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5/8/2016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5/8/2016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5/8/2016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Type Inference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Class : Advanced Programming Language Principles</a:t>
            </a:r>
          </a:p>
          <a:p>
            <a:r>
              <a:rPr lang="it-IT" dirty="0" smtClean="0"/>
              <a:t>Name : Yogesh Dixit</a:t>
            </a:r>
          </a:p>
          <a:p>
            <a:r>
              <a:rPr lang="it-IT" dirty="0" smtClean="0"/>
              <a:t>ID : 010713963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 in JavaScript (my utility program output example)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752600"/>
            <a:ext cx="4419600" cy="457200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752600"/>
            <a:ext cx="4438650" cy="4572000"/>
          </a:xfrm>
        </p:spPr>
      </p:pic>
    </p:spTree>
    <p:extLst>
      <p:ext uri="{BB962C8B-B14F-4D97-AF65-F5344CB8AC3E}">
        <p14:creationId xmlns:p14="http://schemas.microsoft.com/office/powerpoint/2010/main" val="364066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or eliminate possible runtime type errors from the program.</a:t>
            </a:r>
          </a:p>
          <a:p>
            <a:r>
              <a:rPr lang="en-US" dirty="0" smtClean="0"/>
              <a:t>Without using type annotations achieve the better results</a:t>
            </a:r>
          </a:p>
          <a:p>
            <a:r>
              <a:rPr lang="en-US" dirty="0" smtClean="0"/>
              <a:t>More reliable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2" y="1066800"/>
            <a:ext cx="8692399" cy="2819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Inference in a programming language means making a logical conclusion about the type of an expression</a:t>
            </a:r>
          </a:p>
          <a:p>
            <a:r>
              <a:rPr lang="en-US" dirty="0" smtClean="0"/>
              <a:t>In statically typed languages like JAVA, C and Haskell type of an expression is known at compile time</a:t>
            </a:r>
          </a:p>
          <a:p>
            <a:r>
              <a:rPr lang="en-US" dirty="0" smtClean="0"/>
              <a:t>Statically typed languages such as C and JAVA lack type inference, thus it is required that programmers declare the types when they write programs</a:t>
            </a:r>
          </a:p>
          <a:p>
            <a:r>
              <a:rPr lang="en-US" dirty="0" smtClean="0"/>
              <a:t>Statically typed languages like Haskell uses type inferencing and it is not required for programmer to declare types while writing 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dynamically typed languages like </a:t>
            </a:r>
            <a:r>
              <a:rPr lang="en-US" dirty="0" smtClean="0"/>
              <a:t>JavaScript and Ruby type is associated with each </a:t>
            </a:r>
            <a:r>
              <a:rPr lang="en-US" dirty="0"/>
              <a:t>value </a:t>
            </a:r>
            <a:r>
              <a:rPr lang="en-US" dirty="0" smtClean="0"/>
              <a:t>rather than expression and is known only at runtime</a:t>
            </a:r>
          </a:p>
          <a:p>
            <a:r>
              <a:rPr lang="en-US" dirty="0" smtClean="0"/>
              <a:t>What does this actually mean?</a:t>
            </a:r>
          </a:p>
          <a:p>
            <a:r>
              <a:rPr lang="en-US" dirty="0" smtClean="0"/>
              <a:t>In JavaScript as we all know, a variable at one time bound to a number may later be rebound to some different type of value such as string.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Inferencing Example (Haskell)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given example, let’s try to deduce how type inferencing is performed in Haskell</a:t>
            </a:r>
          </a:p>
          <a:p>
            <a:r>
              <a:rPr lang="en-US" dirty="0" err="1" smtClean="0"/>
              <a:t>mymap</a:t>
            </a:r>
            <a:r>
              <a:rPr lang="en-US" dirty="0" smtClean="0"/>
              <a:t> is a function with two arguments (therefore of the form a -&gt; b-&gt; c)</a:t>
            </a:r>
          </a:p>
          <a:p>
            <a:r>
              <a:rPr lang="en-US" dirty="0" smtClean="0"/>
              <a:t>Patterns [ ] and (</a:t>
            </a:r>
            <a:r>
              <a:rPr lang="en-US" dirty="0" err="1" smtClean="0"/>
              <a:t>first:rest</a:t>
            </a:r>
            <a:r>
              <a:rPr lang="en-US" dirty="0" smtClean="0"/>
              <a:t>) always match lists, so second argument is list [d] (list with members of type d)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350" y="1913478"/>
            <a:ext cx="4419600" cy="40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Inferencing Example (Haskell)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 argument f is applied to the “first” which must be of type d.</a:t>
            </a:r>
          </a:p>
          <a:p>
            <a:r>
              <a:rPr lang="en-US" dirty="0" smtClean="0"/>
              <a:t>Thus f is a function of type d -&gt; e</a:t>
            </a:r>
          </a:p>
          <a:p>
            <a:r>
              <a:rPr lang="en-US" dirty="0" smtClean="0"/>
              <a:t>Finally </a:t>
            </a:r>
            <a:r>
              <a:rPr lang="en-US" dirty="0" err="1" smtClean="0"/>
              <a:t>mymap</a:t>
            </a:r>
            <a:r>
              <a:rPr lang="en-US" dirty="0" smtClean="0"/>
              <a:t> produces a list of whatever function f produces, thus [e]</a:t>
            </a:r>
          </a:p>
          <a:p>
            <a:r>
              <a:rPr lang="en-US" dirty="0" smtClean="0"/>
              <a:t>Putting all the parts together we obtain signature of </a:t>
            </a:r>
            <a:r>
              <a:rPr lang="en-US" dirty="0" err="1" smtClean="0"/>
              <a:t>mymap</a:t>
            </a:r>
            <a:r>
              <a:rPr lang="en-US" dirty="0" smtClean="0"/>
              <a:t> would be </a:t>
            </a:r>
            <a:r>
              <a:rPr lang="en-US" dirty="0" err="1" smtClean="0"/>
              <a:t>mymap</a:t>
            </a:r>
            <a:r>
              <a:rPr lang="en-US" dirty="0" smtClean="0"/>
              <a:t> :: (a -&gt; b) -&gt; [d] -&gt; [b]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905001"/>
            <a:ext cx="4437064" cy="4114799"/>
          </a:xfrm>
        </p:spPr>
      </p:pic>
    </p:spTree>
    <p:extLst>
      <p:ext uri="{BB962C8B-B14F-4D97-AF65-F5344CB8AC3E}">
        <p14:creationId xmlns:p14="http://schemas.microsoft.com/office/powerpoint/2010/main" val="23408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2413" y="1143001"/>
            <a:ext cx="9134391" cy="4876800"/>
          </a:xfrm>
        </p:spPr>
        <p:txBody>
          <a:bodyPr/>
          <a:lstStyle/>
          <a:p>
            <a:r>
              <a:rPr lang="en-US" dirty="0" err="1" smtClean="0"/>
              <a:t>Hindley</a:t>
            </a:r>
            <a:r>
              <a:rPr lang="en-US" dirty="0" smtClean="0"/>
              <a:t>-Milner type inference algorithm is well known algorithm for type inferencing in Haskell</a:t>
            </a:r>
          </a:p>
          <a:p>
            <a:r>
              <a:rPr lang="en-US" dirty="0" smtClean="0"/>
              <a:t>Origin of this algorithm is from the works of Haskell Curry and Robert </a:t>
            </a:r>
            <a:r>
              <a:rPr lang="en-US" dirty="0" err="1" smtClean="0"/>
              <a:t>Feys</a:t>
            </a:r>
            <a:r>
              <a:rPr lang="en-US" dirty="0" smtClean="0"/>
              <a:t> for simply typed lambda calculus</a:t>
            </a:r>
          </a:p>
          <a:p>
            <a:r>
              <a:rPr lang="en-US" dirty="0" smtClean="0"/>
              <a:t>Roger </a:t>
            </a:r>
            <a:r>
              <a:rPr lang="en-US" dirty="0" err="1" smtClean="0"/>
              <a:t>Hindley</a:t>
            </a:r>
            <a:r>
              <a:rPr lang="en-US" dirty="0" smtClean="0"/>
              <a:t> extended this work and Robert Milner provided an equivalent algorithm</a:t>
            </a:r>
          </a:p>
          <a:p>
            <a:r>
              <a:rPr lang="en-US" dirty="0" smtClean="0"/>
              <a:t>In 1982, Luis </a:t>
            </a:r>
            <a:r>
              <a:rPr lang="en-US" dirty="0" err="1" smtClean="0"/>
              <a:t>Damas</a:t>
            </a:r>
            <a:r>
              <a:rPr lang="en-US" dirty="0" smtClean="0"/>
              <a:t> finally proved that Milner’s algorithm is complete and extended it to support systems with polymorphic references.</a:t>
            </a:r>
          </a:p>
          <a:p>
            <a:r>
              <a:rPr lang="en-US" dirty="0" smtClean="0"/>
              <a:t>Thus </a:t>
            </a:r>
            <a:r>
              <a:rPr lang="en-US" dirty="0" err="1" smtClean="0"/>
              <a:t>Hindley</a:t>
            </a:r>
            <a:r>
              <a:rPr lang="en-US" dirty="0" smtClean="0"/>
              <a:t>-Milner algorithm is also known as </a:t>
            </a:r>
            <a:r>
              <a:rPr lang="en-US" dirty="0" err="1" smtClean="0"/>
              <a:t>Damas</a:t>
            </a:r>
            <a:r>
              <a:rPr lang="en-US" dirty="0" smtClean="0"/>
              <a:t>-Milner or </a:t>
            </a:r>
            <a:r>
              <a:rPr lang="en-US" dirty="0" err="1" smtClean="0"/>
              <a:t>Damas</a:t>
            </a:r>
            <a:r>
              <a:rPr lang="en-US" dirty="0" smtClean="0"/>
              <a:t>-</a:t>
            </a:r>
            <a:r>
              <a:rPr lang="en-US" dirty="0" err="1" smtClean="0"/>
              <a:t>Hindley</a:t>
            </a:r>
            <a:r>
              <a:rPr lang="en-US" dirty="0" smtClean="0"/>
              <a:t>-Milner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1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without Type Inference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there are no type annotations and no type inferencing in JavaScript </a:t>
            </a:r>
          </a:p>
          <a:p>
            <a:r>
              <a:rPr lang="en-US" dirty="0" smtClean="0"/>
              <a:t>In the program as shown here we get some weird output which can lead runtime errors in more complex programs or situations</a:t>
            </a:r>
          </a:p>
          <a:p>
            <a:r>
              <a:rPr lang="en-US" dirty="0" smtClean="0"/>
              <a:t>We can avoid such type errors by simply performing type inference on JS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905001"/>
            <a:ext cx="4437064" cy="4114800"/>
          </a:xfrm>
        </p:spPr>
      </p:pic>
    </p:spTree>
    <p:extLst>
      <p:ext uri="{BB962C8B-B14F-4D97-AF65-F5344CB8AC3E}">
        <p14:creationId xmlns:p14="http://schemas.microsoft.com/office/powerpoint/2010/main" val="2111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 in JavaScript using Flow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Flow is a static type checker designed to quickly find type errors in JavaScript applications</a:t>
            </a:r>
          </a:p>
          <a:p>
            <a:r>
              <a:rPr lang="en-US" dirty="0" smtClean="0"/>
              <a:t>Flow relies heavily on Type Inference to find type errors</a:t>
            </a:r>
          </a:p>
          <a:p>
            <a:r>
              <a:rPr lang="en-US" dirty="0" smtClean="0"/>
              <a:t>It precisely tracks the types of the variables as they flow through the program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905001"/>
            <a:ext cx="4495802" cy="4114800"/>
          </a:xfrm>
        </p:spPr>
      </p:pic>
    </p:spTree>
    <p:extLst>
      <p:ext uri="{BB962C8B-B14F-4D97-AF65-F5344CB8AC3E}">
        <p14:creationId xmlns:p14="http://schemas.microsoft.com/office/powerpoint/2010/main" val="29707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Inferencing in JavaScript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Type Inferencing on a given JavaScript code using AST</a:t>
            </a:r>
          </a:p>
          <a:p>
            <a:r>
              <a:rPr lang="en-US" dirty="0" smtClean="0"/>
              <a:t>Construct AST using Reflect JS/ </a:t>
            </a:r>
            <a:r>
              <a:rPr lang="en-US" dirty="0" err="1" smtClean="0"/>
              <a:t>Esprima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Once the AST is constructed walk through the AST to infer the types of the expressions using the types of the values involved in the expression</a:t>
            </a:r>
          </a:p>
          <a:p>
            <a:r>
              <a:rPr lang="en-US" dirty="0" smtClean="0"/>
              <a:t>Use the range and location objects associated with every node of the AST to precisely determine the type errors and the location at which the type error is present</a:t>
            </a:r>
          </a:p>
        </p:txBody>
      </p:sp>
    </p:spTree>
    <p:extLst>
      <p:ext uri="{BB962C8B-B14F-4D97-AF65-F5344CB8AC3E}">
        <p14:creationId xmlns:p14="http://schemas.microsoft.com/office/powerpoint/2010/main" val="27928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594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JavaScript Type Inference</vt:lpstr>
      <vt:lpstr>Type Inference</vt:lpstr>
      <vt:lpstr>Type Inference</vt:lpstr>
      <vt:lpstr>Type Inferencing Example (Haskell)</vt:lpstr>
      <vt:lpstr>Type Inferencing Example (Haskell)</vt:lpstr>
      <vt:lpstr>PowerPoint Presentation</vt:lpstr>
      <vt:lpstr>JavaScript without Type Inference</vt:lpstr>
      <vt:lpstr>Type Inference in JavaScript using Flow JS</vt:lpstr>
      <vt:lpstr>Type Inferencing in JavaScript (Project)</vt:lpstr>
      <vt:lpstr>Type Inference in JavaScript (my utility program output example)</vt:lpstr>
      <vt:lpstr>Benefits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2016-05-08T21:35:06Z</dcterms:created>
  <dcterms:modified xsi:type="dcterms:W3CDTF">2016-05-09T16:30:44Z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