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9906000"/>
  <p:notesSz cx="7102475" cy="10234600"/>
  <p:custDataLst>
    <p:tags r:id="rId8"/>
  </p:custDataLst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b="0" g="0" r="0"/>
        </a:fontRef>
        <a:schemeClr val="dk1"/>
      </a:tcTxStyle>
      <a:tcStyle>
        <a:tcBdr>
          <a:left>
            <a:ln cmpd="sng" w="12700">
              <a:solidFill>
                <a:schemeClr val="accent5"/>
              </a:solidFill>
            </a:ln>
          </a:left>
          <a:right>
            <a:ln cmpd="sng" w="12700">
              <a:solidFill>
                <a:schemeClr val="accent5"/>
              </a:solidFill>
            </a:ln>
          </a:right>
          <a:top>
            <a:ln cmpd="sng" w="12700">
              <a:solidFill>
                <a:schemeClr val="accent5"/>
              </a:solidFill>
            </a:ln>
          </a:top>
          <a:bottom>
            <a:ln cmpd="sng" w="12700">
              <a:solidFill>
                <a:schemeClr val="accent5"/>
              </a:solidFill>
            </a:ln>
          </a:bottom>
          <a:insideH>
            <a:ln cmpd="sng" w="12700">
              <a:solidFill>
                <a:schemeClr val="accent5"/>
              </a:solidFill>
            </a:ln>
          </a:insideH>
          <a:insideV>
            <a:ln cmpd="sng" w="12700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25400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120B096-A352-4419-A683-085A1E21F3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7466" tIns="48733" rIns="97466" bIns="4873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32E448-C9F9-4DF5-AEDA-605DFCA0A0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6575" cy="511175"/>
          </a:xfrm>
          <a:prstGeom prst="rect">
            <a:avLst/>
          </a:prstGeom>
        </p:spPr>
        <p:txBody>
          <a:bodyPr vert="horz" lIns="97466" tIns="48733" rIns="97466" bIns="4873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26B7E770-E9DF-4652-B221-822CD59E370E}" type="datetimeFigureOut">
              <a:rPr lang="en-IN"/>
              <a:pPr>
                <a:defRPr/>
              </a:pPr>
              <a:t>27-09-2023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0C18FB7-175D-4E94-8363-8210DBA6F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466" tIns="48733" rIns="97466" bIns="487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F29B4040-A14C-4D58-AB35-D35710C9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7466" tIns="48733" rIns="97466" bIns="4873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233F4C-7E6F-4F9A-A682-8311DA7479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7466" tIns="48733" rIns="97466" bIns="4873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E389E3-1B07-420F-9563-7E5474F9A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6575" cy="511175"/>
          </a:xfrm>
          <a:prstGeom prst="rect">
            <a:avLst/>
          </a:prstGeom>
        </p:spPr>
        <p:txBody>
          <a:bodyPr vert="horz" wrap="square" lIns="97466" tIns="48733" rIns="97466" bIns="487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D1E5B08E-C200-4C02-BCE7-E1850FDE0AB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193787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592C5846-7251-5191-4EDE-B9379FC0AC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A15A4B11-5F85-C1F9-1F9E-4F5305DE70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C488BB8C-C11E-8569-4935-F55DB8AE5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A72EB37-8856-4011-9F66-370947A283AC}" type="slidenum">
              <a:rPr lang="en-IN" altLang="en-US"/>
              <a:pPr/>
              <a:t>5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94885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F6D7EE-A36F-B58E-5205-2E4FF1F5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6E42D-FF36-41E4-8344-0A859E19D47A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B47897-1DB3-A71D-582A-56AE857A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7B30F6-D9F3-94AA-1FAC-C4C555AE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33FD5-FF9E-49F7-8F59-E1650A423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1065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391CA5-D27E-F12D-D462-8AF8C0B9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4B124-4127-4C99-A09E-B847D817B3F5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D8924E-B6CD-5CBB-76C6-79864D2A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EF51D4-404C-ECF8-1F02-7A0D4DA4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81F93-FB13-41E5-A288-99E579350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4029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41C843-70BF-6F6D-9C2F-2F9DDC4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728D-9E76-4B04-8DE0-8E3B2F6FCE7C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068951-0C84-118A-8495-F21806B1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0E97D4-972F-6FB1-5F3C-705C274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2612-CB96-4DA3-9CFD-028417FD5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9046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F82E2E7-72BA-E716-3335-AC903599F971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0865A4E-F10C-4E1F-D0BC-DF7C9EC1EAAB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24EDFBC2-EC42-B34A-03D0-E8135FDEE0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9E102EC0-7D2D-92BF-9B01-DD4529A04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58-A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130F637A-7AD5-7F42-D334-1B932B247A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9C931994-1F39-D1D4-C1DD-68D2D81E7F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C2BEB01E-85E1-03F5-72D9-EAA4E0EBB151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A4FCD0BA-B585-E0FB-C851-AB9D8BC2D6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895D9B60-BBC1-170C-94E1-8153C9635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F8D14A4F-0874-5684-1AA4-717CFD4F4B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685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7360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8F31756-FE5D-5AC8-5F14-CDCD2A92602B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38290A1-A222-AB75-31EC-DE9F8BB84FDF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77C84CB1-2A3B-7D62-E526-B36F3CCD27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D0A20C31-C0E1-142B-95F0-A05421951D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59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4C987C7A-AC3E-F754-657C-CD49828A39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6CA59585-604F-C054-668E-1E1AD74E14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9EA42D2D-4D59-898D-8D05-D6C3BB4274B5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0A120738-48DD-2A66-0A88-7E6D909DFE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69AB2E09-554F-D360-9067-9E86441CD8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F6A70FB0-AA25-A2A1-D8ED-921E0C8DE0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4662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ECE44F80-83B7-36EE-E193-4E2881182D7A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87499-CE62-E8EF-564A-E34F349AAC41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Box 72">
            <a:extLst>
              <a:ext uri="{FF2B5EF4-FFF2-40B4-BE49-F238E27FC236}">
                <a16:creationId xmlns:a16="http://schemas.microsoft.com/office/drawing/2014/main" xmlns="" id="{614C61F5-6D95-2B8D-8A15-CEDC2FE2F5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00" y="6392863"/>
            <a:ext cx="13303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149;p16">
            <a:extLst>
              <a:ext uri="{FF2B5EF4-FFF2-40B4-BE49-F238E27FC236}">
                <a16:creationId xmlns:a16="http://schemas.microsoft.com/office/drawing/2014/main" xmlns="" id="{F1D72C6F-AB47-3C5E-10E2-F47ECEC0B9AF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0;p16">
            <a:extLst>
              <a:ext uri="{FF2B5EF4-FFF2-40B4-BE49-F238E27FC236}">
                <a16:creationId xmlns:a16="http://schemas.microsoft.com/office/drawing/2014/main" xmlns="" id="{E5FB773C-6BD7-6A10-E568-6D75459AE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xmlns="" id="{F7B66A2A-38B5-120F-D6B1-4441FC0D61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D33C164B-E16E-F3DA-BAE8-677529DED7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2">
            <a:extLst>
              <a:ext uri="{FF2B5EF4-FFF2-40B4-BE49-F238E27FC236}">
                <a16:creationId xmlns:a16="http://schemas.microsoft.com/office/drawing/2014/main" xmlns="" id="{803427E2-876D-7B80-4193-48946737E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F3A8651C-698F-4074-86D0-DEF23ECF967A}" type="slidenum">
              <a:rPr lang="en-US" altLang="en-US" sz="1600" b="1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en-US" sz="1600" b="1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8171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D664EF1-802F-F6ED-14E0-60A2056D1B67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03BC663-DCB5-7D97-C11B-B617C6D2BEE8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EAF3E325-72D7-8BFF-1BB6-EBEE42C54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537E198C-AFD8-55D7-C7E9-2FEA352B39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61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9A88BA2F-BF9F-0DFE-56A9-5A810C1A7A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7A46D0EA-FF6E-807A-65F0-6725AA7F56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6C2380DD-2FB7-B0E4-9146-1AA34716EC6C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3EF8EF6D-2EF6-070B-536A-35D076440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813649F0-3706-AC54-E48F-E2299EC353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A705E214-8159-DE08-B7D3-BE5530566A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3694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E1C2C9A-3303-C34A-2CEA-04A40FBD358C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9CD3A8-C1FD-45E2-AA52-EE267E292B99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302E976A-B661-EEE5-4E0F-F04A3ED1A9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68D8124E-1859-C982-8B93-2C2894F08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62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C14E6F82-96CF-01C3-AC35-4B3F5109E1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67DA283A-CA8E-62DF-6098-B9A84C8F45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FF40CAF0-68AB-39A8-68B1-F0CC86D8ACBE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BCD858CB-EC66-FB1E-5EE7-54723D279E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0B75D13E-802A-59EA-D3FE-F04C41573E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D3E8113E-8FC5-C8F5-90BE-A67139663D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4463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E2A171DD-B8AA-0D9D-6CD4-B701E33E40F2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32D0072-22B4-2626-5A8D-0884326B8099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FF891E49-EC2C-B7BC-9A2E-9AE2AEA8DE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5C673340-331C-1D4B-D5A3-3F11E121C4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63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F268CB37-0635-C59B-572F-0C84D42893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BA59690A-9C40-5987-B05B-2DBEFBF3DA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579057F3-99DE-6DCA-E0EF-C81E21C10A2A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7B8674D0-DC40-1FDB-6CDA-867A99B848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ABA08940-121C-E871-C234-A1365F0893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AA68C2A2-5871-F60B-4031-D4B2A32A6F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84354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354B0AEB-BDD5-7905-59D0-B8E15E766E10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A6AE30-0A07-D0B5-A437-7379A5C923E7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7355E903-8415-58F6-4ACE-CFB349820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AFCB3BAF-C5A9-68EA-F095-33961938B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64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3057018D-9D03-E90B-63F6-8B205CAC89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BA9A0E10-6964-BA86-22EC-32C47453AC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D1AD43C5-9E24-EB4E-DB6F-EE81F8C187AA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732908D3-3610-05CA-A567-37082870AC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F40FA804-0E2A-4B76-6383-B3F05FF23A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29E6430D-F837-44CF-63AD-0C4B3D2C5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27597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0FDED22-146C-FC45-6DC1-94755869D58B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54BB61F-4E69-0133-B047-6C60F75ADC21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096F6511-8264-8D8D-09D3-C513C4B0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F4C4139B-41E0-CA7A-55EC-25E51A2E0E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65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ECFF65DE-482A-173F-48C4-9C8254FBF7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337C4404-B3B9-F92C-8307-EABF0C4202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012282CE-81FE-5889-8CFC-F6F73765AB6E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EF137943-3B96-7995-C3F5-27273D188F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83D1B1A9-D7D0-60F1-1919-61DFD9F1EA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5785D5A3-7425-79C1-61EF-396D27E6A1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050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D331FF-5680-EF97-4E32-EAE0B3EC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58380-714E-45A4-91F8-D59915AF5AB3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DFA8CC-00C1-4E3A-E805-B6D3F6D4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B624A-E548-A83E-B6C0-DDA35338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B0204-43B0-42E7-A7A1-95AAD4D57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6324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FD73493-086B-5118-61AA-6AEB0F6BAA1A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4DBE43-C8CC-1CC7-74B6-686B389B752D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89F2FD53-C1BD-566F-27B9-60CC434E4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1AE89D48-D13F-1BFC-80DD-5F50A8B774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66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F6076DDB-A25D-FDBE-7558-25D71704C4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CE8F5650-66AF-7683-1A71-46B0D6DEF1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338FC929-54BD-7E4F-B06D-C3373FF841E4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1ACB7973-522C-DAD6-3AEB-B9B439C619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C83FE5FE-6381-9B51-E06A-C5DA8424C8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2B10FF65-7C54-983D-9771-EAF02D2B5E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051262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4156731-D085-8565-6DA1-EB69E3F70A25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84E9EE-E2DE-02B6-A1CF-FA252A92FABF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FA29C9AF-F3FE-EF8F-E3A4-A8D1673E13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371FCE0D-6B68-6567-6FB7-07AFE3940F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67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BFCFD6FF-14FC-976E-996F-BEBBEA9174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916E691A-4620-69F2-B7B7-621B07AD22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C4B670EE-9FCD-BD6D-C2FE-E15BBBFB52CE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EB22AC26-75FB-BF28-A79B-8AA9D4F544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7B4C1D53-6B25-F7E0-E1D7-79EC980B07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E5E52D6F-C985-B210-1F03-F6FABA69C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676336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9F19823-D661-6494-CFE4-9DD3B1B2A76E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28E4C80-024A-1D5B-2EAC-1004EC2FD3E5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1B763E43-C7C5-420F-5344-E27B0CF456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01CA7BFA-C9D2-25C3-A2BA-730DD14FC6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68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3C0F7791-558F-355D-5443-4355DB86A4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291DA154-B472-3871-ACB1-62318FDE49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9B4FF8FC-5A5D-A37E-5E2B-BFE452C0BFC1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DFEC790C-1AC9-9E9B-C32B-1E5DC7E0A9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5EA69CF0-A7A2-B052-D539-15C622BE15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6D80B037-7597-CD4E-3B61-6943719BB9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241469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F0FD8DF-7CC9-AB33-8160-3AE908771D05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3B12D8B-EB57-3AC8-A633-44E97CE6A5DB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6445DD5D-B6AB-4C4F-E385-C27D4C1787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EEE593EE-1E73-0B4F-AB7C-5889049A55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69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1F458C60-EF78-DE32-B43D-52439E1372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F21ABE1B-2158-2B40-04F8-0245B18C3A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713571BF-0D0A-52F4-81CD-E928CB1EE0ED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760A4B30-3F92-A521-E669-BF822E11C2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C8EF465B-AFE0-84FC-F98E-D73B509D78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D93B0C11-CDE4-8136-A73F-73C989D4B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025851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9B01024-4D7F-5063-4E8D-B010C0D68001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CDE739-EDD8-8814-F60B-C7F5B1EE7E49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F52730BC-0C39-AE0F-7788-B9BB91CAA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FE6C51E4-7CAE-4353-9A36-747911E2BA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70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D9895496-751E-6359-B9B7-380192E6D1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0134CBB1-9547-CA03-361B-BF423A3174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914CDE23-D8EA-16DF-0BD0-86B184EA353A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4D4A96BD-0915-0723-B2A7-BA3A411604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9C7B835E-30B6-7EB8-9A72-FAF3FD97DF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E3335A5B-3A22-35AA-4133-671D17FCAB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644723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E579A98B-6451-DE22-E362-51A5D02B5376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A229BE5-3F5B-BC97-7663-4A47A11EBE6B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9A4127F3-C9E4-616B-C75C-2CCE39CF13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8830B30F-2B13-8809-AABD-7EE39997DA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71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405EAE03-5A57-E8FD-670D-C35363DF4A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CCA3DF67-5F95-8877-C507-EB81EAF757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D8BDD32B-4652-4C1E-42BA-7CED2FB36D76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56E81FB6-4876-BEA6-BC36-AC77A471C6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BB0C2609-D550-8569-2758-0C0ED97C6D0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F2E0A828-E991-9541-0B65-09CAE88604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807510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DF1DCFB-4A6B-38F1-479E-FF0F9CFDE8BC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521DB1-C4F7-8B91-27A2-27EFE0F1CB87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276FB5EC-19BA-184B-5B77-947875C32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E592DC24-67D5-BFE8-0728-149F519FD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72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7A93C847-8204-C184-89F2-910076A874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24A56786-C5F0-4780-B695-022EBC6CA7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1B2D8438-B17D-870D-C37D-CC08926A90BB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6DA811A1-B255-EF49-1BBB-B084F4B070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0E6A119E-D61F-F46B-4FF2-0BE4911464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2A563B8D-F4D5-D9E7-50AF-5D512BFB4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51367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BA6B6FC-DFDC-CD4E-11DC-0EB7E881FA1B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1434CE6-8036-BFCF-B179-D6712F2349BB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5FD0F270-D1EA-859D-F672-A0D6FA345B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6F402E99-38C1-2943-08E3-45D074DFB4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73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97B3B257-7470-D080-9509-41708700BB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E9CE90A5-72F4-812F-CFC9-C23EA9EC05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6D6B8532-B9CD-9FE1-C538-DF5B4D518AE2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17490F06-2B3A-1AB2-7DB1-57564438AE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2FDDFB58-27D2-2CB4-25D9-2AD6A1301C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0483AFD7-AFF8-848F-F3CF-838F766ACA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088908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3D99B63-2437-0D74-7C10-7C243BA073CB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BA17D72-16CD-DA34-39A0-563C957CC4C1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8E07C23F-EFF0-7013-5C57-6CA896093A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97BEC7F4-E9B4-B6A2-E1FD-894AE9ACEB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74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96D700BE-E78F-FFC8-F906-55991CCB33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21DCD073-2CE6-21BC-7BE7-F2A0A1CB4E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C1AEA8DB-45FB-56A1-443A-B34FBC860EFD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809F67CA-77B2-9C72-55E9-A9E2D5001C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FBF1BFC5-92CB-B581-8714-7789863C14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04788"/>
            <a:ext cx="631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AE96D530-0156-2E7E-73AC-9C92CAFDA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669567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D577251-26B0-F638-ECBD-F944426565FD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8DA2BF-DB08-AF0A-D918-5DD556191F1A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BCD4C41D-65AB-A6B2-202F-B4FF936831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815BC4E9-7329-D5DF-06BA-C1C9075F72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75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85FD0E7C-9E50-B047-7A44-F6D6357BB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A24EDF96-02D7-243F-3BCF-D30FC9E9F4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1345EADB-06C1-8F86-3E1B-8F182348605E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79CDB3A4-885F-42AE-48B9-1D83E1E6F9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30E5CA01-CDD6-8D5F-4C94-01D318B92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88A092C9-CC76-E506-8954-71C3FC7837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85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49349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DDCD82-4895-88F2-866E-F7066846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C388A-19A4-4F5E-A011-6B9264742847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FBDF58-47EB-BC3B-CE66-F9CF925D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F97C03-91BD-01AA-C612-F700DE23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6B22D-11B7-4F8F-82A5-AAFB1B40DC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33391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2BD26E1-7D61-9DDA-0FFF-BC616939A539}"/>
              </a:ext>
            </a:extLst>
          </p:cNvPr>
          <p:cNvCxnSpPr>
            <a:cxnSpLocks/>
          </p:cNvCxnSpPr>
          <p:nvPr userDrawn="1"/>
        </p:nvCxnSpPr>
        <p:spPr>
          <a:xfrm>
            <a:off x="0" y="6373813"/>
            <a:ext cx="991552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55FC839-B66F-620B-5DE5-2B4DE0FEDAB8}"/>
              </a:ext>
            </a:extLst>
          </p:cNvPr>
          <p:cNvSpPr/>
          <p:nvPr userDrawn="1"/>
        </p:nvSpPr>
        <p:spPr>
          <a:xfrm>
            <a:off x="0" y="6408738"/>
            <a:ext cx="9915525" cy="4572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E:\Desktop 29.11.2019\Invitation Template.png">
            <a:hlinkClick r:id="rId2" action="ppaction://hlinksldjump"/>
            <a:extLst>
              <a:ext uri="{FF2B5EF4-FFF2-40B4-BE49-F238E27FC236}">
                <a16:creationId xmlns:a16="http://schemas.microsoft.com/office/drawing/2014/main" xmlns="" id="{649E0EC4-5C12-26A0-D649-BF8C94EF7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90" t="4201" r="13509" b="85300"/>
          <a:stretch>
            <a:fillRect/>
          </a:stretch>
        </p:blipFill>
        <p:spPr bwMode="auto">
          <a:xfrm>
            <a:off x="0" y="6408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2">
            <a:extLst>
              <a:ext uri="{FF2B5EF4-FFF2-40B4-BE49-F238E27FC236}">
                <a16:creationId xmlns:a16="http://schemas.microsoft.com/office/drawing/2014/main" xmlns="" id="{AD5FAB85-19A6-D8FD-15F8-DB607E59EE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1175" y="6408738"/>
            <a:ext cx="51435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76</a:t>
            </a:r>
          </a:p>
        </p:txBody>
      </p:sp>
      <p:sp>
        <p:nvSpPr>
          <p:cNvPr id="6" name="Text Box 72">
            <a:extLst>
              <a:ext uri="{FF2B5EF4-FFF2-40B4-BE49-F238E27FC236}">
                <a16:creationId xmlns:a16="http://schemas.microsoft.com/office/drawing/2014/main" xmlns="" id="{EF98FABE-C739-06AF-FF6A-D8F175662B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92863"/>
            <a:ext cx="1177925" cy="4889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06.11.2020</a:t>
            </a: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EDF2D713-76F2-D97D-EC41-A991DABF4B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21075" y="6472238"/>
            <a:ext cx="328612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INSTITUTIONAL PRESENTATION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xmlns="" id="{84734AF5-1852-2F91-1465-8ADAE1D8F3A7}"/>
              </a:ext>
            </a:extLst>
          </p:cNvPr>
          <p:cNvSpPr/>
          <p:nvPr userDrawn="1"/>
        </p:nvSpPr>
        <p:spPr>
          <a:xfrm>
            <a:off x="0" y="153988"/>
            <a:ext cx="1295400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0;p16">
            <a:extLst>
              <a:ext uri="{FF2B5EF4-FFF2-40B4-BE49-F238E27FC236}">
                <a16:creationId xmlns:a16="http://schemas.microsoft.com/office/drawing/2014/main" xmlns="" id="{ED41CC70-553A-EAFC-FF85-1CF31DDC2E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3988"/>
            <a:ext cx="304800" cy="731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3" descr="C:\Users\Karthick\Desktop\Indian-Flag-Clipart-PNG-Image-04.png">
            <a:extLst>
              <a:ext uri="{FF2B5EF4-FFF2-40B4-BE49-F238E27FC236}">
                <a16:creationId xmlns:a16="http://schemas.microsoft.com/office/drawing/2014/main" xmlns="" id="{EDA35C1E-4D3D-5E11-15D0-0CA15C5B30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44450"/>
            <a:ext cx="10525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56C38397-852F-BAD3-F96C-D4697C01D2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85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349686" y="337515"/>
            <a:ext cx="7108514" cy="36576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lang="en-US" sz="2800" b="1" kern="1200" dirty="0">
                <a:solidFill>
                  <a:srgbClr val="0000CC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5900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78A2B81B-2725-A95E-F0FE-4C3E7260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C4638-32A6-420B-805E-D6D01214EE5C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9F94686-C7F2-067F-30EB-ABD98E2E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FF78876-57F9-0FFA-A569-AA0B213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1211D-8F3D-45EA-A86F-C76E3F2F3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160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B89C7892-10E0-358B-7160-33DF6058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62D84-A6E9-4D3A-A810-3E3CAFC24C40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98E7D05-9AAC-5352-2B0F-D839DC51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F5499D-FC2B-4228-28C3-ED92EDEE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D9135-E6BD-4414-8800-54A298D1E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0779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7936AC57-A4A0-EE25-6C95-72362139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649E-107D-457C-BDE5-42779A350687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D04DE5A2-49D9-0FC6-880F-93EA32EF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AD19A7C-4642-37D7-F83A-E3DCA5AD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0AA2E-B187-4BEE-B8CE-0FE5FE90BF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2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45137A11-B4A9-817D-34B1-84BD2650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16D67-A98F-4D1C-9C51-CD6E49965CD2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21094A66-CCB8-387B-71CB-4F1A481D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CB7AFEB-8070-D62D-E513-47E12A3C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CF62B-57A8-44DD-B2D8-29535A8102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149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5E0B16C-CBE3-81A7-169D-0E89BC06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C5C25-3FB8-4507-93A9-33A71483B56D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90EA1B5-89F6-C840-FFF0-392B9C9D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1E7D7F9-6DCF-67CD-8E41-F8D5918F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C7231-DED4-40BC-8CDB-CA974E3212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4372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79E72D7A-8D12-78C8-57F7-D856089C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1C745-8308-4D5A-AD43-1D96261039FB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758CD934-D7D5-EA78-58E7-99F86802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E7C8B85-7300-B7DA-F9FD-72D7AA1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AB0D0-0A3C-4F69-81A7-92A11A0D2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189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EAC8EFB5-7F12-751E-8360-C8AEF3E9FA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4438EB54-F59A-AB6E-2CD8-A5AA7FC4A9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F6C72A-65BB-4125-AF94-9C229E391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03A2B93-F900-4D8A-A0AA-DD6EA0BCB60C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210FF5-FD60-4A88-8EDF-A04341907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ECDF52-CE72-4D88-AA39-F4F5763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37C8F1F-5540-46D3-9725-6C6753894F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7" r:id="rId1"/>
    <p:sldLayoutId id="2147485108" r:id="rId2"/>
    <p:sldLayoutId id="2147485109" r:id="rId3"/>
    <p:sldLayoutId id="2147485110" r:id="rId4"/>
    <p:sldLayoutId id="2147485111" r:id="rId5"/>
    <p:sldLayoutId id="2147485112" r:id="rId6"/>
    <p:sldLayoutId id="2147485113" r:id="rId7"/>
    <p:sldLayoutId id="2147485114" r:id="rId8"/>
    <p:sldLayoutId id="2147485115" r:id="rId9"/>
    <p:sldLayoutId id="2147485116" r:id="rId10"/>
    <p:sldLayoutId id="2147485117" r:id="rId11"/>
    <p:sldLayoutId id="2147485118" r:id="rId12"/>
    <p:sldLayoutId id="2147485119" r:id="rId13"/>
    <p:sldLayoutId id="2147485120" r:id="rId14"/>
    <p:sldLayoutId id="2147485121" r:id="rId15"/>
    <p:sldLayoutId id="2147485122" r:id="rId16"/>
    <p:sldLayoutId id="2147485123" r:id="rId17"/>
    <p:sldLayoutId id="2147485124" r:id="rId18"/>
    <p:sldLayoutId id="2147485125" r:id="rId19"/>
    <p:sldLayoutId id="2147485126" r:id="rId20"/>
    <p:sldLayoutId id="2147485127" r:id="rId21"/>
    <p:sldLayoutId id="2147485128" r:id="rId22"/>
    <p:sldLayoutId id="2147485129" r:id="rId23"/>
    <p:sldLayoutId id="2147485130" r:id="rId24"/>
    <p:sldLayoutId id="2147485131" r:id="rId25"/>
    <p:sldLayoutId id="2147485132" r:id="rId26"/>
    <p:sldLayoutId id="2147485133" r:id="rId27"/>
    <p:sldLayoutId id="2147485134" r:id="rId28"/>
    <p:sldLayoutId id="2147485135" r:id="rId29"/>
    <p:sldLayoutId id="2147485136" r:id="rId3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mailto:g.suresh@velhightech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3">
            <a:extLst>
              <a:ext uri="{FF2B5EF4-FFF2-40B4-BE49-F238E27FC236}">
                <a16:creationId xmlns:a16="http://schemas.microsoft.com/office/drawing/2014/main" xmlns="" id="{F567DD84-DA8F-4B8C-A451-EDD07AB80DA1}"/>
              </a:ext>
            </a:extLst>
          </p:cNvPr>
          <p:cNvSpPr/>
          <p:nvPr/>
        </p:nvSpPr>
        <p:spPr>
          <a:xfrm>
            <a:off x="0" y="0"/>
            <a:ext cx="3962400" cy="6853238"/>
          </a:xfrm>
          <a:custGeom>
            <a:avLst/>
            <a:gdLst/>
            <a:ahLst/>
            <a:cxnLst/>
            <a:rect l="l" t="t" r="r" b="b"/>
            <a:pathLst>
              <a:path w="6490720" h="6899091" extrusionOk="0">
                <a:moveTo>
                  <a:pt x="0" y="0"/>
                </a:moveTo>
                <a:lnTo>
                  <a:pt x="349227" y="0"/>
                </a:lnTo>
                <a:lnTo>
                  <a:pt x="2320638" y="0"/>
                </a:lnTo>
                <a:lnTo>
                  <a:pt x="2669865" y="0"/>
                </a:lnTo>
                <a:lnTo>
                  <a:pt x="6490720" y="6899091"/>
                </a:lnTo>
                <a:lnTo>
                  <a:pt x="6141493" y="6899091"/>
                </a:lnTo>
                <a:lnTo>
                  <a:pt x="349227" y="6899091"/>
                </a:lnTo>
                <a:lnTo>
                  <a:pt x="0" y="6899091"/>
                </a:lnTo>
                <a:close/>
              </a:path>
            </a:pathLst>
          </a:custGeom>
          <a:solidFill>
            <a:srgbClr val="002E8A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5" name="Google Shape;96;p13">
            <a:extLst>
              <a:ext uri="{FF2B5EF4-FFF2-40B4-BE49-F238E27FC236}">
                <a16:creationId xmlns:a16="http://schemas.microsoft.com/office/drawing/2014/main" xmlns="" id="{D837C91B-AF94-E681-71CA-A52BAB46C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1600"/>
            <a:ext cx="6019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23556" name="TextBox 12">
            <a:extLst>
              <a:ext uri="{FF2B5EF4-FFF2-40B4-BE49-F238E27FC236}">
                <a16:creationId xmlns:a16="http://schemas.microsoft.com/office/drawing/2014/main" xmlns="" id="{1B4D8457-9C60-6122-4113-63831BEF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8113"/>
            <a:ext cx="1676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600" b="1" dirty="0">
                <a:solidFill>
                  <a:schemeClr val="bg1"/>
                </a:solidFill>
                <a:latin typeface="Tw Cen MT" panose="020B0602020104020603" pitchFamily="34" charset="0"/>
                <a:cs typeface="Tahoma" panose="020B0604030504040204" pitchFamily="34" charset="0"/>
              </a:rPr>
              <a:t>Date: </a:t>
            </a:r>
            <a:endParaRPr lang="en-US" altLang="en-US" sz="1600" b="1" dirty="0">
              <a:solidFill>
                <a:schemeClr val="bg1"/>
              </a:solidFill>
              <a:latin typeface="Tw Cen MT" panose="020B0602020104020603" pitchFamily="34" charset="0"/>
              <a:cs typeface="Tahoma" panose="020B0604030504040204" pitchFamily="34" charset="0"/>
            </a:endParaRPr>
          </a:p>
        </p:txBody>
      </p:sp>
      <p:sp>
        <p:nvSpPr>
          <p:cNvPr id="23557" name="object 11">
            <a:extLst>
              <a:ext uri="{FF2B5EF4-FFF2-40B4-BE49-F238E27FC236}">
                <a16:creationId xmlns:a16="http://schemas.microsoft.com/office/drawing/2014/main" xmlns="" id="{15F303A0-54B9-536E-DD5D-5587EA54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14290"/>
            <a:ext cx="1079500" cy="1079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23558" name="object 5">
            <a:extLst>
              <a:ext uri="{FF2B5EF4-FFF2-40B4-BE49-F238E27FC236}">
                <a16:creationId xmlns:a16="http://schemas.microsoft.com/office/drawing/2014/main" xmlns="" id="{6DE09DED-BA76-7B59-7B35-2FD206C6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662113"/>
            <a:ext cx="1081088" cy="1081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23559" name="object 6">
            <a:extLst>
              <a:ext uri="{FF2B5EF4-FFF2-40B4-BE49-F238E27FC236}">
                <a16:creationId xmlns:a16="http://schemas.microsoft.com/office/drawing/2014/main" xmlns="" id="{69AFD463-B3A7-C640-1D10-C4B46891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3216275"/>
            <a:ext cx="1081088" cy="1079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23560" name="object 7">
            <a:extLst>
              <a:ext uri="{FF2B5EF4-FFF2-40B4-BE49-F238E27FC236}">
                <a16:creationId xmlns:a16="http://schemas.microsoft.com/office/drawing/2014/main" xmlns="" id="{51EDDB0D-8D4B-4B98-2B52-2E86EFEE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" y="4592638"/>
            <a:ext cx="1439862" cy="2873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23561" name="object 8">
            <a:extLst>
              <a:ext uri="{FF2B5EF4-FFF2-40B4-BE49-F238E27FC236}">
                <a16:creationId xmlns:a16="http://schemas.microsoft.com/office/drawing/2014/main" xmlns="" id="{410A57CC-15FA-631F-A7A1-E53BCCDF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94263"/>
            <a:ext cx="1584325" cy="2873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23562" name="Google Shape;93;p13">
            <a:extLst>
              <a:ext uri="{FF2B5EF4-FFF2-40B4-BE49-F238E27FC236}">
                <a16:creationId xmlns:a16="http://schemas.microsoft.com/office/drawing/2014/main" xmlns="" id="{BA475A25-EF88-BF8C-38F0-0CC6D3CA330B}"/>
              </a:ext>
            </a:extLst>
          </p:cNvPr>
          <p:cNvSpPr>
            <a:spLocks/>
          </p:cNvSpPr>
          <p:nvPr/>
        </p:nvSpPr>
        <p:spPr bwMode="auto">
          <a:xfrm>
            <a:off x="1752600" y="3657600"/>
            <a:ext cx="1676400" cy="1676400"/>
          </a:xfrm>
          <a:custGeom>
            <a:avLst/>
            <a:gdLst>
              <a:gd name="T0" fmla="*/ 0 w 2537389"/>
              <a:gd name="T1" fmla="*/ 0 h 989762"/>
              <a:gd name="T2" fmla="*/ 18 w 2537389"/>
              <a:gd name="T3" fmla="*/ 0 h 989762"/>
              <a:gd name="T4" fmla="*/ 24 w 2537389"/>
              <a:gd name="T5" fmla="*/ 2147483646 h 989762"/>
              <a:gd name="T6" fmla="*/ 0 w 2537389"/>
              <a:gd name="T7" fmla="*/ 0 h 989762"/>
              <a:gd name="T8" fmla="*/ 0 60000 65536"/>
              <a:gd name="T9" fmla="*/ 0 60000 65536"/>
              <a:gd name="T10" fmla="*/ 0 60000 65536"/>
              <a:gd name="T11" fmla="*/ 0 60000 65536"/>
              <a:gd name="T12" fmla="*/ 0 w 2537389"/>
              <a:gd name="T13" fmla="*/ 0 h 989762"/>
              <a:gd name="T14" fmla="*/ 2537389 w 2537389"/>
              <a:gd name="T15" fmla="*/ 989762 h 9897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7389" h="989762" extrusionOk="0">
                <a:moveTo>
                  <a:pt x="0" y="0"/>
                </a:moveTo>
                <a:lnTo>
                  <a:pt x="1989239" y="0"/>
                </a:lnTo>
                <a:lnTo>
                  <a:pt x="2537389" y="98976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61110"/>
              </a:gs>
              <a:gs pos="100000">
                <a:srgbClr val="550304"/>
              </a:gs>
            </a:gsLst>
            <a:lin ang="1914000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/>
          <a:p>
            <a:endParaRPr lang="en-US" dirty="0"/>
          </a:p>
        </p:txBody>
      </p:sp>
      <p:sp>
        <p:nvSpPr>
          <p:cNvPr id="25" name="Google Shape;94;p13">
            <a:extLst>
              <a:ext uri="{FF2B5EF4-FFF2-40B4-BE49-F238E27FC236}">
                <a16:creationId xmlns:a16="http://schemas.microsoft.com/office/drawing/2014/main" xmlns="" id="{28949E3D-6B0C-429C-AB71-B5DFB1E19C86}"/>
              </a:ext>
            </a:extLst>
          </p:cNvPr>
          <p:cNvSpPr/>
          <p:nvPr/>
        </p:nvSpPr>
        <p:spPr>
          <a:xfrm>
            <a:off x="2362200" y="141129"/>
            <a:ext cx="5181600" cy="1459071"/>
          </a:xfrm>
          <a:custGeom>
            <a:avLst/>
            <a:gdLst/>
            <a:ahLst/>
            <a:cxnLst/>
            <a:rect l="l" t="t" r="r" b="b"/>
            <a:pathLst>
              <a:path w="7652827" h="1659990" extrusionOk="0">
                <a:moveTo>
                  <a:pt x="0" y="0"/>
                </a:moveTo>
                <a:lnTo>
                  <a:pt x="6822832" y="0"/>
                </a:lnTo>
                <a:cubicBezTo>
                  <a:pt x="7281226" y="0"/>
                  <a:pt x="7652827" y="371601"/>
                  <a:pt x="7652827" y="829995"/>
                </a:cubicBezTo>
                <a:lnTo>
                  <a:pt x="7652826" y="829995"/>
                </a:lnTo>
                <a:cubicBezTo>
                  <a:pt x="7652826" y="1288389"/>
                  <a:pt x="7281225" y="1659990"/>
                  <a:pt x="6822831" y="1659990"/>
                </a:cubicBezTo>
                <a:lnTo>
                  <a:pt x="0" y="1659989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IN" sz="2400" b="1" dirty="0" smtClean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YOGESH  D </a:t>
            </a:r>
            <a:r>
              <a:rPr lang="en-US" sz="2400" b="1" dirty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VH12895)</a:t>
            </a:r>
            <a:endParaRPr lang="en-US" sz="2400" b="1" dirty="0">
              <a:solidFill>
                <a:srgbClr val="FFFF00"/>
              </a:solidFill>
              <a:latin typeface="Tw Cen MT" pitchFamily="34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1 Year/ 1 </a:t>
            </a:r>
            <a:r>
              <a:rPr lang="en-US" sz="2400" b="1" dirty="0" err="1" smtClean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Sem</a:t>
            </a:r>
            <a:r>
              <a:rPr lang="en-US" sz="2400" b="1" dirty="0" smtClean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 </a:t>
            </a:r>
            <a:endParaRPr lang="en-US" sz="2400" b="1" dirty="0">
              <a:solidFill>
                <a:srgbClr val="FFFF00"/>
              </a:solidFill>
              <a:latin typeface="Tw Cen MT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B.E. </a:t>
            </a:r>
            <a:r>
              <a:rPr lang="en-US" sz="2400" b="1" dirty="0" smtClean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Computer Science </a:t>
            </a:r>
            <a:r>
              <a:rPr lang="en-US" sz="2400" b="1" dirty="0" smtClean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and  </a:t>
            </a:r>
            <a:r>
              <a:rPr lang="en-US" sz="2400" b="1" dirty="0">
                <a:solidFill>
                  <a:srgbClr val="FFFF00"/>
                </a:solidFill>
                <a:latin typeface="Tw Cen MT" pitchFamily="34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6" name="Google Shape;94;p13">
            <a:extLst>
              <a:ext uri="{FF2B5EF4-FFF2-40B4-BE49-F238E27FC236}">
                <a16:creationId xmlns:a16="http://schemas.microsoft.com/office/drawing/2014/main" xmlns="" id="{A491D846-B716-449A-875F-118FDC7982B9}"/>
              </a:ext>
            </a:extLst>
          </p:cNvPr>
          <p:cNvSpPr/>
          <p:nvPr/>
        </p:nvSpPr>
        <p:spPr>
          <a:xfrm>
            <a:off x="4495800" y="2057400"/>
            <a:ext cx="4724400" cy="4724400"/>
          </a:xfrm>
          <a:custGeom>
            <a:avLst/>
            <a:gdLst/>
            <a:ahLst/>
            <a:cxnLst/>
            <a:rect l="l" t="t" r="r" b="b"/>
            <a:pathLst>
              <a:path w="7652827" h="1659990" extrusionOk="0">
                <a:moveTo>
                  <a:pt x="0" y="0"/>
                </a:moveTo>
                <a:lnTo>
                  <a:pt x="6822832" y="0"/>
                </a:lnTo>
                <a:cubicBezTo>
                  <a:pt x="7281226" y="0"/>
                  <a:pt x="7652827" y="371601"/>
                  <a:pt x="7652827" y="829995"/>
                </a:cubicBezTo>
                <a:lnTo>
                  <a:pt x="7652826" y="829995"/>
                </a:lnTo>
                <a:cubicBezTo>
                  <a:pt x="7652826" y="1288389"/>
                  <a:pt x="7281225" y="1659990"/>
                  <a:pt x="6822831" y="1659990"/>
                </a:cubicBezTo>
                <a:lnTo>
                  <a:pt x="0" y="165998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E7DE84DD-40A9-4E27-A711-6E76FE59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7540861"/>
              </p:ext>
            </p:extLst>
          </p:nvPr>
        </p:nvGraphicFramePr>
        <p:xfrm>
          <a:off x="4595810" y="2143116"/>
          <a:ext cx="4322493" cy="436607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8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  </a:t>
                      </a:r>
                      <a:r>
                        <a:rPr lang="en-IN" sz="1400" b="0" baseline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Father</a:t>
                      </a:r>
                      <a:r>
                        <a:rPr lang="en-IN" sz="1400" b="0" baseline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’s Name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200" dirty="0" err="1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Mr.K</a:t>
                      </a:r>
                      <a:r>
                        <a:rPr lang="en-IN" sz="1200" b="1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. DHAKSHINA</a:t>
                      </a:r>
                      <a:r>
                        <a:rPr lang="en-IN" sz="1200" b="1" kern="1200" baseline="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MOORTHY</a:t>
                      </a:r>
                      <a:endParaRPr lang="en-IN" sz="1200" b="1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Mother’s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Mrs. </a:t>
                      </a:r>
                      <a:r>
                        <a:rPr lang="en-IN" sz="1200" b="1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D.INDIRA </a:t>
                      </a:r>
                      <a:endParaRPr lang="en-IN" sz="1200" b="1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B.E</a:t>
                      </a:r>
                      <a:r>
                        <a:rPr lang="en-IN" sz="1200" b="0" kern="120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Computer Science    </a:t>
                      </a: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Engineering</a:t>
                      </a:r>
                      <a:endParaRPr lang="en-IN" sz="1200" b="0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2023-2027</a:t>
                      </a:r>
                      <a:endParaRPr lang="en-IN" sz="1200" b="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Student</a:t>
                      </a:r>
                      <a:r>
                        <a:rPr lang="en-IN" sz="1400" b="0" baseline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 Mobile No.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8667221703</a:t>
                      </a:r>
                      <a:endParaRPr lang="en-IN" sz="1200" b="0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Times New Roman" panose="02020603050405020304" pitchFamily="18" charset="0"/>
                        </a:rPr>
                        <a:t>Students email id 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w Cen MT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Tw Cen MT" pitchFamily="34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dyogesh.official@gmail.com</a:t>
                      </a:r>
                      <a:endParaRPr lang="en-IN" sz="1200" b="0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Parent </a:t>
                      </a:r>
                      <a:r>
                        <a:rPr lang="en-IN" sz="1400" b="0" baseline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Mobile No.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kern="120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7845847305</a:t>
                      </a:r>
                      <a:endParaRPr lang="en-IN" sz="1200" b="0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Mentor</a:t>
                      </a:r>
                      <a:r>
                        <a:rPr lang="en-IN" sz="1400" b="0" baseline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 Details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Dr</a:t>
                      </a:r>
                      <a:r>
                        <a:rPr lang="en-IN" sz="1200" b="1" kern="120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. G. SURESH</a:t>
                      </a:r>
                      <a:r>
                        <a:rPr lang="en-IN" sz="1200" b="1" kern="120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, 9443958871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Mentor email id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kern="120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g.suresh@velhightech.com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err="1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HoD</a:t>
                      </a: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 Details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1" i="1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Mr</a:t>
                      </a:r>
                      <a:r>
                        <a:rPr lang="en-IN" sz="1200" b="1" i="1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. </a:t>
                      </a:r>
                      <a:r>
                        <a:rPr lang="en-IN" sz="1200" b="1" i="1" dirty="0" err="1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Pradeep</a:t>
                      </a:r>
                      <a:r>
                        <a:rPr lang="en-IN" sz="1200" b="1" i="1" baseline="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 </a:t>
                      </a:r>
                      <a:r>
                        <a:rPr lang="en-IN" sz="1200" b="1" i="1" baseline="0" dirty="0" err="1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Katta</a:t>
                      </a:r>
                      <a:r>
                        <a:rPr lang="en-IN" sz="1200" b="1" i="1" baseline="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, </a:t>
                      </a:r>
                      <a:r>
                        <a:rPr lang="en-IN" sz="1200" b="1" i="1" baseline="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9940227242</a:t>
                      </a:r>
                      <a:endParaRPr lang="en-IN" sz="1200" b="1" i="1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Department email id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firstyearhod@velhightech.com</a:t>
                      </a:r>
                      <a:endParaRPr lang="en-IN" sz="1200" b="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Dean/S&amp;H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1" i="1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D</a:t>
                      </a:r>
                      <a:r>
                        <a:rPr lang="en-IN" sz="1200" b="1" i="1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r</a:t>
                      </a:r>
                      <a:r>
                        <a:rPr lang="en-IN" sz="1200" b="1" i="1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. </a:t>
                      </a:r>
                      <a:r>
                        <a:rPr lang="en-IN" sz="1200" b="1" i="1" dirty="0" err="1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Naga</a:t>
                      </a:r>
                      <a:r>
                        <a:rPr lang="en-IN" sz="1200" b="1" i="1" baseline="0" dirty="0" err="1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sankar</a:t>
                      </a:r>
                      <a:r>
                        <a:rPr lang="en-IN" sz="1200" b="1" i="1" baseline="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  P, 9840699762</a:t>
                      </a:r>
                      <a:endParaRPr lang="en-IN" sz="1200" b="1" i="1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Email: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200" b="0" dirty="0" smtClean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</a:rPr>
                        <a:t>deanfirstyear@velhightech.com</a:t>
                      </a:r>
                      <a:endParaRPr lang="en-IN" sz="1200" b="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err="1" smtClean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en-IN" sz="1400" b="0" dirty="0" smtClean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Group link</a:t>
                      </a:r>
                      <a:endParaRPr lang="en-IN" sz="1400" b="0" dirty="0">
                        <a:solidFill>
                          <a:srgbClr val="002060"/>
                        </a:solidFill>
                        <a:effectLst/>
                        <a:latin typeface="Tw Cen MT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200" b="0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  <a:hlinkClick r:id="rId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71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cs typeface="Times New Roman" panose="02020603050405020304" pitchFamily="18" charset="0"/>
                        </a:rPr>
                        <a:t>CGPA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w Cen MT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Tw Cen MT" pitchFamily="34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100" b="0" kern="120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Times New Roman" panose="02020603050405020304" pitchFamily="18" charset="0"/>
                        </a:rPr>
                        <a:t>NA</a:t>
                      </a:r>
                      <a:endParaRPr lang="en-IN" sz="1100" b="0" kern="1200" dirty="0">
                        <a:solidFill>
                          <a:srgbClr val="0308CD"/>
                        </a:solidFill>
                        <a:effectLst/>
                        <a:latin typeface="Tw Cen MT" pitchFamily="34" charset="0"/>
                        <a:ea typeface="+mn-ea"/>
                        <a:cs typeface="Times New Roman" panose="02020603050405020304" pitchFamily="18" charset="0"/>
                        <a:hlinkClick r:id="rId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2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+mn-ea"/>
                          <a:cs typeface="Times New Roman" panose="02020603050405020304" pitchFamily="18" charset="0"/>
                        </a:rPr>
                        <a:t>No. of</a:t>
                      </a:r>
                      <a:r>
                        <a:rPr lang="en-US" sz="1400" b="0" kern="1200" baseline="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+mn-ea"/>
                          <a:cs typeface="Times New Roman" panose="02020603050405020304" pitchFamily="18" charset="0"/>
                        </a:rPr>
                        <a:t>Arrears (if any)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rgbClr val="002060"/>
                          </a:solidFill>
                          <a:effectLst/>
                          <a:latin typeface="Tw Cen MT" pitchFamily="34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100" b="0" kern="1200" dirty="0">
                          <a:solidFill>
                            <a:srgbClr val="0308CD"/>
                          </a:solidFill>
                          <a:effectLst/>
                          <a:latin typeface="Tw Cen MT" pitchFamily="34" charset="0"/>
                          <a:ea typeface="+mn-ea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pic>
        <p:nvPicPr>
          <p:cNvPr id="15" name="Picture 14" descr="E:\Dr.G.Suresh\November 2022\ECE A Photos\12465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53462" y="142852"/>
            <a:ext cx="8667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D370FF82-968A-4557-86AF-8ABA18B1CA88}"/>
              </a:ext>
            </a:extLst>
          </p:cNvPr>
          <p:cNvSpPr/>
          <p:nvPr/>
        </p:nvSpPr>
        <p:spPr>
          <a:xfrm>
            <a:off x="76200" y="1066800"/>
            <a:ext cx="2976563" cy="50054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  <a:cs typeface="Times New Roman" pitchFamily="18" charset="0"/>
              </a:rPr>
              <a:t>Learning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  <a:cs typeface="Times New Roman" pitchFamily="18" charset="0"/>
              </a:rPr>
              <a:t>Capacity: Good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Tw Cen MT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Tw Cen MT" pitchFamily="34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</a:rPr>
              <a:t>Discipline: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</a:rPr>
              <a:t>Good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  <a:latin typeface="Tw Cen MT" pitchFamily="34" charset="0"/>
              <a:sym typeface="Wingdings" pitchFamily="2" charset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solidFill>
                <a:srgbClr val="6A009A"/>
              </a:solidFill>
              <a:highlight>
                <a:srgbClr val="FFFF00"/>
              </a:highlight>
              <a:latin typeface="Tw Cen MT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  <a:sym typeface="Wingdings" pitchFamily="2" charset="2"/>
              </a:rPr>
              <a:t>Attendance %: 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  <a:sym typeface="Wingdings" pitchFamily="2" charset="2"/>
              </a:rPr>
              <a:t>100%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spc="-120" dirty="0" smtClean="0">
                <a:solidFill>
                  <a:srgbClr val="1F4E79"/>
                </a:solidFill>
                <a:latin typeface="Arial"/>
                <a:cs typeface="Arial"/>
              </a:rPr>
              <a:t>(From</a:t>
            </a:r>
            <a:r>
              <a:rPr lang="en-IN" sz="1200" b="1" spc="425" dirty="0" smtClean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lang="en-IN" sz="1200" b="1" spc="-30" dirty="0" smtClean="0">
                <a:solidFill>
                  <a:srgbClr val="1F4E79"/>
                </a:solidFill>
                <a:latin typeface="Arial"/>
                <a:cs typeface="Arial"/>
              </a:rPr>
              <a:t>23.11.22-26.12.22)</a:t>
            </a:r>
            <a:endParaRPr lang="en-US" sz="1200" b="1" dirty="0" smtClean="0">
              <a:solidFill>
                <a:srgbClr val="FF0000"/>
              </a:solidFill>
              <a:latin typeface="Tw Cen MT" pitchFamily="34" charset="0"/>
              <a:sym typeface="Wingdings" pitchFamily="2" charset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u="sng" dirty="0">
              <a:solidFill>
                <a:schemeClr val="accent1">
                  <a:lumMod val="50000"/>
                </a:schemeClr>
              </a:solidFill>
              <a:latin typeface="Tw Cen MT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</a:rPr>
              <a:t>General </a:t>
            </a:r>
            <a:r>
              <a:rPr lang="en-US" sz="1600" b="1" u="sng" dirty="0" smtClean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</a:rPr>
              <a:t>comments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 smtClean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</a:rPr>
              <a:t> </a:t>
            </a:r>
            <a:endParaRPr lang="en-US" sz="1600" b="1" u="sng" dirty="0">
              <a:solidFill>
                <a:schemeClr val="accent1">
                  <a:lumMod val="50000"/>
                </a:schemeClr>
              </a:solidFill>
              <a:latin typeface="Tw Cen MT" pitchFamily="34" charset="0"/>
            </a:endParaRPr>
          </a:p>
          <a:p>
            <a:pPr marL="265113" indent="-1793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  <a:sym typeface="Wingdings" pitchFamily="2" charset="2"/>
              </a:rPr>
              <a:t>Regular  to Classes</a:t>
            </a:r>
          </a:p>
          <a:p>
            <a:pPr marL="265113" indent="-1793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  <a:sym typeface="Wingdings" pitchFamily="2" charset="2"/>
              </a:rPr>
              <a:t>Taking Class Notes Properly</a:t>
            </a:r>
          </a:p>
          <a:p>
            <a:pPr marL="265113" indent="-1793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w Cen MT" pitchFamily="34" charset="0"/>
                <a:sym typeface="Wingdings" pitchFamily="2" charset="2"/>
              </a:rPr>
              <a:t>Attentive and Pro-active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C6C9211-52FD-46E1-B171-D2C6FF9A2A62}"/>
              </a:ext>
            </a:extLst>
          </p:cNvPr>
          <p:cNvSpPr/>
          <p:nvPr/>
        </p:nvSpPr>
        <p:spPr>
          <a:xfrm>
            <a:off x="3124200" y="1000125"/>
            <a:ext cx="6629400" cy="50673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58A8E62-84C6-49A4-8CD9-FD3F14BD2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6550290"/>
              </p:ext>
            </p:extLst>
          </p:nvPr>
        </p:nvGraphicFramePr>
        <p:xfrm>
          <a:off x="3667116" y="2067214"/>
          <a:ext cx="5473700" cy="3719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19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4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34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Subject</a:t>
                      </a:r>
                    </a:p>
                  </a:txBody>
                  <a:tcPr marL="91442" marR="91442" marT="45712" marB="45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Marks(50)</a:t>
                      </a:r>
                      <a:endParaRPr lang="en-US" sz="1500" b="1" dirty="0">
                        <a:solidFill>
                          <a:srgbClr val="005A5A"/>
                        </a:solidFill>
                        <a:latin typeface="Tw Cen MT" pitchFamily="34" charset="0"/>
                        <a:cs typeface="Times New Roman" pitchFamily="18" charset="0"/>
                      </a:endParaRPr>
                    </a:p>
                  </a:txBody>
                  <a:tcPr marL="91442" marR="91442" marT="45712" marB="4571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8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21EN11T </a:t>
                      </a:r>
                      <a:r>
                        <a:rPr lang="en-US" sz="1600" b="1" baseline="0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 Communicative </a:t>
                      </a:r>
                      <a:r>
                        <a:rPr lang="en-US" sz="16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English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 marL="91442" marR="91442" marT="45712" marB="457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8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21MA12T Matrices and Differential </a:t>
                      </a:r>
                      <a:r>
                        <a:rPr lang="en-US" sz="1600" b="1" dirty="0" smtClean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Calculus</a:t>
                      </a:r>
                      <a:endParaRPr lang="en-US" sz="1600" b="1" dirty="0">
                        <a:solidFill>
                          <a:srgbClr val="005A5A"/>
                        </a:solidFill>
                        <a:latin typeface="Tw Cen MT" pitchFamily="34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2" marB="457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729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21PH13T Engineering Physics 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2" marB="457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5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21CY14T Engineering Chemistry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2" marB="457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95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21CS15IT Problem Solving</a:t>
                      </a:r>
                      <a:r>
                        <a:rPr lang="en-US" sz="1600" b="1" baseline="0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 and Python Programming</a:t>
                      </a:r>
                      <a:endParaRPr lang="en-US" sz="1600" b="1" dirty="0">
                        <a:solidFill>
                          <a:srgbClr val="005A5A"/>
                        </a:solidFill>
                        <a:latin typeface="Tw Cen MT" pitchFamily="34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2" marB="457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5A5A"/>
                          </a:solidFill>
                          <a:latin typeface="Tw Cen MT" pitchFamily="34" charset="0"/>
                          <a:cs typeface="Times New Roman" pitchFamily="18" charset="0"/>
                        </a:rPr>
                        <a:t>21ME16T Engineering Graphics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2" marB="457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609" name="Rectangle 10">
            <a:extLst>
              <a:ext uri="{FF2B5EF4-FFF2-40B4-BE49-F238E27FC236}">
                <a16:creationId xmlns:a16="http://schemas.microsoft.com/office/drawing/2014/main" xmlns="" id="{019FFC13-95C7-6E1F-F012-AD42F1A2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334125"/>
            <a:ext cx="4608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FF00"/>
                </a:solidFill>
                <a:latin typeface="Tw Cen MT" panose="020B0602020104020603" pitchFamily="34" charset="0"/>
              </a:rPr>
              <a:t>An Outcome Based Education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C6957638-0B6F-4BDB-B70E-3428F73B2E90}"/>
              </a:ext>
            </a:extLst>
          </p:cNvPr>
          <p:cNvSpPr/>
          <p:nvPr/>
        </p:nvSpPr>
        <p:spPr>
          <a:xfrm>
            <a:off x="3725822" y="1214438"/>
            <a:ext cx="53340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CIA </a:t>
            </a:r>
            <a:r>
              <a:rPr lang="en-US" sz="2800" b="1" dirty="0" smtClean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1 RESULTS</a:t>
            </a:r>
            <a:endParaRPr lang="en-US" sz="2800" b="1" dirty="0">
              <a:solidFill>
                <a:schemeClr val="bg1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0C12D59C-6708-4E77-BEBA-D965AAA21859}"/>
              </a:ext>
            </a:extLst>
          </p:cNvPr>
          <p:cNvSpPr/>
          <p:nvPr/>
        </p:nvSpPr>
        <p:spPr>
          <a:xfrm>
            <a:off x="381000" y="1295400"/>
            <a:ext cx="2438400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Class Room Activities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23CC6715-0B92-4546-A10A-B9A04A30C773}"/>
              </a:ext>
            </a:extLst>
          </p:cNvPr>
          <p:cNvSpPr/>
          <p:nvPr/>
        </p:nvSpPr>
        <p:spPr>
          <a:xfrm>
            <a:off x="1524000" y="304800"/>
            <a:ext cx="64770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Tw Cen MT" pitchFamily="34" charset="0"/>
              </a:rPr>
              <a:t>Academics</a:t>
            </a:r>
            <a:endParaRPr lang="en-US" sz="28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pic>
        <p:nvPicPr>
          <p:cNvPr id="11" name="Picture 10" descr="E:\Dr.G.Suresh\November 2022\ECE A Photos\1246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48" y="142852"/>
            <a:ext cx="647701" cy="71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9" name="Rectangle 10">
            <a:extLst>
              <a:ext uri="{FF2B5EF4-FFF2-40B4-BE49-F238E27FC236}">
                <a16:creationId xmlns:a16="http://schemas.microsoft.com/office/drawing/2014/main" xmlns="" id="{89D6CDE0-9E42-3BB3-C248-4F394486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334125"/>
            <a:ext cx="4608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An Outcome Based Education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7801F724-499B-4E0E-82CA-4966FA08AE79}"/>
              </a:ext>
            </a:extLst>
          </p:cNvPr>
          <p:cNvSpPr/>
          <p:nvPr/>
        </p:nvSpPr>
        <p:spPr>
          <a:xfrm>
            <a:off x="1524000" y="304800"/>
            <a:ext cx="64770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dirty="0">
                <a:solidFill>
                  <a:schemeClr val="tx1"/>
                </a:solidFill>
                <a:latin typeface="Arial Black" pitchFamily="34" charset="0"/>
              </a:rPr>
              <a:t>Coming up next</a:t>
            </a:r>
            <a:endParaRPr lang="en-US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xmlns="" id="{05555F1B-781E-9DD9-89A6-177FA3E12D69}"/>
              </a:ext>
            </a:extLst>
          </p:cNvPr>
          <p:cNvSpPr/>
          <p:nvPr/>
        </p:nvSpPr>
        <p:spPr>
          <a:xfrm>
            <a:off x="1309662" y="1414474"/>
            <a:ext cx="6880778" cy="3657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400" dirty="0" smtClean="0">
                <a:solidFill>
                  <a:srgbClr val="00B050"/>
                </a:solidFill>
                <a:latin typeface="Arial Black" pitchFamily="34" charset="0"/>
              </a:rPr>
              <a:t>CIA - 2 Result 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400" dirty="0" smtClean="0">
                <a:solidFill>
                  <a:srgbClr val="00B050"/>
                </a:solidFill>
                <a:latin typeface="Arial Black" pitchFamily="34" charset="0"/>
              </a:rPr>
              <a:t>Assignment - 2 details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400" dirty="0" smtClean="0">
                <a:solidFill>
                  <a:srgbClr val="00B050"/>
                </a:solidFill>
                <a:latin typeface="Arial Black" pitchFamily="34" charset="0"/>
              </a:rPr>
              <a:t>CIA - 3 schedule  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400" dirty="0" smtClean="0">
                <a:solidFill>
                  <a:srgbClr val="00B050"/>
                </a:solidFill>
                <a:latin typeface="Arial Black" pitchFamily="34" charset="0"/>
              </a:rPr>
              <a:t>National Science Day (28.02.2023)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pic>
        <p:nvPicPr>
          <p:cNvPr id="6" name="Picture 5" descr="E:\Dr.G.Suresh\November 2022\ECE A Photos\1246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3462" y="285728"/>
            <a:ext cx="647702" cy="79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25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2945538164"/>
  <p:tag name="ppt/slides/slide5.xml" val="3252127164"/>
  <p:tag name="ppt/slides/slide2.xml" val="2785430714"/>
  <p:tag name="ppt/slideMasters/slideMaster1.xml" val="2064331353"/>
  <p:tag name="ppt/notesSlides/notesSlide1.xml" val="2537345708"/>
  <p:tag name="ppt/slideLayouts/slideLayout19.xml" val="3386189231"/>
  <p:tag name="ppt/slideLayouts/slideLayout28.xml" val="2213619144"/>
  <p:tag name="ppt/slideLayouts/slideLayout29.xml" val="327981671"/>
  <p:tag name="ppt/slideLayouts/slideLayout30.xml" val="2050056018"/>
  <p:tag name="ppt/slideLayouts/slideLayout17.xml" val="1224211845"/>
  <p:tag name="ppt/slideLayouts/slideLayout16.xml" val="4097592124"/>
  <p:tag name="ppt/slideLayouts/slideLayout15.xml" val="3393930571"/>
  <p:tag name="ppt/slideLayouts/slideLayout27.xml" val="3904099928"/>
  <p:tag name="ppt/slideLayouts/slideLayout26.xml" val="2397103752"/>
  <p:tag name="ppt/slideLayouts/slideLayout25.xml" val="1229404476"/>
  <p:tag name="ppt/slideLayouts/slideLayout20.xml" val="2119210172"/>
  <p:tag name="ppt/slideLayouts/slideLayout21.xml" val="2331425744"/>
  <p:tag name="ppt/slideLayouts/slideLayout22.xml" val="220051374"/>
  <p:tag name="ppt/slideLayouts/slideLayout23.xml" val="639835166"/>
  <p:tag name="ppt/slideLayouts/slideLayout24.xml" val="2012634269"/>
  <p:tag name="ppt/slideLayouts/slideLayout14.xml" val="678670119"/>
  <p:tag name="ppt/slideLayouts/slideLayout13.xml" val="3940766996"/>
  <p:tag name="ppt/slideLayouts/slideLayout12.xml" val="3214996050"/>
  <p:tag name="ppt/slideLayouts/slideLayout18.xml" val="1792235347"/>
  <p:tag name="ppt/slideLayouts/slideLayout3.xml" val="1239753755"/>
  <p:tag name="ppt/slideLayouts/slideLayout2.xml" val="4191560273"/>
  <p:tag name="ppt/slideLayouts/slideLayout1.xml" val="2756992385"/>
  <p:tag name="ppt/slideLayouts/slideLayout5.xml" val="892152709"/>
  <p:tag name="ppt/slideLayouts/slideLayout4.xml" val="2513178761"/>
  <p:tag name="ppt/slideLayouts/slideLayout7.xml" val="4046151081"/>
  <p:tag name="ppt/slideLayouts/slideLayout11.xml" val="2397229172"/>
  <p:tag name="ppt/slideLayouts/slideLayout10.xml" val="2582060634"/>
  <p:tag name="ppt/slideLayouts/slideLayout6.xml" val="296419410"/>
  <p:tag name="ppt/slideLayouts/slideLayout9.xml" val="2204322738"/>
  <p:tag name="ppt/slideLayouts/slideLayout8.xml" val="967365215"/>
  <p:tag name="ppt/theme/theme1.xml" val="2249879207"/>
  <p:tag name="ppt/theme/theme2.xml" val="1945010105"/>
  <p:tag name="ppt/media/image2.png" val="3601807312"/>
  <p:tag name="ppt/media/image1.jpeg" val="2128116025"/>
  <p:tag name="ppt/media/image12.jpeg" val="2530620890"/>
  <p:tag name="ppt/media/image11.jpeg" val="2940330545"/>
  <p:tag name="ppt/media/image10.png" val="763215800"/>
  <p:tag name="ppt/media/image9.png" val="1497895615"/>
  <p:tag name="ppt/media/image8.png" val="549599816"/>
  <p:tag name="ppt/media/image7.png" val="4153277001"/>
  <p:tag name="ppt/media/image6.png" val="1650033567"/>
  <p:tag name="ppt/media/image13.jpeg" val="4204333392"/>
  <p:tag name="ppt/media/image5.png" val="1974316750"/>
  <p:tag name="ppt/media/image3.png" val="3805809689"/>
  <p:tag name="ppt/media/image4.jpeg" val="2674664493"/>
  <p:tag name="ppt/notesMasters/notesMaster1.xml" val="402454275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