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7"/>
  </p:notesMasterIdLst>
  <p:sldIdLst>
    <p:sldId id="256" r:id="rId2"/>
    <p:sldId id="259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>
        <p:scale>
          <a:sx n="81" d="100"/>
          <a:sy n="81" d="100"/>
        </p:scale>
        <p:origin x="-82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alpak@clogeny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hirag@clogeny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Cloud Computing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chemeClr val="tx2"/>
                </a:solidFill>
              </a:rPr>
              <a:t>Introduction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Hello !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Kalpak Shah</a:t>
            </a: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Founder &amp; CEO, Clogeny Technologies</a:t>
            </a: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Focused on strategy &amp; value generation</a:t>
            </a:r>
          </a:p>
          <a:p>
            <a:pPr lvl="1" algn="just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Passionate about economics and technology evolving through cloud computing </a:t>
            </a:r>
          </a:p>
          <a:p>
            <a:pPr lvl="1" algn="just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Leading innovation on exciting projects across the cloud computing stack</a:t>
            </a:r>
          </a:p>
          <a:p>
            <a:pPr lvl="1" algn="just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Architecting, migrating and innovating in the cloud space</a:t>
            </a:r>
          </a:p>
          <a:p>
            <a:pPr lvl="1" eaLnBrk="1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@    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  <a:hlinkClick r:id="rId4"/>
              </a:rPr>
              <a:t>kalpak@clogeny.com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Hello !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75000"/>
              <a:buBlip>
                <a:blip r:embed="rId2"/>
              </a:buBlip>
            </a:pP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Chirag Jog</a:t>
            </a:r>
            <a:endParaRPr lang="en-US" sz="28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CTO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Clogeny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Technologies</a:t>
            </a: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Technology leadership &amp; planning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Cloud Architect – expertise with public &amp; private cloud platforms</a:t>
            </a: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Experience building highly scalable automated cloud applications</a:t>
            </a:r>
          </a:p>
          <a:p>
            <a:pPr lvl="1" eaLnBrk="1">
              <a:spcAft>
                <a:spcPts val="600"/>
              </a:spcAft>
              <a:buSzPct val="75000"/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Leading engineering teams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>
              <a:spcAft>
                <a:spcPts val="600"/>
              </a:spcAft>
              <a:buSzPct val="75000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1" eaLnBrk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@    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  <a:hlinkClick r:id="rId4"/>
              </a:rPr>
              <a:t>chirag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  <a:hlinkClick r:id="rId4"/>
              </a:rPr>
              <a:t>@clogeny.com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400" u="sng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Goal !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cs typeface="Calibri" pitchFamily="34" charset="0"/>
              </a:rPr>
              <a:t> Learn what is cloud computing.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spcAft>
                <a:spcPts val="600"/>
              </a:spcAft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cs typeface="Calibri" pitchFamily="34" charset="0"/>
              </a:rPr>
              <a:t> Understand various cloud platforms across the stack including </a:t>
            </a:r>
            <a:r>
              <a:rPr lang="en-GB" sz="2200" dirty="0" err="1" smtClean="0">
                <a:latin typeface="Calibri" pitchFamily="34" charset="0"/>
                <a:cs typeface="Calibri" pitchFamily="34" charset="0"/>
              </a:rPr>
              <a:t>SaaS</a:t>
            </a:r>
            <a:r>
              <a:rPr lang="en-GB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sz="2200" dirty="0" err="1" smtClean="0">
                <a:latin typeface="Calibri" pitchFamily="34" charset="0"/>
                <a:cs typeface="Calibri" pitchFamily="34" charset="0"/>
              </a:rPr>
              <a:t>PaaS</a:t>
            </a:r>
            <a:r>
              <a:rPr lang="en-GB" sz="2200" dirty="0" smtClean="0">
                <a:latin typeface="Calibri" pitchFamily="34" charset="0"/>
                <a:cs typeface="Calibri" pitchFamily="34" charset="0"/>
              </a:rPr>
              <a:t>, IaaS and private clouds. 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spcAft>
                <a:spcPts val="600"/>
              </a:spcAft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cs typeface="Calibri" pitchFamily="34" charset="0"/>
              </a:rPr>
              <a:t> Learn basics of popular and mature cloud platforms like: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600"/>
              </a:spcAft>
              <a:buBlip>
                <a:blip r:embed="rId3"/>
              </a:buBlip>
            </a:pPr>
            <a:r>
              <a:rPr lang="en-GB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Public IaaS Clouds: Amazon AWS, Terremark Cloud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spcAft>
                <a:spcPts val="600"/>
              </a:spcAft>
              <a:buBlip>
                <a:blip r:embed="rId3"/>
              </a:buBlip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err="1" smtClean="0">
                <a:latin typeface="Calibri" pitchFamily="34" charset="0"/>
                <a:cs typeface="Calibri" pitchFamily="34" charset="0"/>
              </a:rPr>
              <a:t>PaaS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Clouds: </a:t>
            </a:r>
            <a:r>
              <a:rPr lang="en-GB" sz="2000" dirty="0" err="1" smtClean="0">
                <a:latin typeface="Calibri" pitchFamily="34" charset="0"/>
                <a:cs typeface="Calibri" pitchFamily="34" charset="0"/>
              </a:rPr>
              <a:t>VMWare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vCloud, </a:t>
            </a:r>
            <a:r>
              <a:rPr lang="en-GB" sz="2000" dirty="0" err="1" smtClean="0">
                <a:latin typeface="Calibri" pitchFamily="34" charset="0"/>
                <a:cs typeface="Calibri" pitchFamily="34" charset="0"/>
              </a:rPr>
              <a:t>vFabric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, Cloud Foundry, </a:t>
            </a:r>
            <a:r>
              <a:rPr lang="en-GB" sz="2000" dirty="0" err="1" smtClean="0">
                <a:latin typeface="Calibri" pitchFamily="34" charset="0"/>
                <a:cs typeface="Calibri" pitchFamily="34" charset="0"/>
              </a:rPr>
              <a:t>CloudFoundry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, Cloud.com, etc.</a:t>
            </a:r>
          </a:p>
          <a:p>
            <a:pPr lvl="1" algn="just">
              <a:spcAft>
                <a:spcPts val="600"/>
              </a:spcAft>
              <a:buBlip>
                <a:blip r:embed="rId3"/>
              </a:buBlip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 err="1" smtClean="0">
                <a:latin typeface="Calibri" pitchFamily="34" charset="0"/>
                <a:cs typeface="Calibri" pitchFamily="34" charset="0"/>
              </a:rPr>
              <a:t>SaaS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 Offerings: SalesForce, Microsoft Office 365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spcAft>
                <a:spcPts val="600"/>
              </a:spcAft>
              <a:buBlip>
                <a:blip r:embed="rId2"/>
              </a:buBlip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Learn about cloud architecture and scalable databases</a:t>
            </a:r>
          </a:p>
          <a:p>
            <a:pPr algn="just">
              <a:spcAft>
                <a:spcPts val="600"/>
              </a:spcAft>
              <a:buBlip>
                <a:blip r:embed="rId2"/>
              </a:buBlip>
            </a:pPr>
            <a:r>
              <a:rPr lang="en-GB" sz="2200" dirty="0" smtClean="0">
                <a:latin typeface="Calibri" pitchFamily="34" charset="0"/>
                <a:cs typeface="Calibri" pitchFamily="34" charset="0"/>
              </a:rPr>
              <a:t> Get basic knowledge to explore next steps for cloud adoption and to architect cloud applications</a:t>
            </a:r>
            <a:endParaRPr lang="en-US" sz="2200" u="sng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Let’s Begin!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t3.gstatic.com/images?q=tbn:ANd9GcRyygAtxBYr0roRpW7ZuUCZUSqA7A7PyfovNtuZHaI0z-B4OqgyO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037" y="1884218"/>
            <a:ext cx="3386605" cy="268778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50327" y="2770909"/>
            <a:ext cx="433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Quick Introductions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445</TotalTime>
  <Words>200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 Template</vt:lpstr>
      <vt:lpstr>Cloud Computing Overview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46</cp:revision>
  <dcterms:created xsi:type="dcterms:W3CDTF">2011-08-23T12:23:41Z</dcterms:created>
  <dcterms:modified xsi:type="dcterms:W3CDTF">2011-11-06T18:14:59Z</dcterms:modified>
</cp:coreProperties>
</file>