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10"/>
  </p:notesMasterIdLst>
  <p:sldIdLst>
    <p:sldId id="256" r:id="rId2"/>
    <p:sldId id="259" r:id="rId3"/>
    <p:sldId id="281" r:id="rId4"/>
    <p:sldId id="285" r:id="rId5"/>
    <p:sldId id="280" r:id="rId6"/>
    <p:sldId id="282" r:id="rId7"/>
    <p:sldId id="283" r:id="rId8"/>
    <p:sldId id="284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6303" autoAdjust="0"/>
  </p:normalViewPr>
  <p:slideViewPr>
    <p:cSldViewPr snapToGrid="0" snapToObjects="1">
      <p:cViewPr>
        <p:scale>
          <a:sx n="81" d="100"/>
          <a:sy n="81" d="100"/>
        </p:scale>
        <p:origin x="-8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7A12-62E6-49E2-B3E5-F164C7B07532}" type="datetimeFigureOut">
              <a:rPr lang="en-US" smtClean="0"/>
              <a:pPr/>
              <a:t>11/7/2011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0B73-3FA7-4B31-8377-4F66A7719E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76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InstantiateVAppTemplateParams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name="MyAppServer5"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xml:lang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="en"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="http://www.vmware.com/vCloud/v0.8"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xmlns:xsi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="http://www.w3.org/2001/XMLSchema-instance"&gt;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VAppTemplate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="https://services.vCloudexpress.terremark.com/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/v0.8a-ext1.6/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vAppTemplate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/139" /&gt;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&lt;-- Virtual memory --&gt; &lt;Item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="http://schemas.dmtf.org/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/envelope/1"&gt; 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="http://schemas.dmtf.org/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wbem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wscim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-schema/2/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CIM_ResourceAllocationSettingData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"&gt;2&lt;/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ResourceType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="http://schemas.dmtf.org/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wbem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wscim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-schema/2/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CIM_ResourceAllocationSettingData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"&gt;4&lt;/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ResourceType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VirtualQuantity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="http://schemas.dmtf.org/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wbem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wscim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-schema/2/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CIM_ResourceAllocationSettingData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"&gt;1024&lt;/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VirtualQuantity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&lt;/Item&gt; &lt;/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VirtualHardwareSection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NetworkConfigSection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NetworkConfig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NetworkAssociation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="https://services.vCloudexpress.terremark.com/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/v0.8a-ext1.6/network/7" /&gt; &lt;/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NetworkConfig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&lt;/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NetworkConfigSection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&lt;/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InstantiationParams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&lt;/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InstantiateVAppTemplateParams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response contains the ID of the new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vApp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HTTP/1.1 200 OK Content-Type: application/xml Content-Length: 424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VApp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="https://services.vCloudexpress.terremark.com/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/v0.8a-ext1.6/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vapp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/4213" type="application/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vnd.vmware.vCloud.vApp+xml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name="MyAppServer5" status="0" size="4"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=http://www.vmware.com/vCloud/v0.8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xmlns:xsi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="http://www.w3.org/2001/XMLSchema-instance"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xmlns:xsd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="http://www.w3.org/2001/XMLSchema"&gt;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F0B73-3FA7-4B31-8377-4F66A7719EB2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51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InstantiateVAppTemplateParams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name="MyAppServer5"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xml:lang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="en"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="http://www.vmware.com/vCloud/v0.8"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xmlns:xsi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="http://www.w3.org/2001/XMLSchema-instance"&gt;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VAppTemplate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="https://services.vCloudexpress.terremark.com/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/v0.8a-ext1.6/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vAppTemplate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/139" /&gt;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&lt;-- Virtual memory --&gt; &lt;Item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="http://schemas.dmtf.org/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/envelope/1"&gt; 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="http://schemas.dmtf.org/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wbem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wscim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-schema/2/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CIM_ResourceAllocationSettingData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"&gt;2&lt;/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ResourceType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="http://schemas.dmtf.org/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wbem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wscim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-schema/2/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CIM_ResourceAllocationSettingData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"&gt;4&lt;/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ResourceType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VirtualQuantity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="http://schemas.dmtf.org/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wbem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wscim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-schema/2/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CIM_ResourceAllocationSettingData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"&gt;1024&lt;/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VirtualQuantity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&lt;/Item&gt; &lt;/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VirtualHardwareSection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NetworkConfigSection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NetworkConfig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NetworkAssociation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="https://services.vCloudexpress.terremark.com/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/v0.8a-ext1.6/network/7" /&gt; &lt;/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NetworkConfig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&lt;/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NetworkConfigSection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&lt;/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InstantiationParams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&lt;/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InstantiateVAppTemplateParams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response contains the ID of the new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vApp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HTTP/1.1 200 OK Content-Type: application/xml Content-Length: 424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VApp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="https://services.vCloudexpress.terremark.com/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/v0.8a-ext1.6/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vapp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/4213" type="application/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vnd.vmware.vCloud.vApp+xml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name="MyAppServer5" status="0" size="4"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=http://www.vmware.com/vCloud/v0.8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xmlns:xsi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="http://www.w3.org/2001/XMLSchema-instance"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xmlns:xsd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="http://www.w3.org/2001/XMLSchema"&gt; 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F0B73-3FA7-4B31-8377-4F66A7719EB2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51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>
                <a:solidFill>
                  <a:schemeClr val="bg1"/>
                </a:solidFill>
                <a:latin typeface="Tahoma" pitchFamily="34" charset="0"/>
              </a:rPr>
              <a:t>© SpringPeople Software Private Limited,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27" charset="0"/>
                <a:ea typeface="ＭＳ Ｐゴシック" pitchFamily="27" charset="-128"/>
              </a:rPr>
              <a:t>Terremark</a:t>
            </a:r>
            <a:r>
              <a:rPr lang="en-US" dirty="0" smtClean="0">
                <a:latin typeface="Calibri" pitchFamily="27" charset="0"/>
                <a:ea typeface="ＭＳ Ｐゴシック" pitchFamily="27" charset="-128"/>
              </a:rPr>
              <a:t> </a:t>
            </a:r>
            <a:r>
              <a:rPr lang="en-US" dirty="0" smtClean="0">
                <a:latin typeface="Calibri" pitchFamily="27" charset="0"/>
                <a:ea typeface="ＭＳ Ｐゴシック" pitchFamily="27" charset="-128"/>
              </a:rPr>
              <a:t>Deep-Dive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What is </a:t>
            </a:r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Terremark </a:t>
            </a:r>
            <a:r>
              <a:rPr lang="en-US" sz="36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vCloudExpress</a:t>
            </a:r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?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440864"/>
            <a:ext cx="874221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8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  <a:cs typeface="Calibri" pitchFamily="34" charset="0"/>
              </a:rPr>
              <a:t>VMWar</a:t>
            </a:r>
            <a:r>
              <a:rPr lang="en-US" sz="2500" dirty="0" err="1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 based public cloud</a:t>
            </a:r>
          </a:p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More of a traditional cloud datacenter</a:t>
            </a:r>
          </a:p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Offerings</a:t>
            </a:r>
            <a:endParaRPr lang="en-US" sz="2500" dirty="0" smtClean="0">
              <a:latin typeface="Calibri" pitchFamily="34" charset="0"/>
              <a:cs typeface="Calibri" pitchFamily="34" charset="0"/>
            </a:endParaRP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Compute</a:t>
            </a: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Storage</a:t>
            </a: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Networking (Integrated firewall)</a:t>
            </a: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Hardware based load balancers</a:t>
            </a:r>
            <a:endParaRPr lang="en-US" sz="2500" dirty="0" smtClean="0">
              <a:latin typeface="Calibri" pitchFamily="34" charset="0"/>
              <a:cs typeface="Calibri" pitchFamily="34" charset="0"/>
            </a:endParaRP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Console Access</a:t>
            </a:r>
            <a:endParaRPr lang="en-US" sz="2500" dirty="0" smtClean="0">
              <a:latin typeface="Calibri" pitchFamily="34" charset="0"/>
              <a:cs typeface="Calibri" pitchFamily="34" charset="0"/>
            </a:endParaRP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VPN Access</a:t>
            </a: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API is an extension of vCloud API</a:t>
            </a:r>
            <a:endParaRPr lang="en-US" sz="25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Terremark’s</a:t>
            </a:r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Offerings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http://vcloudexpress.terremark.com/images/diagram-architecture-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07" y="1676399"/>
            <a:ext cx="7719030" cy="384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5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Salient Points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440864"/>
            <a:ext cx="8742218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4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Broad OS support</a:t>
            </a:r>
          </a:p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Ability to install own OS with ISOs on blank servers</a:t>
            </a:r>
          </a:p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Large choice of configurations </a:t>
            </a: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Choose number of virtual processors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RAM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upto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16GB</a:t>
            </a: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Upto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15 virtual disks, each disk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upto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512GB: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Fibre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channel storage</a:t>
            </a:r>
          </a:p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Enterprise grade firewall: Cisco networking</a:t>
            </a:r>
          </a:p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Server Cloning</a:t>
            </a:r>
          </a:p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Clustered Hypervisor: Failed virtual servers automatically restarted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Easy to forklift applications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83129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Terremark API Organization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3" y="729461"/>
            <a:ext cx="7054495" cy="557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200359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Terremark API Details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8" y="927677"/>
            <a:ext cx="8742218" cy="270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8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  <a:cs typeface="Calibri" pitchFamily="34" charset="0"/>
              </a:rPr>
              <a:t>vDC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 = Environment</a:t>
            </a:r>
          </a:p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  <a:cs typeface="Calibri" pitchFamily="34" charset="0"/>
              </a:rPr>
              <a:t>vApp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 is a virtual server or an operating environment.</a:t>
            </a: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Multiple </a:t>
            </a:r>
            <a:r>
              <a:rPr lang="en-US" sz="2500" dirty="0" err="1" smtClean="0">
                <a:latin typeface="Calibri" pitchFamily="34" charset="0"/>
                <a:cs typeface="Calibri" pitchFamily="34" charset="0"/>
              </a:rPr>
              <a:t>vApps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 can be within a </a:t>
            </a:r>
            <a:r>
              <a:rPr lang="en-US" sz="2500" dirty="0" err="1" smtClean="0">
                <a:latin typeface="Calibri" pitchFamily="34" charset="0"/>
                <a:cs typeface="Calibri" pitchFamily="34" charset="0"/>
              </a:rPr>
              <a:t>vDC</a:t>
            </a:r>
            <a:endParaRPr lang="en-US" sz="2500" dirty="0" smtClean="0">
              <a:latin typeface="Calibri" pitchFamily="34" charset="0"/>
              <a:cs typeface="Calibri" pitchFamily="34" charset="0"/>
            </a:endParaRPr>
          </a:p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Network is a collection of private IPs that can be associated with </a:t>
            </a:r>
            <a:r>
              <a:rPr lang="en-US" sz="2500" dirty="0" err="1" smtClean="0">
                <a:latin typeface="Calibri" pitchFamily="34" charset="0"/>
                <a:cs typeface="Calibri" pitchFamily="34" charset="0"/>
              </a:rPr>
              <a:t>vApps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 and internet services</a:t>
            </a:r>
          </a:p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Internet Services are associated with Public IPs</a:t>
            </a:r>
            <a:endParaRPr lang="en-US" sz="25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505" y="3648441"/>
            <a:ext cx="6067425" cy="2646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97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200359"/>
            <a:ext cx="709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Example: Instantiate </a:t>
            </a:r>
            <a:r>
              <a:rPr lang="en-US" sz="32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vApp</a:t>
            </a:r>
            <a:r>
              <a:rPr lang="en-US" sz="3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Template</a:t>
            </a:r>
            <a:endParaRPr lang="en-IN" sz="32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8" y="927677"/>
            <a:ext cx="8742218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3"/>
              </a:buBlip>
            </a:pPr>
            <a:r>
              <a:rPr lang="en-US" sz="28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This call creates a new </a:t>
            </a:r>
            <a:r>
              <a:rPr lang="en-US" sz="2500" dirty="0" err="1" smtClean="0">
                <a:latin typeface="Calibri" pitchFamily="34" charset="0"/>
                <a:cs typeface="Calibri" pitchFamily="34" charset="0"/>
              </a:rPr>
              <a:t>vApp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 based on a te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mplate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Request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POST https://{Terremark URI}/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vdc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/{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vDC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id}/action/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instantiatevAppTemplate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Example: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POST https://services.vCloudexpress.terremark.com/api/v0.8a-ext1.6/vdc/1/action/instantiatevAppTemplate 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Request Body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When you instantiate a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vApp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Template you are creating a new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vApp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The minimum required configuration for the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vApp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supplied during instantiation is: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vApp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Name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Template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URI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Virtual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CPUs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Virtual Memory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 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6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4882" y="2650482"/>
            <a:ext cx="709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vCloudExpress</a:t>
            </a:r>
            <a:r>
              <a:rPr lang="en-US" sz="3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Demo</a:t>
            </a:r>
            <a:endParaRPr lang="en-IN" sz="32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0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Presentation 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968</TotalTime>
  <Words>602</Words>
  <Application>Microsoft Office PowerPoint</Application>
  <PresentationFormat>On-screen Show (4:3)</PresentationFormat>
  <Paragraphs>73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Presentation Template</vt:lpstr>
      <vt:lpstr>Terremark Deep-Dive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Kalpak</dc:creator>
  <cp:lastModifiedBy>Kalpak</cp:lastModifiedBy>
  <cp:revision>68</cp:revision>
  <dcterms:created xsi:type="dcterms:W3CDTF">2011-08-23T12:23:41Z</dcterms:created>
  <dcterms:modified xsi:type="dcterms:W3CDTF">2011-11-07T09:02:18Z</dcterms:modified>
</cp:coreProperties>
</file>