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5" r:id="rId6"/>
    <p:sldId id="266" r:id="rId7"/>
    <p:sldId id="262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8/30/2011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eucalyptus.com/try/community-cloud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ps.com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Understanding Private Clouds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Private Clouds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 “cloud” within a private environment or network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Delivers the benefits of cloud computing without pitfalls like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security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Corporate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governance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Reliability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concerns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Useful if there already a big hardware investment </a:t>
            </a:r>
          </a:p>
          <a:p>
            <a:pPr lvl="1">
              <a:buBlip>
                <a:blip r:embed="rId2"/>
              </a:buBlip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2"/>
              </a:buBlip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Criticism: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Users "still have to buy, build, and manage them" and as such do not benefit from lower up-front capital costs and less hands-on management.</a:t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Advantage: Build a charge-back system for infrastructure shared across departments.</a:t>
            </a:r>
            <a:endParaRPr lang="en-US" dirty="0" smtClean="0"/>
          </a:p>
          <a:p>
            <a:pPr>
              <a:buBlip>
                <a:blip r:embed="rId2"/>
              </a:buBlip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Private Clouds – Main Players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news.cnet.com/i/bto/20091215/Eucalyptus_Logo_small_text_300_270x2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395" y="1402417"/>
            <a:ext cx="2296678" cy="1811825"/>
          </a:xfrm>
          <a:prstGeom prst="rect">
            <a:avLst/>
          </a:prstGeom>
          <a:noFill/>
        </p:spPr>
      </p:pic>
      <p:pic>
        <p:nvPicPr>
          <p:cNvPr id="1028" name="Picture 4" descr="http://domainnamewire.com/wp-content/cloud-com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556" y="1754331"/>
            <a:ext cx="3446607" cy="1154703"/>
          </a:xfrm>
          <a:prstGeom prst="rect">
            <a:avLst/>
          </a:prstGeom>
          <a:noFill/>
        </p:spPr>
      </p:pic>
      <p:pic>
        <p:nvPicPr>
          <p:cNvPr id="1030" name="Picture 6" descr="http://www.goodlogo.com/images/logos/vmware_logo_278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556" y="4213803"/>
            <a:ext cx="3810000" cy="923925"/>
          </a:xfrm>
          <a:prstGeom prst="rect">
            <a:avLst/>
          </a:prstGeom>
          <a:noFill/>
        </p:spPr>
      </p:pic>
      <p:pic>
        <p:nvPicPr>
          <p:cNvPr id="1032" name="Picture 8" descr="http://news.cnet.com/i/tim/2010/09/10/OpenStackLogo_270x27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2675" y="3431243"/>
            <a:ext cx="1935231" cy="1999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Eucalyptus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Most popular “open source”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IaaS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cloud computing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platfom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Almost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compatible with Amazon Web Services (AWS)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Supports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Vmware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Xen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KVM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Extremely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flexible and easy to administer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25,000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clouds around the world are powered by Eucalyptus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community cloud for free: </a:t>
            </a:r>
            <a:r>
              <a:rPr lang="en-IN" sz="2400" dirty="0" smtClean="0">
                <a:latin typeface="Calibri" pitchFamily="34" charset="0"/>
                <a:cs typeface="Calibri" pitchFamily="34" charset="0"/>
                <a:hlinkClick r:id="rId3"/>
              </a:rPr>
              <a:t>http://open.eucalyptus.com/try/community-cloud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>Eucalyptus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gigaom2.files.wordpress.com/2010/12/eucalypt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27" y="972702"/>
            <a:ext cx="7297594" cy="5234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Cloud.com (</a:t>
            </a:r>
            <a:r>
              <a:rPr lang="en-US" sz="32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CloudStack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972702"/>
            <a:ext cx="87422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Converts fully virtualized servers into a Infrastructure as a service.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Provides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orchestration of virtualized resources into one homogenous environment.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Cross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Hypervisor support – run multiple hypervisors in the same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cloud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Support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for Open Source Hypervisors – XEN, KVM as well as enterprise level –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Vmware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Xenserver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Easy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Use &amp; customizable Web Interface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Powerful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API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Dynamic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Workload Management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>Cloud.com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http://www.cloudstack.org/images/stories/CloudStack/cloudstack-oss-product_archti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3352" y="1279075"/>
            <a:ext cx="4545157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Vmware’s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loud 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Director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527" y="972702"/>
            <a:ext cx="7788418" cy="502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OpenStack</a:t>
            </a:r>
            <a:endParaRPr lang="en-IN" sz="32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972702"/>
            <a:ext cx="8742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IaaS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cloud computing project by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Rackspace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Cloud and NASA. </a:t>
            </a:r>
          </a:p>
          <a:p>
            <a:pPr>
              <a:buBlip>
                <a:blip r:embed="rId2"/>
              </a:buBlip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Currently more than 100 companies have joined the project among which are Citrix Systems, Dell, AMD, Intel, Canonical, and Cisco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Completely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open source as opposed to Eucalyptus and Cloud.com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currently encompasses 3 projects:</a:t>
            </a:r>
          </a:p>
          <a:p>
            <a:pPr lvl="1">
              <a:buBlip>
                <a:blip r:embed="rId2"/>
              </a:buBlip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Swift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Object/blob storage</a:t>
            </a:r>
          </a:p>
          <a:p>
            <a:pPr lvl="1">
              <a:buBlip>
                <a:blip r:embed="rId2"/>
              </a:buBlip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Glance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discovery, storage and retrieval of virtual machine images </a:t>
            </a:r>
          </a:p>
          <a:p>
            <a:pPr lvl="1">
              <a:buBlip>
                <a:blip r:embed="rId2"/>
              </a:buBlip>
            </a:pP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Nova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Provide virtual servers on demand.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Stackops : 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3"/>
              </a:rPr>
              <a:t>www.stackops.com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provides a easy way to install/setup Openstack environment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292</TotalTime>
  <Words>272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 Template</vt:lpstr>
      <vt:lpstr>Understanding Private Clouds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28</cp:revision>
  <dcterms:created xsi:type="dcterms:W3CDTF">2011-08-23T12:23:41Z</dcterms:created>
  <dcterms:modified xsi:type="dcterms:W3CDTF">2011-08-29T19:22:54Z</dcterms:modified>
</cp:coreProperties>
</file>