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69AA-CBA8-4587-99DB-37166EA108BD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481F-5C28-425A-861B-6451507A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90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69AA-CBA8-4587-99DB-37166EA108BD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481F-5C28-425A-861B-6451507A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82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69AA-CBA8-4587-99DB-37166EA108BD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481F-5C28-425A-861B-6451507A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59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69AA-CBA8-4587-99DB-37166EA108BD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481F-5C28-425A-861B-6451507A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27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69AA-CBA8-4587-99DB-37166EA108BD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481F-5C28-425A-861B-6451507A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58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69AA-CBA8-4587-99DB-37166EA108BD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481F-5C28-425A-861B-6451507A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8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69AA-CBA8-4587-99DB-37166EA108BD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481F-5C28-425A-861B-6451507A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60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69AA-CBA8-4587-99DB-37166EA108BD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481F-5C28-425A-861B-6451507A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5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69AA-CBA8-4587-99DB-37166EA108BD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481F-5C28-425A-861B-6451507A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1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69AA-CBA8-4587-99DB-37166EA108BD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481F-5C28-425A-861B-6451507A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0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69AA-CBA8-4587-99DB-37166EA108BD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1481F-5C28-425A-861B-6451507A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38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469AA-CBA8-4587-99DB-37166EA108BD}" type="datetimeFigureOut">
              <a:rPr lang="en-IN" smtClean="0"/>
              <a:t>03-02-2017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1481F-5C28-425A-861B-6451507A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00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JVM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50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157"/>
            <a:ext cx="10515600" cy="5474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97" y="928796"/>
            <a:ext cx="9339770" cy="5669954"/>
          </a:xfrm>
        </p:spPr>
      </p:pic>
    </p:spTree>
    <p:extLst>
      <p:ext uri="{BB962C8B-B14F-4D97-AF65-F5344CB8AC3E}">
        <p14:creationId xmlns:p14="http://schemas.microsoft.com/office/powerpoint/2010/main" val="380377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797"/>
          </a:xfrm>
        </p:spPr>
        <p:txBody>
          <a:bodyPr/>
          <a:lstStyle/>
          <a:p>
            <a:r>
              <a:rPr lang="en-US" dirty="0" smtClean="0"/>
              <a:t>Class loader subsystem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4922"/>
            <a:ext cx="9468145" cy="5139850"/>
          </a:xfrm>
        </p:spPr>
      </p:pic>
    </p:spTree>
    <p:extLst>
      <p:ext uri="{BB962C8B-B14F-4D97-AF65-F5344CB8AC3E}">
        <p14:creationId xmlns:p14="http://schemas.microsoft.com/office/powerpoint/2010/main" val="221808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2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Run-Time Data Areas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62" y="1027906"/>
            <a:ext cx="8709674" cy="5534634"/>
          </a:xfrm>
        </p:spPr>
      </p:pic>
    </p:spTree>
    <p:extLst>
      <p:ext uri="{BB962C8B-B14F-4D97-AF65-F5344CB8AC3E}">
        <p14:creationId xmlns:p14="http://schemas.microsoft.com/office/powerpoint/2010/main" val="324401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270"/>
          </a:xfrm>
        </p:spPr>
        <p:txBody>
          <a:bodyPr/>
          <a:lstStyle/>
          <a:p>
            <a:r>
              <a:rPr lang="en-US" dirty="0" smtClean="0"/>
              <a:t>Run-Time Data Areas (..</a:t>
            </a:r>
            <a:r>
              <a:rPr lang="en-US" dirty="0" err="1" smtClean="0"/>
              <a:t>contd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60" y="1027906"/>
            <a:ext cx="8715186" cy="5556862"/>
          </a:xfrm>
        </p:spPr>
      </p:pic>
    </p:spTree>
    <p:extLst>
      <p:ext uri="{BB962C8B-B14F-4D97-AF65-F5344CB8AC3E}">
        <p14:creationId xmlns:p14="http://schemas.microsoft.com/office/powerpoint/2010/main" val="185247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530"/>
          </a:xfrm>
        </p:spPr>
        <p:txBody>
          <a:bodyPr/>
          <a:lstStyle/>
          <a:p>
            <a:r>
              <a:rPr lang="en-US" dirty="0" smtClean="0"/>
              <a:t>Execution Engine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5546"/>
            <a:ext cx="9705323" cy="4146114"/>
          </a:xfrm>
        </p:spPr>
      </p:pic>
    </p:spTree>
    <p:extLst>
      <p:ext uri="{BB962C8B-B14F-4D97-AF65-F5344CB8AC3E}">
        <p14:creationId xmlns:p14="http://schemas.microsoft.com/office/powerpoint/2010/main" val="206343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5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9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JVM Architecture</vt:lpstr>
      <vt:lpstr>Architecture </vt:lpstr>
      <vt:lpstr>Class loader subsystem </vt:lpstr>
      <vt:lpstr>Run-Time Data Areas</vt:lpstr>
      <vt:lpstr>Run-Time Data Areas (..contd)</vt:lpstr>
      <vt:lpstr>Execution Engine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 Architecture</dc:title>
  <dc:creator>Yogeshwaran Magesh</dc:creator>
  <cp:lastModifiedBy>Yogeshwaran Magesh</cp:lastModifiedBy>
  <cp:revision>1</cp:revision>
  <dcterms:created xsi:type="dcterms:W3CDTF">2017-02-03T05:49:16Z</dcterms:created>
  <dcterms:modified xsi:type="dcterms:W3CDTF">2017-02-03T05:49:25Z</dcterms:modified>
</cp:coreProperties>
</file>