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9079-7257-4474-A0D9-10A2D2EBFBD0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C15F-6720-483D-BDF4-1247EBE231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urabh\AppData\Local\Microsoft\Windows\Temporary Internet Files\Content.IE5\4SBD3ARM\Crystal_Clear_kdm_user_femal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58669"/>
            <a:ext cx="1203960" cy="12039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25540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 shops via </a:t>
            </a:r>
            <a:r>
              <a:rPr lang="en-US" sz="1200" dirty="0" err="1" smtClean="0"/>
              <a:t>Perpule</a:t>
            </a:r>
            <a:r>
              <a:rPr lang="en-US" sz="1200" dirty="0" smtClean="0"/>
              <a:t>  Self Checkout App at </a:t>
            </a:r>
            <a:r>
              <a:rPr lang="en-US" sz="1200" dirty="0" err="1" smtClean="0"/>
              <a:t>Inmark</a:t>
            </a:r>
            <a:r>
              <a:rPr lang="en-US" sz="1200" dirty="0" smtClean="0"/>
              <a:t> Stores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1824335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86400" y="1748135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0" idx="2"/>
          </p:cNvCxnSpPr>
          <p:nvPr/>
        </p:nvCxnSpPr>
        <p:spPr>
          <a:xfrm rot="5400000">
            <a:off x="7009716" y="3806219"/>
            <a:ext cx="801469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Home\Entertainment\new\In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81735"/>
            <a:ext cx="1905000" cy="1905000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/>
          <p:nvPr/>
        </p:nvCxnSpPr>
        <p:spPr>
          <a:xfrm flipH="1">
            <a:off x="2590800" y="479613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Home\Entertainment\new\instamoj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491335"/>
            <a:ext cx="2438400" cy="56896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581400" y="342007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 scans and adds products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5100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Bill amount is received by </a:t>
            </a:r>
            <a:r>
              <a:rPr lang="en-US" sz="1200" dirty="0" err="1" smtClean="0"/>
              <a:t>Instamojo</a:t>
            </a:r>
            <a:r>
              <a:rPr lang="en-US" sz="1200" dirty="0" smtClean="0"/>
              <a:t> Payment Gateway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60153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Bill amount is credited to </a:t>
            </a:r>
            <a:r>
              <a:rPr lang="en-US" sz="1200" dirty="0" err="1" smtClean="0"/>
              <a:t>Inmark’s</a:t>
            </a:r>
            <a:r>
              <a:rPr lang="en-US" sz="1200" dirty="0" smtClean="0"/>
              <a:t> Bank Account on T+2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086600" y="331160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 pays in App via Credit/Debit Card, Net Banking, UPI or Wallets</a:t>
            </a:r>
            <a:endParaRPr lang="en-US" sz="1200" dirty="0"/>
          </a:p>
        </p:txBody>
      </p:sp>
      <p:pic>
        <p:nvPicPr>
          <p:cNvPr id="1032" name="Picture 8" descr="C:\Home\Entertainment\new\Screenshot_20161017-1345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317269"/>
            <a:ext cx="1752600" cy="2980266"/>
          </a:xfrm>
          <a:prstGeom prst="rect">
            <a:avLst/>
          </a:prstGeom>
          <a:noFill/>
        </p:spPr>
      </p:pic>
      <p:pic>
        <p:nvPicPr>
          <p:cNvPr id="1033" name="Picture 9" descr="C:\Home\Entertainment\new\Screenshot_20161017-13441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300335"/>
            <a:ext cx="1736726" cy="3087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</cp:lastModifiedBy>
  <cp:revision>19</cp:revision>
  <dcterms:created xsi:type="dcterms:W3CDTF">2016-10-17T07:58:58Z</dcterms:created>
  <dcterms:modified xsi:type="dcterms:W3CDTF">2016-10-17T08:25:16Z</dcterms:modified>
</cp:coreProperties>
</file>