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71" r:id="rId13"/>
    <p:sldId id="28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9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1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339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999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918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845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068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614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30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50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86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90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6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01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00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101636-7320-42C4-9289-6D7DB387FA0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49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-453202"/>
            <a:ext cx="9718766" cy="1384661"/>
          </a:xfrm>
        </p:spPr>
        <p:txBody>
          <a:bodyPr>
            <a:normAutofit/>
          </a:bodyPr>
          <a:lstStyle/>
          <a:p>
            <a:r>
              <a:rPr lang="en-IN" sz="4400" b="1" cap="all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Tableau Capstone Project</a:t>
            </a:r>
            <a:endParaRPr lang="en-IN" sz="4400" b="1" cap="all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7405" y="4947398"/>
            <a:ext cx="8621486" cy="1518716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IN" sz="5900" dirty="0" smtClean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lang="en-IN" sz="5900" cap="all" dirty="0" smtClean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Commerce</a:t>
            </a:r>
            <a:r>
              <a:rPr lang="en-IN" sz="59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5900" dirty="0" smtClean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algn="ctr"/>
            <a:endParaRPr lang="en-IN" sz="250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8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algn="ctr"/>
            <a:r>
              <a:rPr lang="en-IN" sz="3800" b="1" cap="al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Yogesh</a:t>
            </a:r>
            <a:r>
              <a:rPr lang="en-IN" sz="38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800" b="1" cap="al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Sadanand</a:t>
            </a:r>
            <a:r>
              <a:rPr lang="en-IN" sz="38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800" b="1" cap="al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Hedau</a:t>
            </a:r>
            <a:endParaRPr lang="en-IN" sz="3800" b="1" cap="al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4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267" y="1228195"/>
            <a:ext cx="4725762" cy="322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4850" y="-189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STATEWISE PROFIT OF PRODUCTS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062" y="1135832"/>
            <a:ext cx="7190326" cy="54148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726" y="1672746"/>
            <a:ext cx="1657581" cy="41439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2514" y="22729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80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7994" y="979715"/>
            <a:ext cx="10515600" cy="5432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–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5 cities made highest profit 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 :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Delhi, Indore, Pune, Mumbai and Bhopal are cities made highest profit.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– 8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state made maximum profit ?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 :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Delhi made maximum profit of 3508.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085" y="505546"/>
            <a:ext cx="10662699" cy="1280890"/>
          </a:xfrm>
        </p:spPr>
        <p:txBody>
          <a:bodyPr>
            <a:normAutofit/>
          </a:bodyPr>
          <a:lstStyle/>
          <a:p>
            <a:pPr algn="ctr"/>
            <a:r>
              <a:rPr lang="en-IN" sz="4000" b="1" cap="all" dirty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071" y="2849879"/>
            <a:ext cx="10018713" cy="3124201"/>
          </a:xfrm>
        </p:spPr>
        <p:txBody>
          <a:bodyPr>
            <a:normAutofit fontScale="92500"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E-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Commerse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we analyse the various details of e-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commerse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Clothing products made maximum profit and Furniture products made Minimum Profit.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Delhi made maximum profit of 3508.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Printers and bookcases are the products made highest profit among all products.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2019 website makes more profit than 2018.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0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1" y="2549323"/>
            <a:ext cx="794221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 YOU  !!!</a:t>
            </a:r>
            <a:endParaRPr lang="en-US" sz="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2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64" y="30044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4000" b="1" cap="all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Summery</a:t>
            </a:r>
            <a:endParaRPr lang="en-IN" sz="4000" b="1" cap="all" dirty="0">
              <a:ln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4114" y="1449977"/>
            <a:ext cx="10297886" cy="5068389"/>
          </a:xfrm>
        </p:spPr>
        <p:txBody>
          <a:bodyPr>
            <a:no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contains various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from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 dataset is studied to find out the patterns in the orders get from e-commerce website.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provides details of products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ordered from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1500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with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characteristics.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project is to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order pattern according to product category, sub-category, quantity and profit.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https://www.kaggle.com/datasets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Video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://drive.google.com/file/d/1mqhiBz2Bnl1iB7UcrwkcAfrTcTa5ZuGv/view?usp=drivesdk</a:t>
            </a:r>
          </a:p>
        </p:txBody>
      </p:sp>
    </p:spTree>
    <p:extLst>
      <p:ext uri="{BB962C8B-B14F-4D97-AF65-F5344CB8AC3E}">
        <p14:creationId xmlns:p14="http://schemas.microsoft.com/office/powerpoint/2010/main" val="109512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041" y="280852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IN" sz="4000" b="1" cap="all" dirty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360" y="2899956"/>
            <a:ext cx="9194074" cy="5381896"/>
          </a:xfrm>
        </p:spPr>
        <p:txBody>
          <a:bodyPr>
            <a:noAutofit/>
          </a:bodyPr>
          <a:lstStyle/>
          <a:p>
            <a:endParaRPr lang="en-IN" sz="2400" dirty="0" smtClean="0"/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category of products made maximum and minimum profit ?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5 products sold on website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profit of the month November in year 2018 ?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profit in year 2019 ?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products made average profit ?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Clothing Products sold on website ?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5 cities made highest profit 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state made maximum profit ?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/>
              <a:t> </a:t>
            </a:r>
          </a:p>
          <a:p>
            <a:pPr marL="0" indent="0">
              <a:buNone/>
            </a:pPr>
            <a:endParaRPr lang="en-IN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6203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7804" y="200415"/>
            <a:ext cx="10018713" cy="1752599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CATAGORYWISE PRODUCT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342" y="5153220"/>
            <a:ext cx="1552792" cy="9812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167" y="894951"/>
            <a:ext cx="4124901" cy="52394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6258" y="2175863"/>
            <a:ext cx="68105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-1 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category of products made maximum and minimum profit ?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 :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Clothing products made maximum profit and Furniture products made Minimum Profit.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2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843" y="-283028"/>
            <a:ext cx="10018713" cy="1752599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QUANTITYWISE SUB-CATAGORY OF PRODUCT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469571"/>
            <a:ext cx="8355874" cy="2331720"/>
          </a:xfrm>
        </p:spPr>
      </p:pic>
      <p:sp>
        <p:nvSpPr>
          <p:cNvPr id="5" name="TextBox 4"/>
          <p:cNvSpPr txBox="1"/>
          <p:nvPr/>
        </p:nvSpPr>
        <p:spPr>
          <a:xfrm>
            <a:off x="1676400" y="4073069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– 2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5 products sold on website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 :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Saree, Phones, Electronic Games, Bookcases and Printers are the 5 products sold most on the website.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717" y="1465215"/>
            <a:ext cx="1676634" cy="233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1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07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PROFIT BY YEAR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38" y="1586820"/>
            <a:ext cx="7647905" cy="42820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145" y="3416258"/>
            <a:ext cx="1837764" cy="24526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5907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4747" y="819784"/>
            <a:ext cx="9912532" cy="5463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– 3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profit of the month November in year 2018 ?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 :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November 2018 profit is 11619.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– 4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profit in year 2019 ?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 :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2019 total profit is 25754.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84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445" y="-1334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QUANTITY AND PROFIT OF PRODUCTS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45" y="1163198"/>
            <a:ext cx="8294913" cy="33471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11" y="3223372"/>
            <a:ext cx="1698172" cy="1228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8360" y="4510333"/>
            <a:ext cx="95881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– 5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products made average profit ?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 :</a:t>
            </a:r>
          </a:p>
          <a:p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Acessories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Bookcases,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Hankerchiefs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Phones, Printers, shirts, stole, T-shirts and trousers are the products made average profit.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77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197" y="-208975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CATAGORYWISE QUANTITY OF PRODUCTS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469" y="1209091"/>
            <a:ext cx="3775165" cy="31815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808" y="4532317"/>
            <a:ext cx="1797981" cy="21181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2192" y="2061886"/>
            <a:ext cx="70397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–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Clothing Products sold on website ?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 :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3516 Clothing products sold on website.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4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807</TotalTime>
  <Words>447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Times New Roman</vt:lpstr>
      <vt:lpstr>Parallax</vt:lpstr>
      <vt:lpstr>Tableau Capstone Project</vt:lpstr>
      <vt:lpstr>Executive Summery</vt:lpstr>
      <vt:lpstr>Problem Statements</vt:lpstr>
      <vt:lpstr>CATAGORYWISE PRODUCT</vt:lpstr>
      <vt:lpstr>QUANTITYWISE SUB-CATAGORY OF PRODUCT</vt:lpstr>
      <vt:lpstr>PROFIT BY YEAR</vt:lpstr>
      <vt:lpstr>PowerPoint Presentation</vt:lpstr>
      <vt:lpstr>QUANTITY AND PROFIT OF PRODUCTS </vt:lpstr>
      <vt:lpstr>CATAGORYWISE QUANTITY OF PRODUCTS </vt:lpstr>
      <vt:lpstr>STATEWISE PROFIT OF PRODUCTS 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Capstone Project</dc:title>
  <dc:creator>harshadhedau146@gmail.com</dc:creator>
  <cp:lastModifiedBy>harshadhedau146@gmail.com</cp:lastModifiedBy>
  <cp:revision>103</cp:revision>
  <dcterms:created xsi:type="dcterms:W3CDTF">2022-01-25T15:50:24Z</dcterms:created>
  <dcterms:modified xsi:type="dcterms:W3CDTF">2022-02-15T13:44:29Z</dcterms:modified>
</cp:coreProperties>
</file>