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4" r:id="rId3"/>
    <p:sldId id="269" r:id="rId4"/>
    <p:sldId id="280" r:id="rId5"/>
    <p:sldId id="279" r:id="rId6"/>
    <p:sldId id="277" r:id="rId7"/>
    <p:sldId id="278" r:id="rId8"/>
    <p:sldId id="263" r:id="rId9"/>
    <p:sldId id="257" r:id="rId10"/>
    <p:sldId id="271" r:id="rId11"/>
    <p:sldId id="272" r:id="rId12"/>
    <p:sldId id="275" r:id="rId13"/>
    <p:sldId id="281" r:id="rId14"/>
    <p:sldId id="276" r:id="rId15"/>
    <p:sldId id="282" r:id="rId16"/>
    <p:sldId id="284" r:id="rId17"/>
    <p:sldId id="285" r:id="rId18"/>
    <p:sldId id="286" r:id="rId19"/>
    <p:sldId id="287" r:id="rId20"/>
    <p:sldId id="288" r:id="rId21"/>
    <p:sldId id="290" r:id="rId22"/>
    <p:sldId id="292" r:id="rId23"/>
    <p:sldId id="295" r:id="rId24"/>
    <p:sldId id="294" r:id="rId25"/>
    <p:sldId id="296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54DC4-5315-41C4-8450-DDC33809B1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E493A-1D69-4AAD-AE12-FA471CC9A24B}">
      <dgm:prSet/>
      <dgm:spPr/>
      <dgm:t>
        <a:bodyPr/>
        <a:lstStyle/>
        <a:p>
          <a:r>
            <a:rPr lang="en-US" dirty="0"/>
            <a:t>Subjective Knowledge:</a:t>
          </a:r>
        </a:p>
        <a:p>
          <a:r>
            <a:rPr lang="en-US" dirty="0"/>
            <a:t> Integral psychology, consciousness studies</a:t>
          </a:r>
        </a:p>
      </dgm:t>
    </dgm:pt>
    <dgm:pt modelId="{DA42F721-E04B-450D-B794-6674002B28E1}" type="parTrans" cxnId="{8F0E82EF-64AA-491B-B661-9DF1E17D8C63}">
      <dgm:prSet/>
      <dgm:spPr/>
      <dgm:t>
        <a:bodyPr/>
        <a:lstStyle/>
        <a:p>
          <a:endParaRPr lang="en-US"/>
        </a:p>
      </dgm:t>
    </dgm:pt>
    <dgm:pt modelId="{344A23F9-A3E6-4B2C-A7A4-BECEFFB432B9}" type="sibTrans" cxnId="{8F0E82EF-64AA-491B-B661-9DF1E17D8C63}">
      <dgm:prSet/>
      <dgm:spPr/>
      <dgm:t>
        <a:bodyPr/>
        <a:lstStyle/>
        <a:p>
          <a:endParaRPr lang="en-US"/>
        </a:p>
      </dgm:t>
    </dgm:pt>
    <dgm:pt modelId="{697A5092-156F-4702-9C16-2B9DC2A82A72}">
      <dgm:prSet/>
      <dgm:spPr/>
      <dgm:t>
        <a:bodyPr/>
        <a:lstStyle/>
        <a:p>
          <a:r>
            <a:rPr lang="en-US" dirty="0"/>
            <a:t>Where useful: Education, Social organization, Leadership &amp; Administration, Wellness and peace</a:t>
          </a:r>
        </a:p>
      </dgm:t>
    </dgm:pt>
    <dgm:pt modelId="{10ED28AC-7B51-4318-9E20-AD60D089B5E2}" type="parTrans" cxnId="{256C2955-2EAC-4F9D-9F0C-63F462BDC013}">
      <dgm:prSet/>
      <dgm:spPr/>
      <dgm:t>
        <a:bodyPr/>
        <a:lstStyle/>
        <a:p>
          <a:endParaRPr lang="en-US"/>
        </a:p>
      </dgm:t>
    </dgm:pt>
    <dgm:pt modelId="{506BA694-2410-44C1-A270-5B7EBA53D89D}" type="sibTrans" cxnId="{256C2955-2EAC-4F9D-9F0C-63F462BDC013}">
      <dgm:prSet/>
      <dgm:spPr/>
      <dgm:t>
        <a:bodyPr/>
        <a:lstStyle/>
        <a:p>
          <a:endParaRPr lang="en-US"/>
        </a:p>
      </dgm:t>
    </dgm:pt>
    <dgm:pt modelId="{44D5BF97-2CE2-4623-A4EC-81C7F22B0A2D}">
      <dgm:prSet/>
      <dgm:spPr/>
      <dgm:t>
        <a:bodyPr/>
        <a:lstStyle/>
        <a:p>
          <a:r>
            <a:rPr lang="en-US" dirty="0"/>
            <a:t>Objective Knowledge:</a:t>
          </a:r>
        </a:p>
        <a:p>
          <a:r>
            <a:rPr lang="en-US" dirty="0"/>
            <a:t>of Nature, its resources, properties, utilization</a:t>
          </a:r>
        </a:p>
      </dgm:t>
    </dgm:pt>
    <dgm:pt modelId="{7F07CA13-26DC-4D42-9620-10A1774C5801}" type="parTrans" cxnId="{6957B808-DA8F-4470-BEB3-6C187B17C02A}">
      <dgm:prSet/>
      <dgm:spPr/>
      <dgm:t>
        <a:bodyPr/>
        <a:lstStyle/>
        <a:p>
          <a:endParaRPr lang="en-US"/>
        </a:p>
      </dgm:t>
    </dgm:pt>
    <dgm:pt modelId="{B4C27FED-7424-4918-BB3A-14D67C9FA968}" type="sibTrans" cxnId="{6957B808-DA8F-4470-BEB3-6C187B17C02A}">
      <dgm:prSet/>
      <dgm:spPr/>
      <dgm:t>
        <a:bodyPr/>
        <a:lstStyle/>
        <a:p>
          <a:endParaRPr lang="en-US"/>
        </a:p>
      </dgm:t>
    </dgm:pt>
    <dgm:pt modelId="{986348EC-CE56-48F0-A0D2-C91A36D828AB}">
      <dgm:prSet/>
      <dgm:spPr/>
      <dgm:t>
        <a:bodyPr/>
        <a:lstStyle/>
        <a:p>
          <a:r>
            <a:rPr lang="en-US"/>
            <a:t>Where useful: Physical sciences, engineering, technology</a:t>
          </a:r>
        </a:p>
      </dgm:t>
    </dgm:pt>
    <dgm:pt modelId="{79BFA916-3D43-4A8D-892A-EA05F691BA8D}" type="parTrans" cxnId="{D8F3E936-7140-4EBB-BBFB-06BC5589DCCE}">
      <dgm:prSet/>
      <dgm:spPr/>
      <dgm:t>
        <a:bodyPr/>
        <a:lstStyle/>
        <a:p>
          <a:endParaRPr lang="en-US"/>
        </a:p>
      </dgm:t>
    </dgm:pt>
    <dgm:pt modelId="{89C0F385-1B03-468B-9A92-255C03988DEC}" type="sibTrans" cxnId="{D8F3E936-7140-4EBB-BBFB-06BC5589DCCE}">
      <dgm:prSet/>
      <dgm:spPr/>
      <dgm:t>
        <a:bodyPr/>
        <a:lstStyle/>
        <a:p>
          <a:endParaRPr lang="en-US"/>
        </a:p>
      </dgm:t>
    </dgm:pt>
    <dgm:pt modelId="{F51A781B-7E8B-4C22-BDD5-574C6454D602}">
      <dgm:prSet/>
      <dgm:spPr/>
      <dgm:t>
        <a:bodyPr/>
        <a:lstStyle/>
        <a:p>
          <a:r>
            <a:rPr lang="en-US" dirty="0"/>
            <a:t>Knowledge of Knowledge: </a:t>
          </a:r>
        </a:p>
        <a:p>
          <a:r>
            <a:rPr lang="en-US" dirty="0"/>
            <a:t>codifying, articulating, processing</a:t>
          </a:r>
        </a:p>
      </dgm:t>
    </dgm:pt>
    <dgm:pt modelId="{871EEA43-1C84-44B4-B496-EF29EC042A8E}" type="parTrans" cxnId="{FF899F6D-0757-4559-9F24-CB1FE1213A4E}">
      <dgm:prSet/>
      <dgm:spPr/>
      <dgm:t>
        <a:bodyPr/>
        <a:lstStyle/>
        <a:p>
          <a:endParaRPr lang="en-US"/>
        </a:p>
      </dgm:t>
    </dgm:pt>
    <dgm:pt modelId="{EE6AEB18-0C59-4BC9-9B8F-F4A26D4C39DA}" type="sibTrans" cxnId="{FF899F6D-0757-4559-9F24-CB1FE1213A4E}">
      <dgm:prSet/>
      <dgm:spPr/>
      <dgm:t>
        <a:bodyPr/>
        <a:lstStyle/>
        <a:p>
          <a:endParaRPr lang="en-US"/>
        </a:p>
      </dgm:t>
    </dgm:pt>
    <dgm:pt modelId="{C6BED9CD-FADC-4D99-ABB0-DCD4E908B569}">
      <dgm:prSet/>
      <dgm:spPr/>
      <dgm:t>
        <a:bodyPr/>
        <a:lstStyle/>
        <a:p>
          <a:r>
            <a:rPr lang="en-US" dirty="0"/>
            <a:t>Where useful: Linguistics, Math, logic, Knowledge mining, Automation Science</a:t>
          </a:r>
        </a:p>
      </dgm:t>
    </dgm:pt>
    <dgm:pt modelId="{C8E9B70D-A407-4A62-8817-175CAF4B986B}" type="parTrans" cxnId="{A85ED1B8-1781-4238-9733-58A4B1FDB640}">
      <dgm:prSet/>
      <dgm:spPr/>
      <dgm:t>
        <a:bodyPr/>
        <a:lstStyle/>
        <a:p>
          <a:endParaRPr lang="en-US"/>
        </a:p>
      </dgm:t>
    </dgm:pt>
    <dgm:pt modelId="{3607356C-7D09-442E-88BD-077293BF13CA}" type="sibTrans" cxnId="{A85ED1B8-1781-4238-9733-58A4B1FDB640}">
      <dgm:prSet/>
      <dgm:spPr/>
      <dgm:t>
        <a:bodyPr/>
        <a:lstStyle/>
        <a:p>
          <a:endParaRPr lang="en-US"/>
        </a:p>
      </dgm:t>
    </dgm:pt>
    <dgm:pt modelId="{7FD90D23-FA67-433B-884E-AC88AEBCFD57}" type="pres">
      <dgm:prSet presAssocID="{61E54DC4-5315-41C4-8450-DDC33809B1B4}" presName="Name0" presStyleCnt="0">
        <dgm:presLayoutVars>
          <dgm:dir/>
          <dgm:animLvl val="lvl"/>
          <dgm:resizeHandles val="exact"/>
        </dgm:presLayoutVars>
      </dgm:prSet>
      <dgm:spPr/>
    </dgm:pt>
    <dgm:pt modelId="{19F5FF4C-8D5B-462D-9307-D9327701FE9D}" type="pres">
      <dgm:prSet presAssocID="{412E493A-1D69-4AAD-AE12-FA471CC9A24B}" presName="linNode" presStyleCnt="0"/>
      <dgm:spPr/>
    </dgm:pt>
    <dgm:pt modelId="{6ACF3006-5CF9-4EC3-9C44-0C3F8AB2FC93}" type="pres">
      <dgm:prSet presAssocID="{412E493A-1D69-4AAD-AE12-FA471CC9A24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D5C6B6B-6099-42D5-83A1-FBB96225FE55}" type="pres">
      <dgm:prSet presAssocID="{412E493A-1D69-4AAD-AE12-FA471CC9A24B}" presName="descendantText" presStyleLbl="alignAccFollowNode1" presStyleIdx="0" presStyleCnt="3">
        <dgm:presLayoutVars>
          <dgm:bulletEnabled val="1"/>
        </dgm:presLayoutVars>
      </dgm:prSet>
      <dgm:spPr/>
    </dgm:pt>
    <dgm:pt modelId="{FFB78FDE-CE2F-4243-B76C-AA363E795794}" type="pres">
      <dgm:prSet presAssocID="{344A23F9-A3E6-4B2C-A7A4-BECEFFB432B9}" presName="sp" presStyleCnt="0"/>
      <dgm:spPr/>
    </dgm:pt>
    <dgm:pt modelId="{A529FB64-889B-4204-AEEC-59D0ECDCE4C3}" type="pres">
      <dgm:prSet presAssocID="{44D5BF97-2CE2-4623-A4EC-81C7F22B0A2D}" presName="linNode" presStyleCnt="0"/>
      <dgm:spPr/>
    </dgm:pt>
    <dgm:pt modelId="{9A0969D2-2EBB-48A6-9C51-96D55FB1EC7A}" type="pres">
      <dgm:prSet presAssocID="{44D5BF97-2CE2-4623-A4EC-81C7F22B0A2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8BE3FAE-3AA1-4794-9221-FEF6EFF42C89}" type="pres">
      <dgm:prSet presAssocID="{44D5BF97-2CE2-4623-A4EC-81C7F22B0A2D}" presName="descendantText" presStyleLbl="alignAccFollowNode1" presStyleIdx="1" presStyleCnt="3">
        <dgm:presLayoutVars>
          <dgm:bulletEnabled val="1"/>
        </dgm:presLayoutVars>
      </dgm:prSet>
      <dgm:spPr/>
    </dgm:pt>
    <dgm:pt modelId="{2CF69170-BCA8-4D46-891F-B1A05FDE7FEB}" type="pres">
      <dgm:prSet presAssocID="{B4C27FED-7424-4918-BB3A-14D67C9FA968}" presName="sp" presStyleCnt="0"/>
      <dgm:spPr/>
    </dgm:pt>
    <dgm:pt modelId="{EB7AFA63-ACDD-4058-B008-482A0E9EDFCB}" type="pres">
      <dgm:prSet presAssocID="{F51A781B-7E8B-4C22-BDD5-574C6454D602}" presName="linNode" presStyleCnt="0"/>
      <dgm:spPr/>
    </dgm:pt>
    <dgm:pt modelId="{B7F1D01D-2BF6-4008-B755-D82C932D43A7}" type="pres">
      <dgm:prSet presAssocID="{F51A781B-7E8B-4C22-BDD5-574C6454D60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503F929-959F-4A29-880F-C82E74667A71}" type="pres">
      <dgm:prSet presAssocID="{F51A781B-7E8B-4C22-BDD5-574C6454D60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46EAB03-56E0-43A3-B853-4507E5EA39AD}" type="presOf" srcId="{44D5BF97-2CE2-4623-A4EC-81C7F22B0A2D}" destId="{9A0969D2-2EBB-48A6-9C51-96D55FB1EC7A}" srcOrd="0" destOrd="0" presId="urn:microsoft.com/office/officeart/2005/8/layout/vList5"/>
    <dgm:cxn modelId="{6957B808-DA8F-4470-BEB3-6C187B17C02A}" srcId="{61E54DC4-5315-41C4-8450-DDC33809B1B4}" destId="{44D5BF97-2CE2-4623-A4EC-81C7F22B0A2D}" srcOrd="1" destOrd="0" parTransId="{7F07CA13-26DC-4D42-9620-10A1774C5801}" sibTransId="{B4C27FED-7424-4918-BB3A-14D67C9FA968}"/>
    <dgm:cxn modelId="{D4E7050A-F174-4DC8-ADB5-A4BA2F26AE26}" type="presOf" srcId="{61E54DC4-5315-41C4-8450-DDC33809B1B4}" destId="{7FD90D23-FA67-433B-884E-AC88AEBCFD57}" srcOrd="0" destOrd="0" presId="urn:microsoft.com/office/officeart/2005/8/layout/vList5"/>
    <dgm:cxn modelId="{1780A814-B96D-498E-84C1-4313E59CF4BB}" type="presOf" srcId="{C6BED9CD-FADC-4D99-ABB0-DCD4E908B569}" destId="{6503F929-959F-4A29-880F-C82E74667A71}" srcOrd="0" destOrd="0" presId="urn:microsoft.com/office/officeart/2005/8/layout/vList5"/>
    <dgm:cxn modelId="{BDE5DB35-3041-45D0-8C2D-F028FACAA4A9}" type="presOf" srcId="{F51A781B-7E8B-4C22-BDD5-574C6454D602}" destId="{B7F1D01D-2BF6-4008-B755-D82C932D43A7}" srcOrd="0" destOrd="0" presId="urn:microsoft.com/office/officeart/2005/8/layout/vList5"/>
    <dgm:cxn modelId="{D8F3E936-7140-4EBB-BBFB-06BC5589DCCE}" srcId="{44D5BF97-2CE2-4623-A4EC-81C7F22B0A2D}" destId="{986348EC-CE56-48F0-A0D2-C91A36D828AB}" srcOrd="0" destOrd="0" parTransId="{79BFA916-3D43-4A8D-892A-EA05F691BA8D}" sibTransId="{89C0F385-1B03-468B-9A92-255C03988DEC}"/>
    <dgm:cxn modelId="{FF899F6D-0757-4559-9F24-CB1FE1213A4E}" srcId="{61E54DC4-5315-41C4-8450-DDC33809B1B4}" destId="{F51A781B-7E8B-4C22-BDD5-574C6454D602}" srcOrd="2" destOrd="0" parTransId="{871EEA43-1C84-44B4-B496-EF29EC042A8E}" sibTransId="{EE6AEB18-0C59-4BC9-9B8F-F4A26D4C39DA}"/>
    <dgm:cxn modelId="{51EAEC71-50DF-43C7-8E9A-062509F38E4F}" type="presOf" srcId="{697A5092-156F-4702-9C16-2B9DC2A82A72}" destId="{4D5C6B6B-6099-42D5-83A1-FBB96225FE55}" srcOrd="0" destOrd="0" presId="urn:microsoft.com/office/officeart/2005/8/layout/vList5"/>
    <dgm:cxn modelId="{256C2955-2EAC-4F9D-9F0C-63F462BDC013}" srcId="{412E493A-1D69-4AAD-AE12-FA471CC9A24B}" destId="{697A5092-156F-4702-9C16-2B9DC2A82A72}" srcOrd="0" destOrd="0" parTransId="{10ED28AC-7B51-4318-9E20-AD60D089B5E2}" sibTransId="{506BA694-2410-44C1-A270-5B7EBA53D89D}"/>
    <dgm:cxn modelId="{0E949790-052F-43D5-92EA-1DD565150A98}" type="presOf" srcId="{986348EC-CE56-48F0-A0D2-C91A36D828AB}" destId="{78BE3FAE-3AA1-4794-9221-FEF6EFF42C89}" srcOrd="0" destOrd="0" presId="urn:microsoft.com/office/officeart/2005/8/layout/vList5"/>
    <dgm:cxn modelId="{4C00B2A9-3B4F-4D4A-BF32-606FA636F427}" type="presOf" srcId="{412E493A-1D69-4AAD-AE12-FA471CC9A24B}" destId="{6ACF3006-5CF9-4EC3-9C44-0C3F8AB2FC93}" srcOrd="0" destOrd="0" presId="urn:microsoft.com/office/officeart/2005/8/layout/vList5"/>
    <dgm:cxn modelId="{A85ED1B8-1781-4238-9733-58A4B1FDB640}" srcId="{F51A781B-7E8B-4C22-BDD5-574C6454D602}" destId="{C6BED9CD-FADC-4D99-ABB0-DCD4E908B569}" srcOrd="0" destOrd="0" parTransId="{C8E9B70D-A407-4A62-8817-175CAF4B986B}" sibTransId="{3607356C-7D09-442E-88BD-077293BF13CA}"/>
    <dgm:cxn modelId="{8F0E82EF-64AA-491B-B661-9DF1E17D8C63}" srcId="{61E54DC4-5315-41C4-8450-DDC33809B1B4}" destId="{412E493A-1D69-4AAD-AE12-FA471CC9A24B}" srcOrd="0" destOrd="0" parTransId="{DA42F721-E04B-450D-B794-6674002B28E1}" sibTransId="{344A23F9-A3E6-4B2C-A7A4-BECEFFB432B9}"/>
    <dgm:cxn modelId="{AA9CAD53-A55F-419A-A37A-1670579C6E53}" type="presParOf" srcId="{7FD90D23-FA67-433B-884E-AC88AEBCFD57}" destId="{19F5FF4C-8D5B-462D-9307-D9327701FE9D}" srcOrd="0" destOrd="0" presId="urn:microsoft.com/office/officeart/2005/8/layout/vList5"/>
    <dgm:cxn modelId="{D1669BBD-A04D-4F35-B611-DACF9F6C8A40}" type="presParOf" srcId="{19F5FF4C-8D5B-462D-9307-D9327701FE9D}" destId="{6ACF3006-5CF9-4EC3-9C44-0C3F8AB2FC93}" srcOrd="0" destOrd="0" presId="urn:microsoft.com/office/officeart/2005/8/layout/vList5"/>
    <dgm:cxn modelId="{F44051F7-A6C5-4EAB-8EE7-1A8B59B162EA}" type="presParOf" srcId="{19F5FF4C-8D5B-462D-9307-D9327701FE9D}" destId="{4D5C6B6B-6099-42D5-83A1-FBB96225FE55}" srcOrd="1" destOrd="0" presId="urn:microsoft.com/office/officeart/2005/8/layout/vList5"/>
    <dgm:cxn modelId="{2DC5DF1D-ED32-4899-BF37-686FEAD2801F}" type="presParOf" srcId="{7FD90D23-FA67-433B-884E-AC88AEBCFD57}" destId="{FFB78FDE-CE2F-4243-B76C-AA363E795794}" srcOrd="1" destOrd="0" presId="urn:microsoft.com/office/officeart/2005/8/layout/vList5"/>
    <dgm:cxn modelId="{F88ABE12-BE05-463B-B3ED-A618A86C15B9}" type="presParOf" srcId="{7FD90D23-FA67-433B-884E-AC88AEBCFD57}" destId="{A529FB64-889B-4204-AEEC-59D0ECDCE4C3}" srcOrd="2" destOrd="0" presId="urn:microsoft.com/office/officeart/2005/8/layout/vList5"/>
    <dgm:cxn modelId="{F9186DAC-7C3F-4ADE-A1FB-EDA8FF8AFA81}" type="presParOf" srcId="{A529FB64-889B-4204-AEEC-59D0ECDCE4C3}" destId="{9A0969D2-2EBB-48A6-9C51-96D55FB1EC7A}" srcOrd="0" destOrd="0" presId="urn:microsoft.com/office/officeart/2005/8/layout/vList5"/>
    <dgm:cxn modelId="{72EEFC20-655D-428D-86FA-1DA7AB0387E5}" type="presParOf" srcId="{A529FB64-889B-4204-AEEC-59D0ECDCE4C3}" destId="{78BE3FAE-3AA1-4794-9221-FEF6EFF42C89}" srcOrd="1" destOrd="0" presId="urn:microsoft.com/office/officeart/2005/8/layout/vList5"/>
    <dgm:cxn modelId="{542F1E96-CCD6-4335-9A07-3A9056131907}" type="presParOf" srcId="{7FD90D23-FA67-433B-884E-AC88AEBCFD57}" destId="{2CF69170-BCA8-4D46-891F-B1A05FDE7FEB}" srcOrd="3" destOrd="0" presId="urn:microsoft.com/office/officeart/2005/8/layout/vList5"/>
    <dgm:cxn modelId="{BF848C23-81E8-45C6-959D-DBF3A3F121A3}" type="presParOf" srcId="{7FD90D23-FA67-433B-884E-AC88AEBCFD57}" destId="{EB7AFA63-ACDD-4058-B008-482A0E9EDFCB}" srcOrd="4" destOrd="0" presId="urn:microsoft.com/office/officeart/2005/8/layout/vList5"/>
    <dgm:cxn modelId="{B18F88C9-C934-4930-B86A-450E397BF557}" type="presParOf" srcId="{EB7AFA63-ACDD-4058-B008-482A0E9EDFCB}" destId="{B7F1D01D-2BF6-4008-B755-D82C932D43A7}" srcOrd="0" destOrd="0" presId="urn:microsoft.com/office/officeart/2005/8/layout/vList5"/>
    <dgm:cxn modelId="{57B7D861-7742-485C-B3D4-E99A7178BF5F}" type="presParOf" srcId="{EB7AFA63-ACDD-4058-B008-482A0E9EDFCB}" destId="{6503F929-959F-4A29-880F-C82E74667A7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038C0B-4824-47DF-83CE-5596B7E886F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7F0EBB-D404-4977-80C4-335A88A3F2CA}">
      <dgm:prSet/>
      <dgm:spPr/>
      <dgm:t>
        <a:bodyPr/>
        <a:lstStyle/>
        <a:p>
          <a:pPr rtl="0"/>
          <a:r>
            <a:rPr lang="en-US" dirty="0"/>
            <a:t>Achieve Widespread </a:t>
          </a:r>
          <a:r>
            <a:rPr lang="en-US" dirty="0" err="1"/>
            <a:t>Samskrit</a:t>
          </a:r>
          <a:r>
            <a:rPr lang="en-US" dirty="0"/>
            <a:t> </a:t>
          </a:r>
          <a:r>
            <a:rPr lang="en-US" u="sng" dirty="0"/>
            <a:t>Literacy</a:t>
          </a:r>
        </a:p>
      </dgm:t>
    </dgm:pt>
    <dgm:pt modelId="{CBBEB08A-CF1B-4D10-9F99-665F1CE04940}" type="parTrans" cxnId="{AA1E262B-4FE8-4F93-9063-378BD99E0786}">
      <dgm:prSet/>
      <dgm:spPr/>
      <dgm:t>
        <a:bodyPr/>
        <a:lstStyle/>
        <a:p>
          <a:endParaRPr lang="en-US"/>
        </a:p>
      </dgm:t>
    </dgm:pt>
    <dgm:pt modelId="{71080714-BC78-4BF4-88BD-188D756BED67}" type="sibTrans" cxnId="{AA1E262B-4FE8-4F93-9063-378BD99E0786}">
      <dgm:prSet/>
      <dgm:spPr/>
      <dgm:t>
        <a:bodyPr/>
        <a:lstStyle/>
        <a:p>
          <a:endParaRPr lang="en-US"/>
        </a:p>
      </dgm:t>
    </dgm:pt>
    <dgm:pt modelId="{01B61225-9A12-4C87-B516-05DAD2FE7CF7}">
      <dgm:prSet/>
      <dgm:spPr>
        <a:effectLst>
          <a:glow rad="1397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pPr rtl="0"/>
          <a:r>
            <a:rPr lang="en-US" dirty="0"/>
            <a:t>Explore Bharat’s</a:t>
          </a:r>
        </a:p>
        <a:p>
          <a:pPr rtl="0"/>
          <a:r>
            <a:rPr lang="en-US" dirty="0"/>
            <a:t>Native </a:t>
          </a:r>
          <a:r>
            <a:rPr lang="en-US" u="sng" dirty="0"/>
            <a:t>Knowledge</a:t>
          </a:r>
          <a:r>
            <a:rPr lang="en-US" dirty="0"/>
            <a:t> Base</a:t>
          </a:r>
        </a:p>
      </dgm:t>
    </dgm:pt>
    <dgm:pt modelId="{AA091DE5-0A9D-4941-A234-8581488A054D}" type="parTrans" cxnId="{D71CC5AE-8C08-4747-AE0B-952014FB64ED}">
      <dgm:prSet/>
      <dgm:spPr/>
      <dgm:t>
        <a:bodyPr/>
        <a:lstStyle/>
        <a:p>
          <a:endParaRPr lang="en-US"/>
        </a:p>
      </dgm:t>
    </dgm:pt>
    <dgm:pt modelId="{B1692157-B5C8-4C89-98D7-89220DE0929E}" type="sibTrans" cxnId="{D71CC5AE-8C08-4747-AE0B-952014FB64ED}">
      <dgm:prSet/>
      <dgm:spPr/>
      <dgm:t>
        <a:bodyPr/>
        <a:lstStyle/>
        <a:p>
          <a:endParaRPr lang="en-US"/>
        </a:p>
      </dgm:t>
    </dgm:pt>
    <dgm:pt modelId="{1E1772C7-5225-4AE2-B543-7669E4B734EE}">
      <dgm:prSet/>
      <dgm:spPr/>
      <dgm:t>
        <a:bodyPr/>
        <a:lstStyle/>
        <a:p>
          <a:pPr rtl="0"/>
          <a:r>
            <a:rPr lang="en-US" u="sng" dirty="0"/>
            <a:t>Innovate</a:t>
          </a:r>
          <a:r>
            <a:rPr lang="en-US" dirty="0"/>
            <a:t> for Holistic Living</a:t>
          </a:r>
        </a:p>
      </dgm:t>
    </dgm:pt>
    <dgm:pt modelId="{DE8CAA00-9FE8-4B24-AC87-51FBDD1000B5}" type="parTrans" cxnId="{77E12820-C569-4F61-A9FA-297388223F96}">
      <dgm:prSet/>
      <dgm:spPr/>
      <dgm:t>
        <a:bodyPr/>
        <a:lstStyle/>
        <a:p>
          <a:endParaRPr lang="en-US"/>
        </a:p>
      </dgm:t>
    </dgm:pt>
    <dgm:pt modelId="{679503DA-821F-4ED4-AD4F-0E633CCD25C6}" type="sibTrans" cxnId="{77E12820-C569-4F61-A9FA-297388223F96}">
      <dgm:prSet/>
      <dgm:spPr/>
      <dgm:t>
        <a:bodyPr/>
        <a:lstStyle/>
        <a:p>
          <a:endParaRPr lang="en-US"/>
        </a:p>
      </dgm:t>
    </dgm:pt>
    <dgm:pt modelId="{FFF84A70-8BF6-4A94-A05E-89194B661AB7}" type="pres">
      <dgm:prSet presAssocID="{9F038C0B-4824-47DF-83CE-5596B7E886F7}" presName="Name0" presStyleCnt="0">
        <dgm:presLayoutVars>
          <dgm:dir/>
          <dgm:animLvl val="lvl"/>
          <dgm:resizeHandles val="exact"/>
        </dgm:presLayoutVars>
      </dgm:prSet>
      <dgm:spPr/>
    </dgm:pt>
    <dgm:pt modelId="{DC13A651-55BE-4C5F-A624-F0B01C70D163}" type="pres">
      <dgm:prSet presAssocID="{1E1772C7-5225-4AE2-B543-7669E4B734EE}" presName="Name8" presStyleCnt="0"/>
      <dgm:spPr/>
    </dgm:pt>
    <dgm:pt modelId="{2775599A-4AB6-4892-B7B7-A985BBFB2B9E}" type="pres">
      <dgm:prSet presAssocID="{1E1772C7-5225-4AE2-B543-7669E4B734EE}" presName="level" presStyleLbl="node1" presStyleIdx="0" presStyleCnt="3">
        <dgm:presLayoutVars>
          <dgm:chMax val="1"/>
          <dgm:bulletEnabled val="1"/>
        </dgm:presLayoutVars>
      </dgm:prSet>
      <dgm:spPr/>
    </dgm:pt>
    <dgm:pt modelId="{F87AA139-7F29-43FB-A96D-BBD65DB58D67}" type="pres">
      <dgm:prSet presAssocID="{1E1772C7-5225-4AE2-B543-7669E4B734E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5E8D16E-19DE-4738-ABA4-CE91516BC485}" type="pres">
      <dgm:prSet presAssocID="{01B61225-9A12-4C87-B516-05DAD2FE7CF7}" presName="Name8" presStyleCnt="0"/>
      <dgm:spPr/>
    </dgm:pt>
    <dgm:pt modelId="{1420C65A-73C8-4B9D-9DC0-292E6808FB1E}" type="pres">
      <dgm:prSet presAssocID="{01B61225-9A12-4C87-B516-05DAD2FE7CF7}" presName="level" presStyleLbl="node1" presStyleIdx="1" presStyleCnt="3">
        <dgm:presLayoutVars>
          <dgm:chMax val="1"/>
          <dgm:bulletEnabled val="1"/>
        </dgm:presLayoutVars>
      </dgm:prSet>
      <dgm:spPr/>
    </dgm:pt>
    <dgm:pt modelId="{75811229-3DF6-49CC-B9C3-93D5806BB1FF}" type="pres">
      <dgm:prSet presAssocID="{01B61225-9A12-4C87-B516-05DAD2FE7CF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A6669F8-C9F1-45A4-9587-4F63C16E9271}" type="pres">
      <dgm:prSet presAssocID="{B17F0EBB-D404-4977-80C4-335A88A3F2CA}" presName="Name8" presStyleCnt="0"/>
      <dgm:spPr/>
    </dgm:pt>
    <dgm:pt modelId="{4EADB63B-E5D1-4805-B020-62C0A4082623}" type="pres">
      <dgm:prSet presAssocID="{B17F0EBB-D404-4977-80C4-335A88A3F2CA}" presName="level" presStyleLbl="node1" presStyleIdx="2" presStyleCnt="3">
        <dgm:presLayoutVars>
          <dgm:chMax val="1"/>
          <dgm:bulletEnabled val="1"/>
        </dgm:presLayoutVars>
      </dgm:prSet>
      <dgm:spPr/>
    </dgm:pt>
    <dgm:pt modelId="{DDAB2552-BA45-4C7F-8A63-CF3ECB190339}" type="pres">
      <dgm:prSet presAssocID="{B17F0EBB-D404-4977-80C4-335A88A3F2C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4836102-9736-4724-A6C2-9A17DDB4D19F}" type="presOf" srcId="{1E1772C7-5225-4AE2-B543-7669E4B734EE}" destId="{2775599A-4AB6-4892-B7B7-A985BBFB2B9E}" srcOrd="0" destOrd="0" presId="urn:microsoft.com/office/officeart/2005/8/layout/pyramid1"/>
    <dgm:cxn modelId="{E4BF5B07-735C-48A5-84B2-5B60DA1D879F}" type="presOf" srcId="{9F038C0B-4824-47DF-83CE-5596B7E886F7}" destId="{FFF84A70-8BF6-4A94-A05E-89194B661AB7}" srcOrd="0" destOrd="0" presId="urn:microsoft.com/office/officeart/2005/8/layout/pyramid1"/>
    <dgm:cxn modelId="{66D56E1D-080F-4D1C-93F2-484D3623416D}" type="presOf" srcId="{01B61225-9A12-4C87-B516-05DAD2FE7CF7}" destId="{1420C65A-73C8-4B9D-9DC0-292E6808FB1E}" srcOrd="0" destOrd="0" presId="urn:microsoft.com/office/officeart/2005/8/layout/pyramid1"/>
    <dgm:cxn modelId="{77E12820-C569-4F61-A9FA-297388223F96}" srcId="{9F038C0B-4824-47DF-83CE-5596B7E886F7}" destId="{1E1772C7-5225-4AE2-B543-7669E4B734EE}" srcOrd="0" destOrd="0" parTransId="{DE8CAA00-9FE8-4B24-AC87-51FBDD1000B5}" sibTransId="{679503DA-821F-4ED4-AD4F-0E633CCD25C6}"/>
    <dgm:cxn modelId="{AA1E262B-4FE8-4F93-9063-378BD99E0786}" srcId="{9F038C0B-4824-47DF-83CE-5596B7E886F7}" destId="{B17F0EBB-D404-4977-80C4-335A88A3F2CA}" srcOrd="2" destOrd="0" parTransId="{CBBEB08A-CF1B-4D10-9F99-665F1CE04940}" sibTransId="{71080714-BC78-4BF4-88BD-188D756BED67}"/>
    <dgm:cxn modelId="{6E2E2C8C-195C-415C-81BB-4C581EAD43B6}" type="presOf" srcId="{B17F0EBB-D404-4977-80C4-335A88A3F2CA}" destId="{DDAB2552-BA45-4C7F-8A63-CF3ECB190339}" srcOrd="1" destOrd="0" presId="urn:microsoft.com/office/officeart/2005/8/layout/pyramid1"/>
    <dgm:cxn modelId="{5E60488E-32C9-45C9-A0A9-EB4B3D129296}" type="presOf" srcId="{01B61225-9A12-4C87-B516-05DAD2FE7CF7}" destId="{75811229-3DF6-49CC-B9C3-93D5806BB1FF}" srcOrd="1" destOrd="0" presId="urn:microsoft.com/office/officeart/2005/8/layout/pyramid1"/>
    <dgm:cxn modelId="{F1CDF49E-DBF1-4CB9-AD12-1DD9F5130FEF}" type="presOf" srcId="{1E1772C7-5225-4AE2-B543-7669E4B734EE}" destId="{F87AA139-7F29-43FB-A96D-BBD65DB58D67}" srcOrd="1" destOrd="0" presId="urn:microsoft.com/office/officeart/2005/8/layout/pyramid1"/>
    <dgm:cxn modelId="{6FA5E7A6-C672-4F6A-A963-75EA072BACC1}" type="presOf" srcId="{B17F0EBB-D404-4977-80C4-335A88A3F2CA}" destId="{4EADB63B-E5D1-4805-B020-62C0A4082623}" srcOrd="0" destOrd="0" presId="urn:microsoft.com/office/officeart/2005/8/layout/pyramid1"/>
    <dgm:cxn modelId="{D71CC5AE-8C08-4747-AE0B-952014FB64ED}" srcId="{9F038C0B-4824-47DF-83CE-5596B7E886F7}" destId="{01B61225-9A12-4C87-B516-05DAD2FE7CF7}" srcOrd="1" destOrd="0" parTransId="{AA091DE5-0A9D-4941-A234-8581488A054D}" sibTransId="{B1692157-B5C8-4C89-98D7-89220DE0929E}"/>
    <dgm:cxn modelId="{E15012AE-72E6-4C6C-B2C8-3B11DDBA3ECB}" type="presParOf" srcId="{FFF84A70-8BF6-4A94-A05E-89194B661AB7}" destId="{DC13A651-55BE-4C5F-A624-F0B01C70D163}" srcOrd="0" destOrd="0" presId="urn:microsoft.com/office/officeart/2005/8/layout/pyramid1"/>
    <dgm:cxn modelId="{ABFEF208-D0CE-44DD-8B58-1E6610A5923C}" type="presParOf" srcId="{DC13A651-55BE-4C5F-A624-F0B01C70D163}" destId="{2775599A-4AB6-4892-B7B7-A985BBFB2B9E}" srcOrd="0" destOrd="0" presId="urn:microsoft.com/office/officeart/2005/8/layout/pyramid1"/>
    <dgm:cxn modelId="{52B59CF0-BA11-43CF-A945-C52BCE8137C0}" type="presParOf" srcId="{DC13A651-55BE-4C5F-A624-F0B01C70D163}" destId="{F87AA139-7F29-43FB-A96D-BBD65DB58D67}" srcOrd="1" destOrd="0" presId="urn:microsoft.com/office/officeart/2005/8/layout/pyramid1"/>
    <dgm:cxn modelId="{93BA9B48-BDE9-4371-B9D6-2D7C4E9E4A85}" type="presParOf" srcId="{FFF84A70-8BF6-4A94-A05E-89194B661AB7}" destId="{65E8D16E-19DE-4738-ABA4-CE91516BC485}" srcOrd="1" destOrd="0" presId="urn:microsoft.com/office/officeart/2005/8/layout/pyramid1"/>
    <dgm:cxn modelId="{304CC550-01F6-4AEC-96B4-E785AF7C3032}" type="presParOf" srcId="{65E8D16E-19DE-4738-ABA4-CE91516BC485}" destId="{1420C65A-73C8-4B9D-9DC0-292E6808FB1E}" srcOrd="0" destOrd="0" presId="urn:microsoft.com/office/officeart/2005/8/layout/pyramid1"/>
    <dgm:cxn modelId="{32D16935-D501-4B64-B505-77689BCBCE04}" type="presParOf" srcId="{65E8D16E-19DE-4738-ABA4-CE91516BC485}" destId="{75811229-3DF6-49CC-B9C3-93D5806BB1FF}" srcOrd="1" destOrd="0" presId="urn:microsoft.com/office/officeart/2005/8/layout/pyramid1"/>
    <dgm:cxn modelId="{367E5D9C-6A56-4263-B4FB-3A98A79BD9F1}" type="presParOf" srcId="{FFF84A70-8BF6-4A94-A05E-89194B661AB7}" destId="{FA6669F8-C9F1-45A4-9587-4F63C16E9271}" srcOrd="2" destOrd="0" presId="urn:microsoft.com/office/officeart/2005/8/layout/pyramid1"/>
    <dgm:cxn modelId="{8DD067C8-123D-4371-90FE-DC5B9E84A675}" type="presParOf" srcId="{FA6669F8-C9F1-45A4-9587-4F63C16E9271}" destId="{4EADB63B-E5D1-4805-B020-62C0A4082623}" srcOrd="0" destOrd="0" presId="urn:microsoft.com/office/officeart/2005/8/layout/pyramid1"/>
    <dgm:cxn modelId="{79090AE2-FF27-4352-9EB4-09064CB0712F}" type="presParOf" srcId="{FA6669F8-C9F1-45A4-9587-4F63C16E9271}" destId="{DDAB2552-BA45-4C7F-8A63-CF3ECB19033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F0E8A6-E75D-4AA0-BAB4-D9ACCC2B46DC}" type="doc">
      <dgm:prSet loTypeId="urn:microsoft.com/office/officeart/2011/layout/CircleProcess" loCatId="process" qsTypeId="urn:microsoft.com/office/officeart/2005/8/quickstyle/simple2" qsCatId="simple" csTypeId="urn:microsoft.com/office/officeart/2005/8/colors/accent1_2" csCatId="accent1" phldr="1"/>
      <dgm:spPr/>
    </dgm:pt>
    <dgm:pt modelId="{693138AB-C11C-4005-8C7A-DFE5D43D3653}">
      <dgm:prSet phldrT="[Text]"/>
      <dgm:spPr/>
      <dgm:t>
        <a:bodyPr/>
        <a:lstStyle/>
        <a:p>
          <a:r>
            <a:rPr lang="en-US" dirty="0"/>
            <a:t>Collect</a:t>
          </a:r>
        </a:p>
      </dgm:t>
    </dgm:pt>
    <dgm:pt modelId="{DD2ABA0C-3826-4061-BDEF-7F80395F000B}" type="parTrans" cxnId="{DAB3A0E7-8A1D-4326-B4B2-0E10C720BA9B}">
      <dgm:prSet/>
      <dgm:spPr/>
      <dgm:t>
        <a:bodyPr/>
        <a:lstStyle/>
        <a:p>
          <a:endParaRPr lang="en-US"/>
        </a:p>
      </dgm:t>
    </dgm:pt>
    <dgm:pt modelId="{1FBA6247-5401-4D03-B5C8-265F11FDDDB3}" type="sibTrans" cxnId="{DAB3A0E7-8A1D-4326-B4B2-0E10C720BA9B}">
      <dgm:prSet/>
      <dgm:spPr/>
      <dgm:t>
        <a:bodyPr/>
        <a:lstStyle/>
        <a:p>
          <a:endParaRPr lang="en-US"/>
        </a:p>
      </dgm:t>
    </dgm:pt>
    <dgm:pt modelId="{452714D6-EB7D-4532-B522-6B3A55614386}">
      <dgm:prSet phldrT="[Text]"/>
      <dgm:spPr/>
      <dgm:t>
        <a:bodyPr/>
        <a:lstStyle/>
        <a:p>
          <a:r>
            <a:rPr lang="en-US" dirty="0"/>
            <a:t>Digitize</a:t>
          </a:r>
        </a:p>
      </dgm:t>
    </dgm:pt>
    <dgm:pt modelId="{5F206DC1-CD8B-4F85-A568-4D61A2034BC4}" type="parTrans" cxnId="{DFAC1C88-3F31-463E-80CF-2400BF0C19D6}">
      <dgm:prSet/>
      <dgm:spPr/>
      <dgm:t>
        <a:bodyPr/>
        <a:lstStyle/>
        <a:p>
          <a:endParaRPr lang="en-US"/>
        </a:p>
      </dgm:t>
    </dgm:pt>
    <dgm:pt modelId="{102C7D18-18C0-4A11-91DB-EFB31B4B0405}" type="sibTrans" cxnId="{DFAC1C88-3F31-463E-80CF-2400BF0C19D6}">
      <dgm:prSet/>
      <dgm:spPr/>
      <dgm:t>
        <a:bodyPr/>
        <a:lstStyle/>
        <a:p>
          <a:endParaRPr lang="en-US"/>
        </a:p>
      </dgm:t>
    </dgm:pt>
    <dgm:pt modelId="{013C765A-680F-44E7-874E-5F62220C265A}">
      <dgm:prSet phldrT="[Text]"/>
      <dgm:spPr/>
      <dgm:t>
        <a:bodyPr/>
        <a:lstStyle/>
        <a:p>
          <a:r>
            <a:rPr lang="en-US" dirty="0" err="1"/>
            <a:t>Textify</a:t>
          </a:r>
          <a:endParaRPr lang="en-US" dirty="0"/>
        </a:p>
      </dgm:t>
    </dgm:pt>
    <dgm:pt modelId="{34EC766E-20AC-463F-B460-F7BF8A170B9C}" type="parTrans" cxnId="{49099C6B-7749-41EA-BA38-529AADC4915A}">
      <dgm:prSet/>
      <dgm:spPr/>
      <dgm:t>
        <a:bodyPr/>
        <a:lstStyle/>
        <a:p>
          <a:endParaRPr lang="en-US"/>
        </a:p>
      </dgm:t>
    </dgm:pt>
    <dgm:pt modelId="{9AD49AD5-08C4-45DD-A668-6D50CC7ABD72}" type="sibTrans" cxnId="{49099C6B-7749-41EA-BA38-529AADC4915A}">
      <dgm:prSet/>
      <dgm:spPr/>
      <dgm:t>
        <a:bodyPr/>
        <a:lstStyle/>
        <a:p>
          <a:endParaRPr lang="en-US"/>
        </a:p>
      </dgm:t>
    </dgm:pt>
    <dgm:pt modelId="{91124222-70BC-4923-B519-767E02F28F1E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B95EAEE3-A92A-48AD-829D-703DDD184080}" type="parTrans" cxnId="{C33AEB8A-4B7B-4AC5-9E4E-29A66D265118}">
      <dgm:prSet/>
      <dgm:spPr/>
      <dgm:t>
        <a:bodyPr/>
        <a:lstStyle/>
        <a:p>
          <a:endParaRPr lang="en-US"/>
        </a:p>
      </dgm:t>
    </dgm:pt>
    <dgm:pt modelId="{A8C3CCB0-9644-4AF4-B030-EAD74C37AB62}" type="sibTrans" cxnId="{C33AEB8A-4B7B-4AC5-9E4E-29A66D265118}">
      <dgm:prSet/>
      <dgm:spPr/>
      <dgm:t>
        <a:bodyPr/>
        <a:lstStyle/>
        <a:p>
          <a:endParaRPr lang="en-US"/>
        </a:p>
      </dgm:t>
    </dgm:pt>
    <dgm:pt modelId="{3D14E138-2478-4B24-846E-8B616CE791DA}">
      <dgm:prSet phldrT="[Text]"/>
      <dgm:spPr/>
      <dgm:t>
        <a:bodyPr/>
        <a:lstStyle/>
        <a:p>
          <a:r>
            <a:rPr lang="en-US" dirty="0"/>
            <a:t>Infer</a:t>
          </a:r>
        </a:p>
      </dgm:t>
    </dgm:pt>
    <dgm:pt modelId="{54970211-D699-4B6E-BFD0-B0F32D61934D}" type="parTrans" cxnId="{93EBE523-94D9-4E69-930F-51E7276323EF}">
      <dgm:prSet/>
      <dgm:spPr/>
      <dgm:t>
        <a:bodyPr/>
        <a:lstStyle/>
        <a:p>
          <a:endParaRPr lang="en-US"/>
        </a:p>
      </dgm:t>
    </dgm:pt>
    <dgm:pt modelId="{828D214E-8BF3-48AE-8A94-E6988FC00BAC}" type="sibTrans" cxnId="{93EBE523-94D9-4E69-930F-51E7276323EF}">
      <dgm:prSet/>
      <dgm:spPr/>
      <dgm:t>
        <a:bodyPr/>
        <a:lstStyle/>
        <a:p>
          <a:endParaRPr lang="en-US"/>
        </a:p>
      </dgm:t>
    </dgm:pt>
    <dgm:pt modelId="{BD06F5DA-79A8-45B4-8B36-6E32394C4194}">
      <dgm:prSet phldrT="[Text]"/>
      <dgm:spPr/>
      <dgm:t>
        <a:bodyPr/>
        <a:lstStyle/>
        <a:p>
          <a:r>
            <a:rPr lang="en-US" dirty="0"/>
            <a:t>Utilize</a:t>
          </a:r>
        </a:p>
      </dgm:t>
    </dgm:pt>
    <dgm:pt modelId="{EEE73AC6-CDA0-40C2-82BA-40BE671E8000}" type="parTrans" cxnId="{F989DE28-FF61-4F99-9F27-FA231D73F825}">
      <dgm:prSet/>
      <dgm:spPr/>
      <dgm:t>
        <a:bodyPr/>
        <a:lstStyle/>
        <a:p>
          <a:endParaRPr lang="en-US"/>
        </a:p>
      </dgm:t>
    </dgm:pt>
    <dgm:pt modelId="{63011A02-1B7E-48CF-B2D0-4CCEF6396167}" type="sibTrans" cxnId="{F989DE28-FF61-4F99-9F27-FA231D73F825}">
      <dgm:prSet/>
      <dgm:spPr/>
      <dgm:t>
        <a:bodyPr/>
        <a:lstStyle/>
        <a:p>
          <a:endParaRPr lang="en-US"/>
        </a:p>
      </dgm:t>
    </dgm:pt>
    <dgm:pt modelId="{6B75056C-987C-4AC9-B40D-53BAE4F0216B}">
      <dgm:prSet phldrT="[Text]"/>
      <dgm:spPr/>
      <dgm:t>
        <a:bodyPr/>
        <a:lstStyle/>
        <a:p>
          <a:r>
            <a:rPr lang="en-US" dirty="0"/>
            <a:t>Recordings of experts</a:t>
          </a:r>
        </a:p>
      </dgm:t>
    </dgm:pt>
    <dgm:pt modelId="{C4892886-4D49-42A8-B5C3-D1DB1A380ABB}" type="parTrans" cxnId="{539B3177-E370-46D6-8924-E4DE7B6B651F}">
      <dgm:prSet/>
      <dgm:spPr/>
      <dgm:t>
        <a:bodyPr/>
        <a:lstStyle/>
        <a:p>
          <a:endParaRPr lang="en-US"/>
        </a:p>
      </dgm:t>
    </dgm:pt>
    <dgm:pt modelId="{78971E82-B8D5-48F2-A555-FD27C1160A27}" type="sibTrans" cxnId="{539B3177-E370-46D6-8924-E4DE7B6B651F}">
      <dgm:prSet/>
      <dgm:spPr/>
      <dgm:t>
        <a:bodyPr/>
        <a:lstStyle/>
        <a:p>
          <a:endParaRPr lang="en-US"/>
        </a:p>
      </dgm:t>
    </dgm:pt>
    <dgm:pt modelId="{F305FBA4-9E87-41DF-98FA-BC517AC5ECE9}">
      <dgm:prSet phldrT="[Text]"/>
      <dgm:spPr/>
      <dgm:t>
        <a:bodyPr/>
        <a:lstStyle/>
        <a:p>
          <a:r>
            <a:rPr lang="en-US" dirty="0"/>
            <a:t>Palm leaf texts</a:t>
          </a:r>
        </a:p>
      </dgm:t>
    </dgm:pt>
    <dgm:pt modelId="{E2B33185-3A47-4AD5-8FC9-75A2FEA7EEA1}" type="parTrans" cxnId="{5D312DBF-9A72-4A5E-B22C-16B355416F3D}">
      <dgm:prSet/>
      <dgm:spPr/>
      <dgm:t>
        <a:bodyPr/>
        <a:lstStyle/>
        <a:p>
          <a:endParaRPr lang="en-US"/>
        </a:p>
      </dgm:t>
    </dgm:pt>
    <dgm:pt modelId="{202F4E52-F80F-4001-AA92-0E425C84E606}" type="sibTrans" cxnId="{5D312DBF-9A72-4A5E-B22C-16B355416F3D}">
      <dgm:prSet/>
      <dgm:spPr/>
      <dgm:t>
        <a:bodyPr/>
        <a:lstStyle/>
        <a:p>
          <a:endParaRPr lang="en-US"/>
        </a:p>
      </dgm:t>
    </dgm:pt>
    <dgm:pt modelId="{C513EBEA-5F83-4B92-9D94-082F73C1FDC1}">
      <dgm:prSet phldrT="[Text]"/>
      <dgm:spPr/>
      <dgm:t>
        <a:bodyPr/>
        <a:lstStyle/>
        <a:p>
          <a:r>
            <a:rPr lang="en-US" dirty="0"/>
            <a:t>Scanned Print</a:t>
          </a:r>
        </a:p>
      </dgm:t>
    </dgm:pt>
    <dgm:pt modelId="{D1051507-B868-4FE4-BC6D-C9F0B412A22D}" type="parTrans" cxnId="{E17747A0-5128-4838-9250-7071C67A9C23}">
      <dgm:prSet/>
      <dgm:spPr/>
      <dgm:t>
        <a:bodyPr/>
        <a:lstStyle/>
        <a:p>
          <a:endParaRPr lang="en-US"/>
        </a:p>
      </dgm:t>
    </dgm:pt>
    <dgm:pt modelId="{A51ED414-1B1C-46EB-B1F3-51E88174ADD4}" type="sibTrans" cxnId="{E17747A0-5128-4838-9250-7071C67A9C23}">
      <dgm:prSet/>
      <dgm:spPr/>
      <dgm:t>
        <a:bodyPr/>
        <a:lstStyle/>
        <a:p>
          <a:endParaRPr lang="en-US"/>
        </a:p>
      </dgm:t>
    </dgm:pt>
    <dgm:pt modelId="{F644C8F7-FD32-4BAB-A504-ED7A45D13B84}">
      <dgm:prSet phldrT="[Text]"/>
      <dgm:spPr/>
      <dgm:t>
        <a:bodyPr/>
        <a:lstStyle/>
        <a:p>
          <a:r>
            <a:rPr lang="en-US" dirty="0"/>
            <a:t>Audio</a:t>
          </a:r>
        </a:p>
      </dgm:t>
    </dgm:pt>
    <dgm:pt modelId="{B97AAA16-FC97-431A-B87C-4C83706F89CF}" type="parTrans" cxnId="{6FB69915-42CC-497D-AF9C-D173426B854C}">
      <dgm:prSet/>
      <dgm:spPr/>
      <dgm:t>
        <a:bodyPr/>
        <a:lstStyle/>
        <a:p>
          <a:endParaRPr lang="en-US"/>
        </a:p>
      </dgm:t>
    </dgm:pt>
    <dgm:pt modelId="{F0F05A11-C3CA-4FDB-8356-7A90632C772B}" type="sibTrans" cxnId="{6FB69915-42CC-497D-AF9C-D173426B854C}">
      <dgm:prSet/>
      <dgm:spPr/>
      <dgm:t>
        <a:bodyPr/>
        <a:lstStyle/>
        <a:p>
          <a:endParaRPr lang="en-US"/>
        </a:p>
      </dgm:t>
    </dgm:pt>
    <dgm:pt modelId="{0B2EFC52-0D96-455B-8FFD-028804757621}">
      <dgm:prSet phldrT="[Text]"/>
      <dgm:spPr/>
      <dgm:t>
        <a:bodyPr/>
        <a:lstStyle/>
        <a:p>
          <a:r>
            <a:rPr lang="en-US" dirty="0"/>
            <a:t>Video</a:t>
          </a:r>
        </a:p>
      </dgm:t>
    </dgm:pt>
    <dgm:pt modelId="{6C5E33E2-98CA-44C6-9DEA-34EE567E4223}" type="parTrans" cxnId="{E61F79AC-99FF-47E5-9A28-DA4A9A9AC739}">
      <dgm:prSet/>
      <dgm:spPr/>
      <dgm:t>
        <a:bodyPr/>
        <a:lstStyle/>
        <a:p>
          <a:endParaRPr lang="en-US"/>
        </a:p>
      </dgm:t>
    </dgm:pt>
    <dgm:pt modelId="{8D07BB9A-070C-4036-A570-88F66965F3D2}" type="sibTrans" cxnId="{E61F79AC-99FF-47E5-9A28-DA4A9A9AC739}">
      <dgm:prSet/>
      <dgm:spPr/>
      <dgm:t>
        <a:bodyPr/>
        <a:lstStyle/>
        <a:p>
          <a:endParaRPr lang="en-US"/>
        </a:p>
      </dgm:t>
    </dgm:pt>
    <dgm:pt modelId="{BC7BBF9A-6869-4D90-A777-D99242BD595A}">
      <dgm:prSet phldrT="[Text]"/>
      <dgm:spPr/>
      <dgm:t>
        <a:bodyPr/>
        <a:lstStyle/>
        <a:p>
          <a:r>
            <a:rPr lang="en-US" dirty="0"/>
            <a:t>Images</a:t>
          </a:r>
        </a:p>
      </dgm:t>
    </dgm:pt>
    <dgm:pt modelId="{6AFA7871-F1D5-49C2-AE98-6BDA647BC957}" type="parTrans" cxnId="{AE0D65D3-3754-4FF5-8BE1-FD7B22D88820}">
      <dgm:prSet/>
      <dgm:spPr/>
      <dgm:t>
        <a:bodyPr/>
        <a:lstStyle/>
        <a:p>
          <a:endParaRPr lang="en-US"/>
        </a:p>
      </dgm:t>
    </dgm:pt>
    <dgm:pt modelId="{16DC2EAB-BA83-42FB-AA44-C97F7DF8A11D}" type="sibTrans" cxnId="{AE0D65D3-3754-4FF5-8BE1-FD7B22D88820}">
      <dgm:prSet/>
      <dgm:spPr/>
      <dgm:t>
        <a:bodyPr/>
        <a:lstStyle/>
        <a:p>
          <a:endParaRPr lang="en-US"/>
        </a:p>
      </dgm:t>
    </dgm:pt>
    <dgm:pt modelId="{EFB2D0D5-7F31-4FC3-A913-A8733A85507C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80E1EC1F-8F81-41DE-A035-E854C0112AA5}" type="parTrans" cxnId="{F692634A-1679-4C22-82B3-1B9D0E37B5AF}">
      <dgm:prSet/>
      <dgm:spPr/>
      <dgm:t>
        <a:bodyPr/>
        <a:lstStyle/>
        <a:p>
          <a:endParaRPr lang="en-US"/>
        </a:p>
      </dgm:t>
    </dgm:pt>
    <dgm:pt modelId="{5A8901ED-70F5-4D97-A880-9CBBC03121F4}" type="sibTrans" cxnId="{F692634A-1679-4C22-82B3-1B9D0E37B5AF}">
      <dgm:prSet/>
      <dgm:spPr/>
      <dgm:t>
        <a:bodyPr/>
        <a:lstStyle/>
        <a:p>
          <a:endParaRPr lang="en-US"/>
        </a:p>
      </dgm:t>
    </dgm:pt>
    <dgm:pt modelId="{C5CF6B76-9D14-4C6A-B74C-F05FAE14819D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1D9044C2-4DC3-457A-8C21-70B6B0177640}" type="parTrans" cxnId="{39C3AF90-DB06-4AE9-BDFC-877FB755437C}">
      <dgm:prSet/>
      <dgm:spPr/>
      <dgm:t>
        <a:bodyPr/>
        <a:lstStyle/>
        <a:p>
          <a:endParaRPr lang="en-US"/>
        </a:p>
      </dgm:t>
    </dgm:pt>
    <dgm:pt modelId="{63619674-D7A2-4FB8-A224-E85C21C14530}" type="sibTrans" cxnId="{39C3AF90-DB06-4AE9-BDFC-877FB755437C}">
      <dgm:prSet/>
      <dgm:spPr/>
      <dgm:t>
        <a:bodyPr/>
        <a:lstStyle/>
        <a:p>
          <a:endParaRPr lang="en-US"/>
        </a:p>
      </dgm:t>
    </dgm:pt>
    <dgm:pt modelId="{2FCA2CA6-226C-4435-B75E-6E4ABFABCA21}">
      <dgm:prSet phldrT="[Text]"/>
      <dgm:spPr/>
      <dgm:t>
        <a:bodyPr/>
        <a:lstStyle/>
        <a:p>
          <a:r>
            <a:rPr lang="en-US" dirty="0"/>
            <a:t>Syntax</a:t>
          </a:r>
        </a:p>
      </dgm:t>
    </dgm:pt>
    <dgm:pt modelId="{384DCCEC-67D7-4CEE-9B0F-400E15A06CD5}" type="parTrans" cxnId="{D9F9BDB5-B5BB-4AA7-88F1-2ECF4B145D97}">
      <dgm:prSet/>
      <dgm:spPr/>
      <dgm:t>
        <a:bodyPr/>
        <a:lstStyle/>
        <a:p>
          <a:endParaRPr lang="en-US"/>
        </a:p>
      </dgm:t>
    </dgm:pt>
    <dgm:pt modelId="{94D0A062-B11F-4D9A-9B80-E134A2E030E9}" type="sibTrans" cxnId="{D9F9BDB5-B5BB-4AA7-88F1-2ECF4B145D97}">
      <dgm:prSet/>
      <dgm:spPr/>
      <dgm:t>
        <a:bodyPr/>
        <a:lstStyle/>
        <a:p>
          <a:endParaRPr lang="en-US"/>
        </a:p>
      </dgm:t>
    </dgm:pt>
    <dgm:pt modelId="{FBBB108F-93E8-4AA9-ACD7-D42DFEFD7DB8}">
      <dgm:prSet phldrT="[Text]"/>
      <dgm:spPr/>
      <dgm:t>
        <a:bodyPr/>
        <a:lstStyle/>
        <a:p>
          <a:r>
            <a:rPr lang="en-US" dirty="0"/>
            <a:t>Grammar</a:t>
          </a:r>
        </a:p>
      </dgm:t>
    </dgm:pt>
    <dgm:pt modelId="{65A074D2-9D6B-4812-9E2D-ACADD407C567}" type="parTrans" cxnId="{AF41D171-5E9F-4D9F-BEE4-62454D53C18E}">
      <dgm:prSet/>
      <dgm:spPr/>
      <dgm:t>
        <a:bodyPr/>
        <a:lstStyle/>
        <a:p>
          <a:endParaRPr lang="en-US"/>
        </a:p>
      </dgm:t>
    </dgm:pt>
    <dgm:pt modelId="{AC355088-A59B-4825-8EBA-42E4A3C62413}" type="sibTrans" cxnId="{AF41D171-5E9F-4D9F-BEE4-62454D53C18E}">
      <dgm:prSet/>
      <dgm:spPr/>
      <dgm:t>
        <a:bodyPr/>
        <a:lstStyle/>
        <a:p>
          <a:endParaRPr lang="en-US"/>
        </a:p>
      </dgm:t>
    </dgm:pt>
    <dgm:pt modelId="{AE4451BB-A406-4B78-BF38-040BBF1B37F6}">
      <dgm:prSet phldrT="[Text]"/>
      <dgm:spPr/>
      <dgm:t>
        <a:bodyPr/>
        <a:lstStyle/>
        <a:p>
          <a:r>
            <a:rPr lang="en-US" dirty="0"/>
            <a:t>Semantics</a:t>
          </a:r>
        </a:p>
      </dgm:t>
    </dgm:pt>
    <dgm:pt modelId="{1E982274-F427-4BA5-9796-17935DE397AE}" type="parTrans" cxnId="{F761FD62-14E1-4FA4-9B8D-49105301840B}">
      <dgm:prSet/>
      <dgm:spPr/>
      <dgm:t>
        <a:bodyPr/>
        <a:lstStyle/>
        <a:p>
          <a:endParaRPr lang="en-US"/>
        </a:p>
      </dgm:t>
    </dgm:pt>
    <dgm:pt modelId="{61A3CEF1-ED01-452C-B589-9731319C9FC1}" type="sibTrans" cxnId="{F761FD62-14E1-4FA4-9B8D-49105301840B}">
      <dgm:prSet/>
      <dgm:spPr/>
      <dgm:t>
        <a:bodyPr/>
        <a:lstStyle/>
        <a:p>
          <a:endParaRPr lang="en-US"/>
        </a:p>
      </dgm:t>
    </dgm:pt>
    <dgm:pt modelId="{570831B8-D5FC-4969-9760-1A05062B5D47}">
      <dgm:prSet phldrT="[Text]"/>
      <dgm:spPr/>
      <dgm:t>
        <a:bodyPr/>
        <a:lstStyle/>
        <a:p>
          <a:r>
            <a:rPr lang="en-US" dirty="0"/>
            <a:t>Concepts</a:t>
          </a:r>
        </a:p>
      </dgm:t>
    </dgm:pt>
    <dgm:pt modelId="{C171BA46-3998-4666-8E0C-554BE9F779D7}" type="parTrans" cxnId="{6398CF4A-4A07-47E2-B872-EB136B011666}">
      <dgm:prSet/>
      <dgm:spPr/>
      <dgm:t>
        <a:bodyPr/>
        <a:lstStyle/>
        <a:p>
          <a:endParaRPr lang="en-US"/>
        </a:p>
      </dgm:t>
    </dgm:pt>
    <dgm:pt modelId="{D965BAA6-51DA-4377-8849-A3D73CE04B6F}" type="sibTrans" cxnId="{6398CF4A-4A07-47E2-B872-EB136B011666}">
      <dgm:prSet/>
      <dgm:spPr/>
      <dgm:t>
        <a:bodyPr/>
        <a:lstStyle/>
        <a:p>
          <a:endParaRPr lang="en-US"/>
        </a:p>
      </dgm:t>
    </dgm:pt>
    <dgm:pt modelId="{1C18211B-C507-451F-A600-26BDF17A410A}">
      <dgm:prSet phldrT="[Text]"/>
      <dgm:spPr/>
      <dgm:t>
        <a:bodyPr/>
        <a:lstStyle/>
        <a:p>
          <a:r>
            <a:rPr lang="en-US" dirty="0"/>
            <a:t>Cross-reference</a:t>
          </a:r>
        </a:p>
      </dgm:t>
    </dgm:pt>
    <dgm:pt modelId="{5DBE7FB2-B47A-4631-8492-9A8FC6C506E0}" type="parTrans" cxnId="{73B004F9-FE12-4364-BF2D-AF3293DE4EE6}">
      <dgm:prSet/>
      <dgm:spPr/>
      <dgm:t>
        <a:bodyPr/>
        <a:lstStyle/>
        <a:p>
          <a:endParaRPr lang="en-US"/>
        </a:p>
      </dgm:t>
    </dgm:pt>
    <dgm:pt modelId="{A7E120CD-A99C-4F6D-BB27-0AF4B64FAAF5}" type="sibTrans" cxnId="{73B004F9-FE12-4364-BF2D-AF3293DE4EE6}">
      <dgm:prSet/>
      <dgm:spPr/>
      <dgm:t>
        <a:bodyPr/>
        <a:lstStyle/>
        <a:p>
          <a:endParaRPr lang="en-US"/>
        </a:p>
      </dgm:t>
    </dgm:pt>
    <dgm:pt modelId="{7AB5663B-CB44-494D-8B52-2B85DC88C348}">
      <dgm:prSet phldrT="[Text]"/>
      <dgm:spPr/>
      <dgm:t>
        <a:bodyPr/>
        <a:lstStyle/>
        <a:p>
          <a:r>
            <a:rPr lang="en-US" dirty="0"/>
            <a:t>Correlations</a:t>
          </a:r>
        </a:p>
      </dgm:t>
    </dgm:pt>
    <dgm:pt modelId="{D1B10F62-D513-4D53-9C3E-294B588E9DEB}" type="parTrans" cxnId="{58BF0F93-A859-49EA-94C3-213718781AC1}">
      <dgm:prSet/>
      <dgm:spPr/>
      <dgm:t>
        <a:bodyPr/>
        <a:lstStyle/>
        <a:p>
          <a:endParaRPr lang="en-US"/>
        </a:p>
      </dgm:t>
    </dgm:pt>
    <dgm:pt modelId="{D9086FCB-9193-47DD-8160-EFFC4C857B48}" type="sibTrans" cxnId="{58BF0F93-A859-49EA-94C3-213718781AC1}">
      <dgm:prSet/>
      <dgm:spPr/>
      <dgm:t>
        <a:bodyPr/>
        <a:lstStyle/>
        <a:p>
          <a:endParaRPr lang="en-US"/>
        </a:p>
      </dgm:t>
    </dgm:pt>
    <dgm:pt modelId="{76857314-D410-4BF7-9C39-1A5EE149762A}">
      <dgm:prSet phldrT="[Text]"/>
      <dgm:spPr/>
      <dgm:t>
        <a:bodyPr/>
        <a:lstStyle/>
        <a:p>
          <a:r>
            <a:rPr lang="en-US" dirty="0"/>
            <a:t>Inferences</a:t>
          </a:r>
        </a:p>
      </dgm:t>
    </dgm:pt>
    <dgm:pt modelId="{D9ADF24F-525D-4FE8-8855-A319EEDEA434}" type="parTrans" cxnId="{9943A147-4736-4473-BB74-81D1F945B6C8}">
      <dgm:prSet/>
      <dgm:spPr/>
      <dgm:t>
        <a:bodyPr/>
        <a:lstStyle/>
        <a:p>
          <a:endParaRPr lang="en-US"/>
        </a:p>
      </dgm:t>
    </dgm:pt>
    <dgm:pt modelId="{7D1FEDCE-473B-4A11-94B0-6DF20C27754D}" type="sibTrans" cxnId="{9943A147-4736-4473-BB74-81D1F945B6C8}">
      <dgm:prSet/>
      <dgm:spPr/>
      <dgm:t>
        <a:bodyPr/>
        <a:lstStyle/>
        <a:p>
          <a:endParaRPr lang="en-US"/>
        </a:p>
      </dgm:t>
    </dgm:pt>
    <dgm:pt modelId="{08D9CFC8-6F5F-4668-8F45-678870AA54B4}">
      <dgm:prSet phldrT="[Text]"/>
      <dgm:spPr/>
      <dgm:t>
        <a:bodyPr/>
        <a:lstStyle/>
        <a:p>
          <a:r>
            <a:rPr lang="en-US" dirty="0"/>
            <a:t>Rule base</a:t>
          </a:r>
        </a:p>
      </dgm:t>
    </dgm:pt>
    <dgm:pt modelId="{F7FB681A-EC7D-46D4-ACEB-23075DF15D64}" type="parTrans" cxnId="{12AAF717-311D-42E8-B40F-EE4CB4F023BA}">
      <dgm:prSet/>
      <dgm:spPr/>
      <dgm:t>
        <a:bodyPr/>
        <a:lstStyle/>
        <a:p>
          <a:endParaRPr lang="en-US"/>
        </a:p>
      </dgm:t>
    </dgm:pt>
    <dgm:pt modelId="{84508F24-8D13-4BD3-9EAB-F8EFFD9EFCCE}" type="sibTrans" cxnId="{12AAF717-311D-42E8-B40F-EE4CB4F023BA}">
      <dgm:prSet/>
      <dgm:spPr/>
      <dgm:t>
        <a:bodyPr/>
        <a:lstStyle/>
        <a:p>
          <a:endParaRPr lang="en-US"/>
        </a:p>
      </dgm:t>
    </dgm:pt>
    <dgm:pt modelId="{CBD79221-F1BB-4350-A3CC-A3E359B55A71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EFE19EDE-AE54-419C-818C-38FEB7C23F8E}" type="parTrans" cxnId="{873BBA1F-D403-4B36-A510-8BB92B68D4D7}">
      <dgm:prSet/>
      <dgm:spPr/>
      <dgm:t>
        <a:bodyPr/>
        <a:lstStyle/>
        <a:p>
          <a:endParaRPr lang="en-US"/>
        </a:p>
      </dgm:t>
    </dgm:pt>
    <dgm:pt modelId="{A9E20F3C-877F-4487-91F6-34F5D2D302F1}" type="sibTrans" cxnId="{873BBA1F-D403-4B36-A510-8BB92B68D4D7}">
      <dgm:prSet/>
      <dgm:spPr/>
      <dgm:t>
        <a:bodyPr/>
        <a:lstStyle/>
        <a:p>
          <a:endParaRPr lang="en-US"/>
        </a:p>
      </dgm:t>
    </dgm:pt>
    <dgm:pt modelId="{C8645BA6-78A6-4A0A-849B-EFDE08873F1E}">
      <dgm:prSet phldrT="[Text]"/>
      <dgm:spPr/>
      <dgm:t>
        <a:bodyPr/>
        <a:lstStyle/>
        <a:p>
          <a:r>
            <a:rPr lang="en-US" dirty="0"/>
            <a:t>Metadata</a:t>
          </a:r>
        </a:p>
      </dgm:t>
    </dgm:pt>
    <dgm:pt modelId="{9093A347-8039-47CB-A9B0-6BA9A51C9B43}" type="parTrans" cxnId="{0FA87AD0-357D-4196-9133-035319455DA2}">
      <dgm:prSet/>
      <dgm:spPr/>
      <dgm:t>
        <a:bodyPr/>
        <a:lstStyle/>
        <a:p>
          <a:endParaRPr lang="en-US"/>
        </a:p>
      </dgm:t>
    </dgm:pt>
    <dgm:pt modelId="{AE864B1E-8C46-4A3F-A92E-CC9D0F37A843}" type="sibTrans" cxnId="{0FA87AD0-357D-4196-9133-035319455DA2}">
      <dgm:prSet/>
      <dgm:spPr/>
      <dgm:t>
        <a:bodyPr/>
        <a:lstStyle/>
        <a:p>
          <a:endParaRPr lang="en-US"/>
        </a:p>
      </dgm:t>
    </dgm:pt>
    <dgm:pt modelId="{2C649120-3777-49AB-803E-570A26002159}" type="pres">
      <dgm:prSet presAssocID="{45F0E8A6-E75D-4AA0-BAB4-D9ACCC2B46DC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149A310-DEB8-4038-8049-8323CE37CC49}" type="pres">
      <dgm:prSet presAssocID="{BD06F5DA-79A8-45B4-8B36-6E32394C4194}" presName="Accent6" presStyleCnt="0"/>
      <dgm:spPr/>
    </dgm:pt>
    <dgm:pt modelId="{00DBE4A1-1AAC-4495-9442-BF12B7A90A40}" type="pres">
      <dgm:prSet presAssocID="{BD06F5DA-79A8-45B4-8B36-6E32394C4194}" presName="Accent" presStyleLbl="node1" presStyleIdx="0" presStyleCnt="6"/>
      <dgm:spPr/>
    </dgm:pt>
    <dgm:pt modelId="{F745AEA5-9E7E-4EFC-8BB4-754C3AA2009E}" type="pres">
      <dgm:prSet presAssocID="{BD06F5DA-79A8-45B4-8B36-6E32394C4194}" presName="ParentBackground6" presStyleCnt="0"/>
      <dgm:spPr/>
    </dgm:pt>
    <dgm:pt modelId="{C8394717-400C-4D2C-B7D9-9F33FEFA0DAB}" type="pres">
      <dgm:prSet presAssocID="{BD06F5DA-79A8-45B4-8B36-6E32394C4194}" presName="ParentBackground" presStyleLbl="fgAcc1" presStyleIdx="0" presStyleCnt="6"/>
      <dgm:spPr/>
    </dgm:pt>
    <dgm:pt modelId="{BB44B7D8-09DE-41EA-B8A4-0CF7D9BF86AA}" type="pres">
      <dgm:prSet presAssocID="{BD06F5DA-79A8-45B4-8B36-6E32394C4194}" presName="Child6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10A95461-6C53-4703-84E9-A925B6F11914}" type="pres">
      <dgm:prSet presAssocID="{BD06F5DA-79A8-45B4-8B36-6E32394C4194}" presName="Parent6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7EC23503-A12E-49B3-AAEA-4BE16523044B}" type="pres">
      <dgm:prSet presAssocID="{3D14E138-2478-4B24-846E-8B616CE791DA}" presName="Accent5" presStyleCnt="0"/>
      <dgm:spPr/>
    </dgm:pt>
    <dgm:pt modelId="{2113B7B1-8E7B-400B-ACA4-DAC893D1DF3A}" type="pres">
      <dgm:prSet presAssocID="{3D14E138-2478-4B24-846E-8B616CE791DA}" presName="Accent" presStyleLbl="node1" presStyleIdx="1" presStyleCnt="6"/>
      <dgm:spPr/>
    </dgm:pt>
    <dgm:pt modelId="{85C5A183-B4BA-41A5-8EE6-E0B39D90DF29}" type="pres">
      <dgm:prSet presAssocID="{3D14E138-2478-4B24-846E-8B616CE791DA}" presName="ParentBackground5" presStyleCnt="0"/>
      <dgm:spPr/>
    </dgm:pt>
    <dgm:pt modelId="{4CF00B06-8AB0-4FB9-8A36-EB6907DBE8D5}" type="pres">
      <dgm:prSet presAssocID="{3D14E138-2478-4B24-846E-8B616CE791DA}" presName="ParentBackground" presStyleLbl="fgAcc1" presStyleIdx="1" presStyleCnt="6"/>
      <dgm:spPr/>
    </dgm:pt>
    <dgm:pt modelId="{7D890436-6E58-439A-B7B5-72085BDB8534}" type="pres">
      <dgm:prSet presAssocID="{3D14E138-2478-4B24-846E-8B616CE791DA}" presName="Child5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EF089334-E48C-48CD-BC39-D58EBDECD279}" type="pres">
      <dgm:prSet presAssocID="{3D14E138-2478-4B24-846E-8B616CE791DA}" presName="Parent5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AD242239-DD83-4CE6-AF5F-7257B10B2CBC}" type="pres">
      <dgm:prSet presAssocID="{91124222-70BC-4923-B519-767E02F28F1E}" presName="Accent4" presStyleCnt="0"/>
      <dgm:spPr/>
    </dgm:pt>
    <dgm:pt modelId="{BC6BE13D-6928-4EF2-9D8C-7FE4E6FFB255}" type="pres">
      <dgm:prSet presAssocID="{91124222-70BC-4923-B519-767E02F28F1E}" presName="Accent" presStyleLbl="node1" presStyleIdx="2" presStyleCnt="6"/>
      <dgm:spPr/>
    </dgm:pt>
    <dgm:pt modelId="{0E317B72-A5A4-4BBE-8F16-04590651F11E}" type="pres">
      <dgm:prSet presAssocID="{91124222-70BC-4923-B519-767E02F28F1E}" presName="ParentBackground4" presStyleCnt="0"/>
      <dgm:spPr/>
    </dgm:pt>
    <dgm:pt modelId="{0DBD4884-50D0-44E2-AAF5-9288B932C5BD}" type="pres">
      <dgm:prSet presAssocID="{91124222-70BC-4923-B519-767E02F28F1E}" presName="ParentBackground" presStyleLbl="fgAcc1" presStyleIdx="2" presStyleCnt="6"/>
      <dgm:spPr/>
    </dgm:pt>
    <dgm:pt modelId="{17B2B4D4-BB5D-4F95-B3A8-9DBEC0240691}" type="pres">
      <dgm:prSet presAssocID="{91124222-70BC-4923-B519-767E02F28F1E}" presName="Child4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97907ADF-BF89-4430-A625-F2C0DDD2B842}" type="pres">
      <dgm:prSet presAssocID="{91124222-70BC-4923-B519-767E02F28F1E}" presName="Parent4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ECFCA970-4A9C-4B38-A517-05502ED20939}" type="pres">
      <dgm:prSet presAssocID="{013C765A-680F-44E7-874E-5F62220C265A}" presName="Accent3" presStyleCnt="0"/>
      <dgm:spPr/>
    </dgm:pt>
    <dgm:pt modelId="{E2A06E7A-9D96-45E5-87EF-8DD7DA8E4FAA}" type="pres">
      <dgm:prSet presAssocID="{013C765A-680F-44E7-874E-5F62220C265A}" presName="Accent" presStyleLbl="node1" presStyleIdx="3" presStyleCnt="6"/>
      <dgm:spPr/>
    </dgm:pt>
    <dgm:pt modelId="{0BF34317-6EE1-4A8B-A61C-33354AF5D955}" type="pres">
      <dgm:prSet presAssocID="{013C765A-680F-44E7-874E-5F62220C265A}" presName="ParentBackground3" presStyleCnt="0"/>
      <dgm:spPr/>
    </dgm:pt>
    <dgm:pt modelId="{E2012228-EEE9-4021-B0E3-C709F3C193D0}" type="pres">
      <dgm:prSet presAssocID="{013C765A-680F-44E7-874E-5F62220C265A}" presName="ParentBackground" presStyleLbl="fgAcc1" presStyleIdx="3" presStyleCnt="6"/>
      <dgm:spPr/>
    </dgm:pt>
    <dgm:pt modelId="{6D837ED8-F403-4D7E-840F-0F715C51C570}" type="pres">
      <dgm:prSet presAssocID="{013C765A-680F-44E7-874E-5F62220C265A}" presName="Child3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E6F0DB71-BC82-4E38-92F2-DFDE1F15C9B1}" type="pres">
      <dgm:prSet presAssocID="{013C765A-680F-44E7-874E-5F62220C265A}" presName="Parent3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678434B8-62C1-4A83-B150-556AFA7E473C}" type="pres">
      <dgm:prSet presAssocID="{452714D6-EB7D-4532-B522-6B3A55614386}" presName="Accent2" presStyleCnt="0"/>
      <dgm:spPr/>
    </dgm:pt>
    <dgm:pt modelId="{C2C2E6D5-FB9F-4383-974D-26567321D796}" type="pres">
      <dgm:prSet presAssocID="{452714D6-EB7D-4532-B522-6B3A55614386}" presName="Accent" presStyleLbl="node1" presStyleIdx="4" presStyleCnt="6"/>
      <dgm:spPr/>
    </dgm:pt>
    <dgm:pt modelId="{B77C4C10-8402-4984-963C-CF2711FC54DD}" type="pres">
      <dgm:prSet presAssocID="{452714D6-EB7D-4532-B522-6B3A55614386}" presName="ParentBackground2" presStyleCnt="0"/>
      <dgm:spPr/>
    </dgm:pt>
    <dgm:pt modelId="{BEF80D3D-81C5-4997-B7E8-FE0237C86CF5}" type="pres">
      <dgm:prSet presAssocID="{452714D6-EB7D-4532-B522-6B3A55614386}" presName="ParentBackground" presStyleLbl="fgAcc1" presStyleIdx="4" presStyleCnt="6"/>
      <dgm:spPr/>
    </dgm:pt>
    <dgm:pt modelId="{BB71BE20-B51C-4BE9-A26A-6728F63743DE}" type="pres">
      <dgm:prSet presAssocID="{452714D6-EB7D-4532-B522-6B3A55614386}" presName="Child2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4F0ED9B1-8529-45BB-B3FF-8D89C5F6A702}" type="pres">
      <dgm:prSet presAssocID="{452714D6-EB7D-4532-B522-6B3A55614386}" presName="Parent2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A3D2919E-B20D-488E-BD4E-42AC51014865}" type="pres">
      <dgm:prSet presAssocID="{693138AB-C11C-4005-8C7A-DFE5D43D3653}" presName="Accent1" presStyleCnt="0"/>
      <dgm:spPr/>
    </dgm:pt>
    <dgm:pt modelId="{E7F5449E-2B42-4AEF-B8F4-B1F5CCCA900F}" type="pres">
      <dgm:prSet presAssocID="{693138AB-C11C-4005-8C7A-DFE5D43D3653}" presName="Accent" presStyleLbl="node1" presStyleIdx="5" presStyleCnt="6"/>
      <dgm:spPr/>
    </dgm:pt>
    <dgm:pt modelId="{BA29A60A-92B9-403C-A04B-BB157EBD3EE8}" type="pres">
      <dgm:prSet presAssocID="{693138AB-C11C-4005-8C7A-DFE5D43D3653}" presName="ParentBackground1" presStyleCnt="0"/>
      <dgm:spPr/>
    </dgm:pt>
    <dgm:pt modelId="{D1D8D10E-2D63-40BD-AFF7-E474BCE8B62E}" type="pres">
      <dgm:prSet presAssocID="{693138AB-C11C-4005-8C7A-DFE5D43D3653}" presName="ParentBackground" presStyleLbl="fgAcc1" presStyleIdx="5" presStyleCnt="6"/>
      <dgm:spPr/>
    </dgm:pt>
    <dgm:pt modelId="{07A903F1-11F5-4FD7-A281-9C80735B16BD}" type="pres">
      <dgm:prSet presAssocID="{693138AB-C11C-4005-8C7A-DFE5D43D3653}" presName="Child1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EF54F4D5-B423-4FB0-9112-B5A0C58141E8}" type="pres">
      <dgm:prSet presAssocID="{693138AB-C11C-4005-8C7A-DFE5D43D3653}" presName="Parent1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E83BE600-1B36-423F-90D8-AACD2584DCC3}" type="presOf" srcId="{2FCA2CA6-226C-4435-B75E-6E4ABFABCA21}" destId="{17B2B4D4-BB5D-4F95-B3A8-9DBEC0240691}" srcOrd="0" destOrd="0" presId="urn:microsoft.com/office/officeart/2011/layout/CircleProcess"/>
    <dgm:cxn modelId="{6FB69915-42CC-497D-AF9C-D173426B854C}" srcId="{452714D6-EB7D-4532-B522-6B3A55614386}" destId="{F644C8F7-FD32-4BAB-A504-ED7A45D13B84}" srcOrd="0" destOrd="0" parTransId="{B97AAA16-FC97-431A-B87C-4C83706F89CF}" sibTransId="{F0F05A11-C3CA-4FDB-8356-7A90632C772B}"/>
    <dgm:cxn modelId="{12AAF717-311D-42E8-B40F-EE4CB4F023BA}" srcId="{BD06F5DA-79A8-45B4-8B36-6E32394C4194}" destId="{08D9CFC8-6F5F-4668-8F45-678870AA54B4}" srcOrd="0" destOrd="0" parTransId="{F7FB681A-EC7D-46D4-ACEB-23075DF15D64}" sibTransId="{84508F24-8D13-4BD3-9EAB-F8EFFD9EFCCE}"/>
    <dgm:cxn modelId="{39D8251D-46F1-44A2-B3C5-19A7D16F2F38}" type="presOf" srcId="{6B75056C-987C-4AC9-B40D-53BAE4F0216B}" destId="{07A903F1-11F5-4FD7-A281-9C80735B16BD}" srcOrd="0" destOrd="0" presId="urn:microsoft.com/office/officeart/2011/layout/CircleProcess"/>
    <dgm:cxn modelId="{4135271E-0967-4AC1-9D8F-995C55C9459A}" type="presOf" srcId="{570831B8-D5FC-4969-9760-1A05062B5D47}" destId="{17B2B4D4-BB5D-4F95-B3A8-9DBEC0240691}" srcOrd="0" destOrd="3" presId="urn:microsoft.com/office/officeart/2011/layout/CircleProcess"/>
    <dgm:cxn modelId="{873BBA1F-D403-4B36-A510-8BB92B68D4D7}" srcId="{BD06F5DA-79A8-45B4-8B36-6E32394C4194}" destId="{CBD79221-F1BB-4350-A3CC-A3E359B55A71}" srcOrd="1" destOrd="0" parTransId="{EFE19EDE-AE54-419C-818C-38FEB7C23F8E}" sibTransId="{A9E20F3C-877F-4487-91F6-34F5D2D302F1}"/>
    <dgm:cxn modelId="{93EBE523-94D9-4E69-930F-51E7276323EF}" srcId="{45F0E8A6-E75D-4AA0-BAB4-D9ACCC2B46DC}" destId="{3D14E138-2478-4B24-846E-8B616CE791DA}" srcOrd="4" destOrd="0" parTransId="{54970211-D699-4B6E-BFD0-B0F32D61934D}" sibTransId="{828D214E-8BF3-48AE-8A94-E6988FC00BAC}"/>
    <dgm:cxn modelId="{F989DE28-FF61-4F99-9F27-FA231D73F825}" srcId="{45F0E8A6-E75D-4AA0-BAB4-D9ACCC2B46DC}" destId="{BD06F5DA-79A8-45B4-8B36-6E32394C4194}" srcOrd="5" destOrd="0" parTransId="{EEE73AC6-CDA0-40C2-82BA-40BE671E8000}" sibTransId="{63011A02-1B7E-48CF-B2D0-4CCEF6396167}"/>
    <dgm:cxn modelId="{DA66F32C-B2F5-4D68-99E7-5550BDBAD1B6}" type="presOf" srcId="{91124222-70BC-4923-B519-767E02F28F1E}" destId="{97907ADF-BF89-4430-A625-F2C0DDD2B842}" srcOrd="1" destOrd="0" presId="urn:microsoft.com/office/officeart/2011/layout/CircleProcess"/>
    <dgm:cxn modelId="{B29EF831-9664-4835-BDB1-08240FDF7900}" type="presOf" srcId="{BD06F5DA-79A8-45B4-8B36-6E32394C4194}" destId="{10A95461-6C53-4703-84E9-A925B6F11914}" srcOrd="1" destOrd="0" presId="urn:microsoft.com/office/officeart/2011/layout/CircleProcess"/>
    <dgm:cxn modelId="{E9A9AF38-9518-470F-89B6-30123106734F}" type="presOf" srcId="{3D14E138-2478-4B24-846E-8B616CE791DA}" destId="{4CF00B06-8AB0-4FB9-8A36-EB6907DBE8D5}" srcOrd="0" destOrd="0" presId="urn:microsoft.com/office/officeart/2011/layout/CircleProcess"/>
    <dgm:cxn modelId="{2EF3C53B-8C0E-42F7-882C-5D7EE0D825CD}" type="presOf" srcId="{AE4451BB-A406-4B78-BF38-040BBF1B37F6}" destId="{17B2B4D4-BB5D-4F95-B3A8-9DBEC0240691}" srcOrd="0" destOrd="2" presId="urn:microsoft.com/office/officeart/2011/layout/CircleProcess"/>
    <dgm:cxn modelId="{0F440A3C-B278-4FE0-9133-73983ADCCD25}" type="presOf" srcId="{452714D6-EB7D-4532-B522-6B3A55614386}" destId="{BEF80D3D-81C5-4997-B7E8-FE0237C86CF5}" srcOrd="0" destOrd="0" presId="urn:microsoft.com/office/officeart/2011/layout/CircleProcess"/>
    <dgm:cxn modelId="{78B8133D-7ABC-42C5-8D63-F2633A33A9FF}" type="presOf" srcId="{1C18211B-C507-451F-A600-26BDF17A410A}" destId="{7D890436-6E58-439A-B7B5-72085BDB8534}" srcOrd="0" destOrd="0" presId="urn:microsoft.com/office/officeart/2011/layout/CircleProcess"/>
    <dgm:cxn modelId="{F98AE562-7DBD-4AA6-AC29-1B54FD541B43}" type="presOf" srcId="{EFB2D0D5-7F31-4FC3-A913-A8733A85507C}" destId="{BB71BE20-B51C-4BE9-A26A-6728F63743DE}" srcOrd="0" destOrd="3" presId="urn:microsoft.com/office/officeart/2011/layout/CircleProcess"/>
    <dgm:cxn modelId="{F761FD62-14E1-4FA4-9B8D-49105301840B}" srcId="{91124222-70BC-4923-B519-767E02F28F1E}" destId="{AE4451BB-A406-4B78-BF38-040BBF1B37F6}" srcOrd="2" destOrd="0" parTransId="{1E982274-F427-4BA5-9796-17935DE397AE}" sibTransId="{61A3CEF1-ED01-452C-B589-9731319C9FC1}"/>
    <dgm:cxn modelId="{9943A147-4736-4473-BB74-81D1F945B6C8}" srcId="{3D14E138-2478-4B24-846E-8B616CE791DA}" destId="{76857314-D410-4BF7-9C39-1A5EE149762A}" srcOrd="2" destOrd="0" parTransId="{D9ADF24F-525D-4FE8-8855-A319EEDEA434}" sibTransId="{7D1FEDCE-473B-4A11-94B0-6DF20C27754D}"/>
    <dgm:cxn modelId="{D249AC47-9F58-45F8-92C3-61A0A7523C0B}" type="presOf" srcId="{C5CF6B76-9D14-4C6A-B74C-F05FAE14819D}" destId="{6D837ED8-F403-4D7E-840F-0F715C51C570}" srcOrd="0" destOrd="0" presId="urn:microsoft.com/office/officeart/2011/layout/CircleProcess"/>
    <dgm:cxn modelId="{AB9ED468-4637-47CC-88B8-32DF323540D5}" type="presOf" srcId="{F305FBA4-9E87-41DF-98FA-BC517AC5ECE9}" destId="{07A903F1-11F5-4FD7-A281-9C80735B16BD}" srcOrd="0" destOrd="1" presId="urn:microsoft.com/office/officeart/2011/layout/CircleProcess"/>
    <dgm:cxn modelId="{F692634A-1679-4C22-82B3-1B9D0E37B5AF}" srcId="{452714D6-EB7D-4532-B522-6B3A55614386}" destId="{EFB2D0D5-7F31-4FC3-A913-A8733A85507C}" srcOrd="3" destOrd="0" parTransId="{80E1EC1F-8F81-41DE-A035-E854C0112AA5}" sibTransId="{5A8901ED-70F5-4D97-A880-9CBBC03121F4}"/>
    <dgm:cxn modelId="{6398CF4A-4A07-47E2-B872-EB136B011666}" srcId="{91124222-70BC-4923-B519-767E02F28F1E}" destId="{570831B8-D5FC-4969-9760-1A05062B5D47}" srcOrd="3" destOrd="0" parTransId="{C171BA46-3998-4666-8E0C-554BE9F779D7}" sibTransId="{D965BAA6-51DA-4377-8849-A3D73CE04B6F}"/>
    <dgm:cxn modelId="{49099C6B-7749-41EA-BA38-529AADC4915A}" srcId="{45F0E8A6-E75D-4AA0-BAB4-D9ACCC2B46DC}" destId="{013C765A-680F-44E7-874E-5F62220C265A}" srcOrd="2" destOrd="0" parTransId="{34EC766E-20AC-463F-B460-F7BF8A170B9C}" sibTransId="{9AD49AD5-08C4-45DD-A668-6D50CC7ABD72}"/>
    <dgm:cxn modelId="{C301B04F-3F9A-42FA-B41D-1819F190B329}" type="presOf" srcId="{0B2EFC52-0D96-455B-8FFD-028804757621}" destId="{BB71BE20-B51C-4BE9-A26A-6728F63743DE}" srcOrd="0" destOrd="1" presId="urn:microsoft.com/office/officeart/2011/layout/CircleProcess"/>
    <dgm:cxn modelId="{7F604070-15CC-40CB-B80B-F191D9EBE5A9}" type="presOf" srcId="{3D14E138-2478-4B24-846E-8B616CE791DA}" destId="{EF089334-E48C-48CD-BC39-D58EBDECD279}" srcOrd="1" destOrd="0" presId="urn:microsoft.com/office/officeart/2011/layout/CircleProcess"/>
    <dgm:cxn modelId="{AF41D171-5E9F-4D9F-BEE4-62454D53C18E}" srcId="{91124222-70BC-4923-B519-767E02F28F1E}" destId="{FBBB108F-93E8-4AA9-ACD7-D42DFEFD7DB8}" srcOrd="1" destOrd="0" parTransId="{65A074D2-9D6B-4812-9E2D-ACADD407C567}" sibTransId="{AC355088-A59B-4825-8EBA-42E4A3C62413}"/>
    <dgm:cxn modelId="{ED31DD76-9C9C-4800-8B45-78A159FCE3F3}" type="presOf" srcId="{7AB5663B-CB44-494D-8B52-2B85DC88C348}" destId="{7D890436-6E58-439A-B7B5-72085BDB8534}" srcOrd="0" destOrd="1" presId="urn:microsoft.com/office/officeart/2011/layout/CircleProcess"/>
    <dgm:cxn modelId="{539B3177-E370-46D6-8924-E4DE7B6B651F}" srcId="{693138AB-C11C-4005-8C7A-DFE5D43D3653}" destId="{6B75056C-987C-4AC9-B40D-53BAE4F0216B}" srcOrd="0" destOrd="0" parTransId="{C4892886-4D49-42A8-B5C3-D1DB1A380ABB}" sibTransId="{78971E82-B8D5-48F2-A555-FD27C1160A27}"/>
    <dgm:cxn modelId="{4495F279-5B7B-4214-9DD3-EE7AC02653BA}" type="presOf" srcId="{452714D6-EB7D-4532-B522-6B3A55614386}" destId="{4F0ED9B1-8529-45BB-B3FF-8D89C5F6A702}" srcOrd="1" destOrd="0" presId="urn:microsoft.com/office/officeart/2011/layout/CircleProcess"/>
    <dgm:cxn modelId="{136ED286-A7B0-45AC-88E1-BF2C0616C412}" type="presOf" srcId="{91124222-70BC-4923-B519-767E02F28F1E}" destId="{0DBD4884-50D0-44E2-AAF5-9288B932C5BD}" srcOrd="0" destOrd="0" presId="urn:microsoft.com/office/officeart/2011/layout/CircleProcess"/>
    <dgm:cxn modelId="{DFAC1C88-3F31-463E-80CF-2400BF0C19D6}" srcId="{45F0E8A6-E75D-4AA0-BAB4-D9ACCC2B46DC}" destId="{452714D6-EB7D-4532-B522-6B3A55614386}" srcOrd="1" destOrd="0" parTransId="{5F206DC1-CD8B-4F85-A568-4D61A2034BC4}" sibTransId="{102C7D18-18C0-4A11-91DB-EFB31B4B0405}"/>
    <dgm:cxn modelId="{C33AEB8A-4B7B-4AC5-9E4E-29A66D265118}" srcId="{45F0E8A6-E75D-4AA0-BAB4-D9ACCC2B46DC}" destId="{91124222-70BC-4923-B519-767E02F28F1E}" srcOrd="3" destOrd="0" parTransId="{B95EAEE3-A92A-48AD-829D-703DDD184080}" sibTransId="{A8C3CCB0-9644-4AF4-B030-EAD74C37AB62}"/>
    <dgm:cxn modelId="{9311C88D-FF6D-4DA4-9128-B50684C6C3D0}" type="presOf" srcId="{C513EBEA-5F83-4B92-9D94-082F73C1FDC1}" destId="{07A903F1-11F5-4FD7-A281-9C80735B16BD}" srcOrd="0" destOrd="2" presId="urn:microsoft.com/office/officeart/2011/layout/CircleProcess"/>
    <dgm:cxn modelId="{2378338F-4AD2-4056-8BDF-BC52C7E0D1A4}" type="presOf" srcId="{693138AB-C11C-4005-8C7A-DFE5D43D3653}" destId="{D1D8D10E-2D63-40BD-AFF7-E474BCE8B62E}" srcOrd="0" destOrd="0" presId="urn:microsoft.com/office/officeart/2011/layout/CircleProcess"/>
    <dgm:cxn modelId="{39C3AF90-DB06-4AE9-BDFC-877FB755437C}" srcId="{013C765A-680F-44E7-874E-5F62220C265A}" destId="{C5CF6B76-9D14-4C6A-B74C-F05FAE14819D}" srcOrd="0" destOrd="0" parTransId="{1D9044C2-4DC3-457A-8C21-70B6B0177640}" sibTransId="{63619674-D7A2-4FB8-A224-E85C21C14530}"/>
    <dgm:cxn modelId="{5CD83792-170D-46E5-8EDB-62F8B460A68B}" type="presOf" srcId="{BC7BBF9A-6869-4D90-A777-D99242BD595A}" destId="{BB71BE20-B51C-4BE9-A26A-6728F63743DE}" srcOrd="0" destOrd="2" presId="urn:microsoft.com/office/officeart/2011/layout/CircleProcess"/>
    <dgm:cxn modelId="{58BF0F93-A859-49EA-94C3-213718781AC1}" srcId="{3D14E138-2478-4B24-846E-8B616CE791DA}" destId="{7AB5663B-CB44-494D-8B52-2B85DC88C348}" srcOrd="1" destOrd="0" parTransId="{D1B10F62-D513-4D53-9C3E-294B588E9DEB}" sibTransId="{D9086FCB-9193-47DD-8160-EFFC4C857B48}"/>
    <dgm:cxn modelId="{8ED29394-2F6A-43D2-8E4B-818C4E2E1569}" type="presOf" srcId="{08D9CFC8-6F5F-4668-8F45-678870AA54B4}" destId="{BB44B7D8-09DE-41EA-B8A4-0CF7D9BF86AA}" srcOrd="0" destOrd="0" presId="urn:microsoft.com/office/officeart/2011/layout/CircleProcess"/>
    <dgm:cxn modelId="{E4ED9C9A-F60B-412E-BA7D-D096B2C3CDB1}" type="presOf" srcId="{45F0E8A6-E75D-4AA0-BAB4-D9ACCC2B46DC}" destId="{2C649120-3777-49AB-803E-570A26002159}" srcOrd="0" destOrd="0" presId="urn:microsoft.com/office/officeart/2011/layout/CircleProcess"/>
    <dgm:cxn modelId="{0F5F7C9C-8697-4EB6-98D4-7DD9DF13EA96}" type="presOf" srcId="{76857314-D410-4BF7-9C39-1A5EE149762A}" destId="{7D890436-6E58-439A-B7B5-72085BDB8534}" srcOrd="0" destOrd="2" presId="urn:microsoft.com/office/officeart/2011/layout/CircleProcess"/>
    <dgm:cxn modelId="{E17747A0-5128-4838-9250-7071C67A9C23}" srcId="{693138AB-C11C-4005-8C7A-DFE5D43D3653}" destId="{C513EBEA-5F83-4B92-9D94-082F73C1FDC1}" srcOrd="2" destOrd="0" parTransId="{D1051507-B868-4FE4-BC6D-C9F0B412A22D}" sibTransId="{A51ED414-1B1C-46EB-B1F3-51E88174ADD4}"/>
    <dgm:cxn modelId="{D705DCA1-24A0-4D19-87D3-1D5C578E59B4}" type="presOf" srcId="{BD06F5DA-79A8-45B4-8B36-6E32394C4194}" destId="{C8394717-400C-4D2C-B7D9-9F33FEFA0DAB}" srcOrd="0" destOrd="0" presId="urn:microsoft.com/office/officeart/2011/layout/CircleProcess"/>
    <dgm:cxn modelId="{E61F79AC-99FF-47E5-9A28-DA4A9A9AC739}" srcId="{452714D6-EB7D-4532-B522-6B3A55614386}" destId="{0B2EFC52-0D96-455B-8FFD-028804757621}" srcOrd="1" destOrd="0" parTransId="{6C5E33E2-98CA-44C6-9DEA-34EE567E4223}" sibTransId="{8D07BB9A-070C-4036-A570-88F66965F3D2}"/>
    <dgm:cxn modelId="{08C09BAC-1DED-4F14-B149-F1D274458C82}" type="presOf" srcId="{C8645BA6-78A6-4A0A-849B-EFDE08873F1E}" destId="{6D837ED8-F403-4D7E-840F-0F715C51C570}" srcOrd="0" destOrd="1" presId="urn:microsoft.com/office/officeart/2011/layout/CircleProcess"/>
    <dgm:cxn modelId="{0C4308B3-81DE-4386-BE42-9E7E482AE32C}" type="presOf" srcId="{693138AB-C11C-4005-8C7A-DFE5D43D3653}" destId="{EF54F4D5-B423-4FB0-9112-B5A0C58141E8}" srcOrd="1" destOrd="0" presId="urn:microsoft.com/office/officeart/2011/layout/CircleProcess"/>
    <dgm:cxn modelId="{D9F9BDB5-B5BB-4AA7-88F1-2ECF4B145D97}" srcId="{91124222-70BC-4923-B519-767E02F28F1E}" destId="{2FCA2CA6-226C-4435-B75E-6E4ABFABCA21}" srcOrd="0" destOrd="0" parTransId="{384DCCEC-67D7-4CEE-9B0F-400E15A06CD5}" sibTransId="{94D0A062-B11F-4D9A-9B80-E134A2E030E9}"/>
    <dgm:cxn modelId="{5D312DBF-9A72-4A5E-B22C-16B355416F3D}" srcId="{693138AB-C11C-4005-8C7A-DFE5D43D3653}" destId="{F305FBA4-9E87-41DF-98FA-BC517AC5ECE9}" srcOrd="1" destOrd="0" parTransId="{E2B33185-3A47-4AD5-8FC9-75A2FEA7EEA1}" sibTransId="{202F4E52-F80F-4001-AA92-0E425C84E606}"/>
    <dgm:cxn modelId="{5B4D21C7-E844-4409-B41B-5428FC617857}" type="presOf" srcId="{CBD79221-F1BB-4350-A3CC-A3E359B55A71}" destId="{BB44B7D8-09DE-41EA-B8A4-0CF7D9BF86AA}" srcOrd="0" destOrd="1" presId="urn:microsoft.com/office/officeart/2011/layout/CircleProcess"/>
    <dgm:cxn modelId="{D8EE87CE-6E0A-4EC4-A5F6-82E8D6423EA6}" type="presOf" srcId="{FBBB108F-93E8-4AA9-ACD7-D42DFEFD7DB8}" destId="{17B2B4D4-BB5D-4F95-B3A8-9DBEC0240691}" srcOrd="0" destOrd="1" presId="urn:microsoft.com/office/officeart/2011/layout/CircleProcess"/>
    <dgm:cxn modelId="{0FA87AD0-357D-4196-9133-035319455DA2}" srcId="{013C765A-680F-44E7-874E-5F62220C265A}" destId="{C8645BA6-78A6-4A0A-849B-EFDE08873F1E}" srcOrd="1" destOrd="0" parTransId="{9093A347-8039-47CB-A9B0-6BA9A51C9B43}" sibTransId="{AE864B1E-8C46-4A3F-A92E-CC9D0F37A843}"/>
    <dgm:cxn modelId="{AE0D65D3-3754-4FF5-8BE1-FD7B22D88820}" srcId="{452714D6-EB7D-4532-B522-6B3A55614386}" destId="{BC7BBF9A-6869-4D90-A777-D99242BD595A}" srcOrd="2" destOrd="0" parTransId="{6AFA7871-F1D5-49C2-AE98-6BDA647BC957}" sibTransId="{16DC2EAB-BA83-42FB-AA44-C97F7DF8A11D}"/>
    <dgm:cxn modelId="{491BCFD9-FDEE-44C2-8691-26F1FC792484}" type="presOf" srcId="{013C765A-680F-44E7-874E-5F62220C265A}" destId="{E6F0DB71-BC82-4E38-92F2-DFDE1F15C9B1}" srcOrd="1" destOrd="0" presId="urn:microsoft.com/office/officeart/2011/layout/CircleProcess"/>
    <dgm:cxn modelId="{DAB3A0E7-8A1D-4326-B4B2-0E10C720BA9B}" srcId="{45F0E8A6-E75D-4AA0-BAB4-D9ACCC2B46DC}" destId="{693138AB-C11C-4005-8C7A-DFE5D43D3653}" srcOrd="0" destOrd="0" parTransId="{DD2ABA0C-3826-4061-BDEF-7F80395F000B}" sibTransId="{1FBA6247-5401-4D03-B5C8-265F11FDDDB3}"/>
    <dgm:cxn modelId="{E69DB3EA-2493-48D8-9C2C-8F323297492D}" type="presOf" srcId="{F644C8F7-FD32-4BAB-A504-ED7A45D13B84}" destId="{BB71BE20-B51C-4BE9-A26A-6728F63743DE}" srcOrd="0" destOrd="0" presId="urn:microsoft.com/office/officeart/2011/layout/CircleProcess"/>
    <dgm:cxn modelId="{430156ED-5285-448D-9E0F-2A3699F5E8E9}" type="presOf" srcId="{013C765A-680F-44E7-874E-5F62220C265A}" destId="{E2012228-EEE9-4021-B0E3-C709F3C193D0}" srcOrd="0" destOrd="0" presId="urn:microsoft.com/office/officeart/2011/layout/CircleProcess"/>
    <dgm:cxn modelId="{73B004F9-FE12-4364-BF2D-AF3293DE4EE6}" srcId="{3D14E138-2478-4B24-846E-8B616CE791DA}" destId="{1C18211B-C507-451F-A600-26BDF17A410A}" srcOrd="0" destOrd="0" parTransId="{5DBE7FB2-B47A-4631-8492-9A8FC6C506E0}" sibTransId="{A7E120CD-A99C-4F6D-BB27-0AF4B64FAAF5}"/>
    <dgm:cxn modelId="{ADD5BFF0-AAB2-4496-9879-0A267FF60562}" type="presParOf" srcId="{2C649120-3777-49AB-803E-570A26002159}" destId="{1149A310-DEB8-4038-8049-8323CE37CC49}" srcOrd="0" destOrd="0" presId="urn:microsoft.com/office/officeart/2011/layout/CircleProcess"/>
    <dgm:cxn modelId="{54A8932C-63A8-4B30-A8FB-1B166232ABCC}" type="presParOf" srcId="{1149A310-DEB8-4038-8049-8323CE37CC49}" destId="{00DBE4A1-1AAC-4495-9442-BF12B7A90A40}" srcOrd="0" destOrd="0" presId="urn:microsoft.com/office/officeart/2011/layout/CircleProcess"/>
    <dgm:cxn modelId="{ADCE03E6-8FD0-4343-B003-AFD3AB63EFE4}" type="presParOf" srcId="{2C649120-3777-49AB-803E-570A26002159}" destId="{F745AEA5-9E7E-4EFC-8BB4-754C3AA2009E}" srcOrd="1" destOrd="0" presId="urn:microsoft.com/office/officeart/2011/layout/CircleProcess"/>
    <dgm:cxn modelId="{5D9D90D6-C70C-4018-857A-8B9BE19D9436}" type="presParOf" srcId="{F745AEA5-9E7E-4EFC-8BB4-754C3AA2009E}" destId="{C8394717-400C-4D2C-B7D9-9F33FEFA0DAB}" srcOrd="0" destOrd="0" presId="urn:microsoft.com/office/officeart/2011/layout/CircleProcess"/>
    <dgm:cxn modelId="{6488017B-4D4D-4742-A3B5-F8001BC42575}" type="presParOf" srcId="{2C649120-3777-49AB-803E-570A26002159}" destId="{BB44B7D8-09DE-41EA-B8A4-0CF7D9BF86AA}" srcOrd="2" destOrd="0" presId="urn:microsoft.com/office/officeart/2011/layout/CircleProcess"/>
    <dgm:cxn modelId="{7D01A891-3678-42F0-AD36-81CBE2392B1C}" type="presParOf" srcId="{2C649120-3777-49AB-803E-570A26002159}" destId="{10A95461-6C53-4703-84E9-A925B6F11914}" srcOrd="3" destOrd="0" presId="urn:microsoft.com/office/officeart/2011/layout/CircleProcess"/>
    <dgm:cxn modelId="{334E1BE1-6856-46D0-A5B4-252DADCA9789}" type="presParOf" srcId="{2C649120-3777-49AB-803E-570A26002159}" destId="{7EC23503-A12E-49B3-AAEA-4BE16523044B}" srcOrd="4" destOrd="0" presId="urn:microsoft.com/office/officeart/2011/layout/CircleProcess"/>
    <dgm:cxn modelId="{6DC6BCBE-8A1D-4DBA-8E77-02E697F546CF}" type="presParOf" srcId="{7EC23503-A12E-49B3-AAEA-4BE16523044B}" destId="{2113B7B1-8E7B-400B-ACA4-DAC893D1DF3A}" srcOrd="0" destOrd="0" presId="urn:microsoft.com/office/officeart/2011/layout/CircleProcess"/>
    <dgm:cxn modelId="{1750AE3B-14BD-4953-BD38-43168E18D111}" type="presParOf" srcId="{2C649120-3777-49AB-803E-570A26002159}" destId="{85C5A183-B4BA-41A5-8EE6-E0B39D90DF29}" srcOrd="5" destOrd="0" presId="urn:microsoft.com/office/officeart/2011/layout/CircleProcess"/>
    <dgm:cxn modelId="{5A2E50C2-941E-410F-A750-4A7429B3690E}" type="presParOf" srcId="{85C5A183-B4BA-41A5-8EE6-E0B39D90DF29}" destId="{4CF00B06-8AB0-4FB9-8A36-EB6907DBE8D5}" srcOrd="0" destOrd="0" presId="urn:microsoft.com/office/officeart/2011/layout/CircleProcess"/>
    <dgm:cxn modelId="{84FE10ED-58DF-4984-B2D8-F94EC59EAC8C}" type="presParOf" srcId="{2C649120-3777-49AB-803E-570A26002159}" destId="{7D890436-6E58-439A-B7B5-72085BDB8534}" srcOrd="6" destOrd="0" presId="urn:microsoft.com/office/officeart/2011/layout/CircleProcess"/>
    <dgm:cxn modelId="{D4BF53EF-6727-4EB4-89F6-93AC6D0B3C11}" type="presParOf" srcId="{2C649120-3777-49AB-803E-570A26002159}" destId="{EF089334-E48C-48CD-BC39-D58EBDECD279}" srcOrd="7" destOrd="0" presId="urn:microsoft.com/office/officeart/2011/layout/CircleProcess"/>
    <dgm:cxn modelId="{403D0510-CCA2-4AB0-98C8-59517C949891}" type="presParOf" srcId="{2C649120-3777-49AB-803E-570A26002159}" destId="{AD242239-DD83-4CE6-AF5F-7257B10B2CBC}" srcOrd="8" destOrd="0" presId="urn:microsoft.com/office/officeart/2011/layout/CircleProcess"/>
    <dgm:cxn modelId="{2546B70A-BCFA-447E-AA70-C833DE818FEC}" type="presParOf" srcId="{AD242239-DD83-4CE6-AF5F-7257B10B2CBC}" destId="{BC6BE13D-6928-4EF2-9D8C-7FE4E6FFB255}" srcOrd="0" destOrd="0" presId="urn:microsoft.com/office/officeart/2011/layout/CircleProcess"/>
    <dgm:cxn modelId="{18B0660D-EB70-4081-81CC-133CBBCB09C1}" type="presParOf" srcId="{2C649120-3777-49AB-803E-570A26002159}" destId="{0E317B72-A5A4-4BBE-8F16-04590651F11E}" srcOrd="9" destOrd="0" presId="urn:microsoft.com/office/officeart/2011/layout/CircleProcess"/>
    <dgm:cxn modelId="{756A83E8-9387-440B-8160-EEFBBB382557}" type="presParOf" srcId="{0E317B72-A5A4-4BBE-8F16-04590651F11E}" destId="{0DBD4884-50D0-44E2-AAF5-9288B932C5BD}" srcOrd="0" destOrd="0" presId="urn:microsoft.com/office/officeart/2011/layout/CircleProcess"/>
    <dgm:cxn modelId="{1D2CACB5-E570-45DA-A999-FE566BF1B711}" type="presParOf" srcId="{2C649120-3777-49AB-803E-570A26002159}" destId="{17B2B4D4-BB5D-4F95-B3A8-9DBEC0240691}" srcOrd="10" destOrd="0" presId="urn:microsoft.com/office/officeart/2011/layout/CircleProcess"/>
    <dgm:cxn modelId="{4772A865-84FD-43BC-B1A7-54382A46DDAD}" type="presParOf" srcId="{2C649120-3777-49AB-803E-570A26002159}" destId="{97907ADF-BF89-4430-A625-F2C0DDD2B842}" srcOrd="11" destOrd="0" presId="urn:microsoft.com/office/officeart/2011/layout/CircleProcess"/>
    <dgm:cxn modelId="{E1385B83-03C3-487C-B60D-3BCE3628AA77}" type="presParOf" srcId="{2C649120-3777-49AB-803E-570A26002159}" destId="{ECFCA970-4A9C-4B38-A517-05502ED20939}" srcOrd="12" destOrd="0" presId="urn:microsoft.com/office/officeart/2011/layout/CircleProcess"/>
    <dgm:cxn modelId="{DB0370BC-4A67-49B2-81BB-31EE0B724364}" type="presParOf" srcId="{ECFCA970-4A9C-4B38-A517-05502ED20939}" destId="{E2A06E7A-9D96-45E5-87EF-8DD7DA8E4FAA}" srcOrd="0" destOrd="0" presId="urn:microsoft.com/office/officeart/2011/layout/CircleProcess"/>
    <dgm:cxn modelId="{65381774-1356-440A-AAB9-28A4B055AD05}" type="presParOf" srcId="{2C649120-3777-49AB-803E-570A26002159}" destId="{0BF34317-6EE1-4A8B-A61C-33354AF5D955}" srcOrd="13" destOrd="0" presId="urn:microsoft.com/office/officeart/2011/layout/CircleProcess"/>
    <dgm:cxn modelId="{F725D7D9-84BE-4CBF-9B25-9AFE9CB8BB49}" type="presParOf" srcId="{0BF34317-6EE1-4A8B-A61C-33354AF5D955}" destId="{E2012228-EEE9-4021-B0E3-C709F3C193D0}" srcOrd="0" destOrd="0" presId="urn:microsoft.com/office/officeart/2011/layout/CircleProcess"/>
    <dgm:cxn modelId="{7FD07F36-3D7E-4AD3-B45F-1930ADBEC587}" type="presParOf" srcId="{2C649120-3777-49AB-803E-570A26002159}" destId="{6D837ED8-F403-4D7E-840F-0F715C51C570}" srcOrd="14" destOrd="0" presId="urn:microsoft.com/office/officeart/2011/layout/CircleProcess"/>
    <dgm:cxn modelId="{911C429B-0BFC-413D-B6D3-28EB54A8A65C}" type="presParOf" srcId="{2C649120-3777-49AB-803E-570A26002159}" destId="{E6F0DB71-BC82-4E38-92F2-DFDE1F15C9B1}" srcOrd="15" destOrd="0" presId="urn:microsoft.com/office/officeart/2011/layout/CircleProcess"/>
    <dgm:cxn modelId="{0A099C3C-F140-4A9A-AD7C-1388B2388621}" type="presParOf" srcId="{2C649120-3777-49AB-803E-570A26002159}" destId="{678434B8-62C1-4A83-B150-556AFA7E473C}" srcOrd="16" destOrd="0" presId="urn:microsoft.com/office/officeart/2011/layout/CircleProcess"/>
    <dgm:cxn modelId="{F32D5CF4-A371-4160-862D-F640EE28A204}" type="presParOf" srcId="{678434B8-62C1-4A83-B150-556AFA7E473C}" destId="{C2C2E6D5-FB9F-4383-974D-26567321D796}" srcOrd="0" destOrd="0" presId="urn:microsoft.com/office/officeart/2011/layout/CircleProcess"/>
    <dgm:cxn modelId="{0FA149A6-6A7E-4517-8E24-EB58D8C21E9B}" type="presParOf" srcId="{2C649120-3777-49AB-803E-570A26002159}" destId="{B77C4C10-8402-4984-963C-CF2711FC54DD}" srcOrd="17" destOrd="0" presId="urn:microsoft.com/office/officeart/2011/layout/CircleProcess"/>
    <dgm:cxn modelId="{A41360CE-5FB3-4997-9E33-5CE57B5151A4}" type="presParOf" srcId="{B77C4C10-8402-4984-963C-CF2711FC54DD}" destId="{BEF80D3D-81C5-4997-B7E8-FE0237C86CF5}" srcOrd="0" destOrd="0" presId="urn:microsoft.com/office/officeart/2011/layout/CircleProcess"/>
    <dgm:cxn modelId="{4E13366D-DBAD-4B5E-B67B-9032731C96E3}" type="presParOf" srcId="{2C649120-3777-49AB-803E-570A26002159}" destId="{BB71BE20-B51C-4BE9-A26A-6728F63743DE}" srcOrd="18" destOrd="0" presId="urn:microsoft.com/office/officeart/2011/layout/CircleProcess"/>
    <dgm:cxn modelId="{EB3917BE-B9DF-4DA9-A2B7-459334B5A4A7}" type="presParOf" srcId="{2C649120-3777-49AB-803E-570A26002159}" destId="{4F0ED9B1-8529-45BB-B3FF-8D89C5F6A702}" srcOrd="19" destOrd="0" presId="urn:microsoft.com/office/officeart/2011/layout/CircleProcess"/>
    <dgm:cxn modelId="{6F463B5D-5718-4164-9231-1DD84D907751}" type="presParOf" srcId="{2C649120-3777-49AB-803E-570A26002159}" destId="{A3D2919E-B20D-488E-BD4E-42AC51014865}" srcOrd="20" destOrd="0" presId="urn:microsoft.com/office/officeart/2011/layout/CircleProcess"/>
    <dgm:cxn modelId="{6D3D0AF7-3885-41CC-BF3D-97A82A84F467}" type="presParOf" srcId="{A3D2919E-B20D-488E-BD4E-42AC51014865}" destId="{E7F5449E-2B42-4AEF-B8F4-B1F5CCCA900F}" srcOrd="0" destOrd="0" presId="urn:microsoft.com/office/officeart/2011/layout/CircleProcess"/>
    <dgm:cxn modelId="{BA88129E-A9C8-4B93-A284-4C196CD914B5}" type="presParOf" srcId="{2C649120-3777-49AB-803E-570A26002159}" destId="{BA29A60A-92B9-403C-A04B-BB157EBD3EE8}" srcOrd="21" destOrd="0" presId="urn:microsoft.com/office/officeart/2011/layout/CircleProcess"/>
    <dgm:cxn modelId="{E9604DF3-0A97-4A4E-A39E-B9F899EFDD11}" type="presParOf" srcId="{BA29A60A-92B9-403C-A04B-BB157EBD3EE8}" destId="{D1D8D10E-2D63-40BD-AFF7-E474BCE8B62E}" srcOrd="0" destOrd="0" presId="urn:microsoft.com/office/officeart/2011/layout/CircleProcess"/>
    <dgm:cxn modelId="{6821DF96-E9D3-400A-AA74-DCC83FCE4B77}" type="presParOf" srcId="{2C649120-3777-49AB-803E-570A26002159}" destId="{07A903F1-11F5-4FD7-A281-9C80735B16BD}" srcOrd="22" destOrd="0" presId="urn:microsoft.com/office/officeart/2011/layout/CircleProcess"/>
    <dgm:cxn modelId="{805ECFD5-0621-49BB-ABE2-BD2B94E329E0}" type="presParOf" srcId="{2C649120-3777-49AB-803E-570A26002159}" destId="{EF54F4D5-B423-4FB0-9112-B5A0C58141E8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6BB2DD-4560-436A-BE29-6D445EB77761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0B4C7D-CEC3-448A-911D-278908F2A630}">
      <dgm:prSet/>
      <dgm:spPr/>
      <dgm:t>
        <a:bodyPr/>
        <a:lstStyle/>
        <a:p>
          <a:r>
            <a:rPr lang="en-US" dirty="0"/>
            <a:t>Language Assistance (Text to Concept)</a:t>
          </a:r>
        </a:p>
      </dgm:t>
    </dgm:pt>
    <dgm:pt modelId="{BE4C9C26-CBFA-4774-93F9-DEB566B189BE}" type="parTrans" cxnId="{210033DB-9046-40EA-9D35-0A24A4CC1F49}">
      <dgm:prSet/>
      <dgm:spPr/>
      <dgm:t>
        <a:bodyPr/>
        <a:lstStyle/>
        <a:p>
          <a:endParaRPr lang="en-US"/>
        </a:p>
      </dgm:t>
    </dgm:pt>
    <dgm:pt modelId="{2CEEC61F-2E4A-480D-934B-F616A94A000C}" type="sibTrans" cxnId="{210033DB-9046-40EA-9D35-0A24A4CC1F49}">
      <dgm:prSet/>
      <dgm:spPr/>
      <dgm:t>
        <a:bodyPr/>
        <a:lstStyle/>
        <a:p>
          <a:endParaRPr lang="en-US"/>
        </a:p>
      </dgm:t>
    </dgm:pt>
    <dgm:pt modelId="{53588D11-0CC7-4410-B06B-42D003C58C9C}">
      <dgm:prSet/>
      <dgm:spPr/>
      <dgm:t>
        <a:bodyPr/>
        <a:lstStyle/>
        <a:p>
          <a:r>
            <a:rPr lang="en-US" dirty="0" err="1"/>
            <a:t>Samskrit</a:t>
          </a:r>
          <a:r>
            <a:rPr lang="en-US" dirty="0"/>
            <a:t> Assistant (grammar, kosha ready-reference) leveraging existing grammar tools</a:t>
          </a:r>
        </a:p>
      </dgm:t>
    </dgm:pt>
    <dgm:pt modelId="{8E2A4C78-F62C-4F01-8B75-98F14E48B608}" type="parTrans" cxnId="{F320AE32-D2D1-4A42-9FE9-8B0A5BC588EF}">
      <dgm:prSet/>
      <dgm:spPr/>
      <dgm:t>
        <a:bodyPr/>
        <a:lstStyle/>
        <a:p>
          <a:endParaRPr lang="en-US"/>
        </a:p>
      </dgm:t>
    </dgm:pt>
    <dgm:pt modelId="{3EE2D046-70E1-45E3-9CE0-2C4BBB267102}" type="sibTrans" cxnId="{F320AE32-D2D1-4A42-9FE9-8B0A5BC588EF}">
      <dgm:prSet/>
      <dgm:spPr/>
      <dgm:t>
        <a:bodyPr/>
        <a:lstStyle/>
        <a:p>
          <a:endParaRPr lang="en-US"/>
        </a:p>
      </dgm:t>
    </dgm:pt>
    <dgm:pt modelId="{88D31E5F-02A3-4627-AF8C-0EB72EB752FE}">
      <dgm:prSet/>
      <dgm:spPr/>
      <dgm:t>
        <a:bodyPr/>
        <a:lstStyle/>
        <a:p>
          <a:r>
            <a:rPr lang="en-US" dirty="0"/>
            <a:t>Grammar-aware Search engine for </a:t>
          </a:r>
          <a:r>
            <a:rPr lang="en-US" dirty="0" err="1"/>
            <a:t>Samskrit</a:t>
          </a:r>
          <a:r>
            <a:rPr lang="en-US" dirty="0"/>
            <a:t> texts</a:t>
          </a:r>
        </a:p>
      </dgm:t>
    </dgm:pt>
    <dgm:pt modelId="{A40369C0-59EC-45B7-B00C-182552DAB036}" type="parTrans" cxnId="{1DABECF4-EFD6-442D-8E6C-5D0B5679B341}">
      <dgm:prSet/>
      <dgm:spPr/>
      <dgm:t>
        <a:bodyPr/>
        <a:lstStyle/>
        <a:p>
          <a:endParaRPr lang="en-US"/>
        </a:p>
      </dgm:t>
    </dgm:pt>
    <dgm:pt modelId="{E9F58CFD-E91D-4C4F-83E4-6ABE81D22228}" type="sibTrans" cxnId="{1DABECF4-EFD6-442D-8E6C-5D0B5679B341}">
      <dgm:prSet/>
      <dgm:spPr/>
      <dgm:t>
        <a:bodyPr/>
        <a:lstStyle/>
        <a:p>
          <a:endParaRPr lang="en-US"/>
        </a:p>
      </dgm:t>
    </dgm:pt>
    <dgm:pt modelId="{C2C9B7A6-F554-458F-887A-6C5151F5FD88}">
      <dgm:prSet/>
      <dgm:spPr/>
      <dgm:t>
        <a:bodyPr/>
        <a:lstStyle/>
        <a:p>
          <a:r>
            <a:rPr lang="en-US" dirty="0"/>
            <a:t>Knowledge Encoding (Concept to Insight)</a:t>
          </a:r>
        </a:p>
      </dgm:t>
    </dgm:pt>
    <dgm:pt modelId="{2CAA22B3-A6A7-4FC4-8F8B-B4B45005D087}" type="parTrans" cxnId="{ED663AB1-D2CE-4994-AA1F-E5BA95177025}">
      <dgm:prSet/>
      <dgm:spPr/>
      <dgm:t>
        <a:bodyPr/>
        <a:lstStyle/>
        <a:p>
          <a:endParaRPr lang="en-US"/>
        </a:p>
      </dgm:t>
    </dgm:pt>
    <dgm:pt modelId="{52434A5F-6EFC-481A-AB68-F6F190EC4DA7}" type="sibTrans" cxnId="{ED663AB1-D2CE-4994-AA1F-E5BA95177025}">
      <dgm:prSet/>
      <dgm:spPr/>
      <dgm:t>
        <a:bodyPr/>
        <a:lstStyle/>
        <a:p>
          <a:endParaRPr lang="en-US"/>
        </a:p>
      </dgm:t>
    </dgm:pt>
    <dgm:pt modelId="{CD039CC0-4EB2-4232-A643-FE2E44609EA5}">
      <dgm:prSet/>
      <dgm:spPr/>
      <dgm:t>
        <a:bodyPr/>
        <a:lstStyle/>
        <a:p>
          <a:r>
            <a:rPr lang="en-US" dirty="0"/>
            <a:t>Templates to summarize conceptual content of </a:t>
          </a:r>
          <a:r>
            <a:rPr lang="en-US" dirty="0" err="1"/>
            <a:t>shaastras</a:t>
          </a:r>
          <a:endParaRPr lang="en-US" dirty="0"/>
        </a:p>
      </dgm:t>
    </dgm:pt>
    <dgm:pt modelId="{BDEE6EAB-5157-4C14-82F8-806F0EFF4811}" type="parTrans" cxnId="{A46C2B81-412B-491D-B0A5-45E8ACBA5063}">
      <dgm:prSet/>
      <dgm:spPr/>
      <dgm:t>
        <a:bodyPr/>
        <a:lstStyle/>
        <a:p>
          <a:endParaRPr lang="en-US"/>
        </a:p>
      </dgm:t>
    </dgm:pt>
    <dgm:pt modelId="{B42347A2-81A1-4BEE-9738-4052B5A5E5D9}" type="sibTrans" cxnId="{A46C2B81-412B-491D-B0A5-45E8ACBA5063}">
      <dgm:prSet/>
      <dgm:spPr/>
      <dgm:t>
        <a:bodyPr/>
        <a:lstStyle/>
        <a:p>
          <a:endParaRPr lang="en-US"/>
        </a:p>
      </dgm:t>
    </dgm:pt>
    <dgm:pt modelId="{DB81E637-C08B-4026-8853-92085E23C473}">
      <dgm:prSet/>
      <dgm:spPr/>
      <dgm:t>
        <a:bodyPr/>
        <a:lstStyle/>
        <a:p>
          <a:r>
            <a:rPr lang="en-US" dirty="0"/>
            <a:t>Concept map tools: editing, search, mining, inference</a:t>
          </a:r>
        </a:p>
      </dgm:t>
    </dgm:pt>
    <dgm:pt modelId="{3B50E8D0-2D1C-4FFD-B350-3C0629B6F189}" type="parTrans" cxnId="{134E731E-B356-4664-9DF3-6B98F7BF4EF2}">
      <dgm:prSet/>
      <dgm:spPr/>
      <dgm:t>
        <a:bodyPr/>
        <a:lstStyle/>
        <a:p>
          <a:endParaRPr lang="en-US"/>
        </a:p>
      </dgm:t>
    </dgm:pt>
    <dgm:pt modelId="{3582012C-ED9A-42C7-87FE-8F51170278DD}" type="sibTrans" cxnId="{134E731E-B356-4664-9DF3-6B98F7BF4EF2}">
      <dgm:prSet/>
      <dgm:spPr/>
      <dgm:t>
        <a:bodyPr/>
        <a:lstStyle/>
        <a:p>
          <a:endParaRPr lang="en-US"/>
        </a:p>
      </dgm:t>
    </dgm:pt>
    <dgm:pt modelId="{90B595DA-92DE-4712-AFE6-FEDA06907B86}">
      <dgm:prSet/>
      <dgm:spPr/>
      <dgm:t>
        <a:bodyPr/>
        <a:lstStyle/>
        <a:p>
          <a:r>
            <a:rPr lang="en-US" dirty="0"/>
            <a:t>Text Extraction </a:t>
          </a:r>
          <a:br>
            <a:rPr lang="en-US" dirty="0"/>
          </a:br>
          <a:r>
            <a:rPr lang="en-US" dirty="0"/>
            <a:t>(Media to Text)</a:t>
          </a:r>
        </a:p>
      </dgm:t>
    </dgm:pt>
    <dgm:pt modelId="{A2D6983E-6F7C-47A6-9523-021B30531A11}" type="parTrans" cxnId="{35CB4F8D-4ED2-484C-83A3-BA0B54736D4D}">
      <dgm:prSet/>
      <dgm:spPr/>
      <dgm:t>
        <a:bodyPr/>
        <a:lstStyle/>
        <a:p>
          <a:endParaRPr lang="en-US"/>
        </a:p>
      </dgm:t>
    </dgm:pt>
    <dgm:pt modelId="{49DFE3B8-488E-4335-AE68-E0C059A19EB0}" type="sibTrans" cxnId="{35CB4F8D-4ED2-484C-83A3-BA0B54736D4D}">
      <dgm:prSet/>
      <dgm:spPr/>
      <dgm:t>
        <a:bodyPr/>
        <a:lstStyle/>
        <a:p>
          <a:endParaRPr lang="en-US"/>
        </a:p>
      </dgm:t>
    </dgm:pt>
    <dgm:pt modelId="{876E7C34-B554-4E2E-B186-B4C90DE42C7E}">
      <dgm:prSet/>
      <dgm:spPr/>
      <dgm:t>
        <a:bodyPr/>
        <a:lstStyle/>
        <a:p>
          <a:r>
            <a:rPr lang="en-US" dirty="0" err="1"/>
            <a:t>Textract</a:t>
          </a:r>
          <a:r>
            <a:rPr lang="en-US" dirty="0"/>
            <a:t>: Indic Manuscript Decoder, Image search tool</a:t>
          </a:r>
        </a:p>
      </dgm:t>
    </dgm:pt>
    <dgm:pt modelId="{2A48DB5E-14F8-4CB3-8886-7227216F70BB}" type="parTrans" cxnId="{F84E97ED-4127-4E5F-A07A-720DB60D02F3}">
      <dgm:prSet/>
      <dgm:spPr/>
      <dgm:t>
        <a:bodyPr/>
        <a:lstStyle/>
        <a:p>
          <a:endParaRPr lang="en-US"/>
        </a:p>
      </dgm:t>
    </dgm:pt>
    <dgm:pt modelId="{67E2954F-B1DB-4ED2-A00E-14198AFD79F3}" type="sibTrans" cxnId="{F84E97ED-4127-4E5F-A07A-720DB60D02F3}">
      <dgm:prSet/>
      <dgm:spPr/>
      <dgm:t>
        <a:bodyPr/>
        <a:lstStyle/>
        <a:p>
          <a:endParaRPr lang="en-US"/>
        </a:p>
      </dgm:t>
    </dgm:pt>
    <dgm:pt modelId="{74E38A42-AF0D-4088-8A99-59249CC02CED}">
      <dgm:prSet/>
      <dgm:spPr/>
      <dgm:t>
        <a:bodyPr/>
        <a:lstStyle/>
        <a:p>
          <a:r>
            <a:rPr lang="en-US" dirty="0" err="1"/>
            <a:t>Samskrit</a:t>
          </a:r>
          <a:r>
            <a:rPr lang="en-US" dirty="0"/>
            <a:t> Text-to-speech and Speech-to-text tools</a:t>
          </a:r>
        </a:p>
      </dgm:t>
    </dgm:pt>
    <dgm:pt modelId="{CC05E331-F62E-42C0-A872-9083F3C5C5EE}" type="parTrans" cxnId="{4C957C94-AB30-4976-8AB7-084A23F76A12}">
      <dgm:prSet/>
      <dgm:spPr/>
      <dgm:t>
        <a:bodyPr/>
        <a:lstStyle/>
        <a:p>
          <a:endParaRPr lang="en-US"/>
        </a:p>
      </dgm:t>
    </dgm:pt>
    <dgm:pt modelId="{010572B0-E58F-4DBD-9EC4-3B5F4016CB99}" type="sibTrans" cxnId="{4C957C94-AB30-4976-8AB7-084A23F76A12}">
      <dgm:prSet/>
      <dgm:spPr/>
      <dgm:t>
        <a:bodyPr/>
        <a:lstStyle/>
        <a:p>
          <a:endParaRPr lang="en-US"/>
        </a:p>
      </dgm:t>
    </dgm:pt>
    <dgm:pt modelId="{E35C6D1F-B95A-4A03-A31C-1CDE7AA2D2AB}">
      <dgm:prSet/>
      <dgm:spPr/>
      <dgm:t>
        <a:bodyPr/>
        <a:lstStyle/>
        <a:p>
          <a:r>
            <a:rPr lang="en-US" dirty="0"/>
            <a:t>Indexing and search tools for video and audio content</a:t>
          </a:r>
        </a:p>
      </dgm:t>
    </dgm:pt>
    <dgm:pt modelId="{7F2A24B7-DC77-4421-BA72-7BD59223C2E7}" type="parTrans" cxnId="{E0C5763A-E284-447C-A29E-C1FBAF2EE3F8}">
      <dgm:prSet/>
      <dgm:spPr/>
      <dgm:t>
        <a:bodyPr/>
        <a:lstStyle/>
        <a:p>
          <a:endParaRPr lang="en-US"/>
        </a:p>
      </dgm:t>
    </dgm:pt>
    <dgm:pt modelId="{2368204B-2EA4-431B-BBBA-29BD26BBBA90}" type="sibTrans" cxnId="{E0C5763A-E284-447C-A29E-C1FBAF2EE3F8}">
      <dgm:prSet/>
      <dgm:spPr/>
      <dgm:t>
        <a:bodyPr/>
        <a:lstStyle/>
        <a:p>
          <a:endParaRPr lang="en-US"/>
        </a:p>
      </dgm:t>
    </dgm:pt>
    <dgm:pt modelId="{BA84EA03-C04C-40BE-AFD9-8FEECC7E0A8B}" type="pres">
      <dgm:prSet presAssocID="{5D6BB2DD-4560-436A-BE29-6D445EB77761}" presName="Name0" presStyleCnt="0">
        <dgm:presLayoutVars>
          <dgm:dir/>
          <dgm:animLvl val="lvl"/>
          <dgm:resizeHandles val="exact"/>
        </dgm:presLayoutVars>
      </dgm:prSet>
      <dgm:spPr/>
    </dgm:pt>
    <dgm:pt modelId="{56795349-EBE0-4DEA-9867-280E77ED9A48}" type="pres">
      <dgm:prSet presAssocID="{90B595DA-92DE-4712-AFE6-FEDA06907B86}" presName="linNode" presStyleCnt="0"/>
      <dgm:spPr/>
    </dgm:pt>
    <dgm:pt modelId="{8FD87892-B4C2-4CD3-AB98-F81E665C75B2}" type="pres">
      <dgm:prSet presAssocID="{90B595DA-92DE-4712-AFE6-FEDA06907B8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313CA5C-8571-46AA-876D-1D54E11DCFCB}" type="pres">
      <dgm:prSet presAssocID="{90B595DA-92DE-4712-AFE6-FEDA06907B86}" presName="descendantText" presStyleLbl="alignAccFollowNode1" presStyleIdx="0" presStyleCnt="3">
        <dgm:presLayoutVars>
          <dgm:bulletEnabled val="1"/>
        </dgm:presLayoutVars>
      </dgm:prSet>
      <dgm:spPr/>
    </dgm:pt>
    <dgm:pt modelId="{45F6DCFF-7081-4967-A98C-DAC0BD30EFD8}" type="pres">
      <dgm:prSet presAssocID="{49DFE3B8-488E-4335-AE68-E0C059A19EB0}" presName="sp" presStyleCnt="0"/>
      <dgm:spPr/>
    </dgm:pt>
    <dgm:pt modelId="{F7CE7EEE-9138-4C8B-85B3-01FA1233EDA4}" type="pres">
      <dgm:prSet presAssocID="{4E0B4C7D-CEC3-448A-911D-278908F2A630}" presName="linNode" presStyleCnt="0"/>
      <dgm:spPr/>
    </dgm:pt>
    <dgm:pt modelId="{E4D037E2-B8B3-4EF8-ABA9-D6769F5D8103}" type="pres">
      <dgm:prSet presAssocID="{4E0B4C7D-CEC3-448A-911D-278908F2A63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A955EF5-A89D-4648-9936-C4A1B69097AB}" type="pres">
      <dgm:prSet presAssocID="{4E0B4C7D-CEC3-448A-911D-278908F2A630}" presName="descendantText" presStyleLbl="alignAccFollowNode1" presStyleIdx="1" presStyleCnt="3">
        <dgm:presLayoutVars>
          <dgm:bulletEnabled val="1"/>
        </dgm:presLayoutVars>
      </dgm:prSet>
      <dgm:spPr/>
    </dgm:pt>
    <dgm:pt modelId="{BB7AEAD7-26CE-4A84-A75B-D990096D936C}" type="pres">
      <dgm:prSet presAssocID="{2CEEC61F-2E4A-480D-934B-F616A94A000C}" presName="sp" presStyleCnt="0"/>
      <dgm:spPr/>
    </dgm:pt>
    <dgm:pt modelId="{6EC62CF2-05F6-4E37-98D6-2874EE8C0377}" type="pres">
      <dgm:prSet presAssocID="{C2C9B7A6-F554-458F-887A-6C5151F5FD88}" presName="linNode" presStyleCnt="0"/>
      <dgm:spPr/>
    </dgm:pt>
    <dgm:pt modelId="{CE8D23B8-6E86-427A-8A10-D4C312F8C74D}" type="pres">
      <dgm:prSet presAssocID="{C2C9B7A6-F554-458F-887A-6C5151F5FD8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8F530B6-0199-46F2-9116-C6EBD6003318}" type="pres">
      <dgm:prSet presAssocID="{C2C9B7A6-F554-458F-887A-6C5151F5FD8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71BBD06-7C98-42F3-A23D-98D79AE3BC85}" type="presOf" srcId="{53588D11-0CC7-4410-B06B-42D003C58C9C}" destId="{4A955EF5-A89D-4648-9936-C4A1B69097AB}" srcOrd="0" destOrd="0" presId="urn:microsoft.com/office/officeart/2005/8/layout/vList5"/>
    <dgm:cxn modelId="{F5E32409-A020-4380-800F-FF40B46E7FB4}" type="presOf" srcId="{74E38A42-AF0D-4088-8A99-59249CC02CED}" destId="{8313CA5C-8571-46AA-876D-1D54E11DCFCB}" srcOrd="0" destOrd="1" presId="urn:microsoft.com/office/officeart/2005/8/layout/vList5"/>
    <dgm:cxn modelId="{134E731E-B356-4664-9DF3-6B98F7BF4EF2}" srcId="{C2C9B7A6-F554-458F-887A-6C5151F5FD88}" destId="{DB81E637-C08B-4026-8853-92085E23C473}" srcOrd="1" destOrd="0" parTransId="{3B50E8D0-2D1C-4FFD-B350-3C0629B6F189}" sibTransId="{3582012C-ED9A-42C7-87FE-8F51170278DD}"/>
    <dgm:cxn modelId="{275D791F-8782-4614-9FDF-4C197AF1EF62}" type="presOf" srcId="{876E7C34-B554-4E2E-B186-B4C90DE42C7E}" destId="{8313CA5C-8571-46AA-876D-1D54E11DCFCB}" srcOrd="0" destOrd="0" presId="urn:microsoft.com/office/officeart/2005/8/layout/vList5"/>
    <dgm:cxn modelId="{F320AE32-D2D1-4A42-9FE9-8B0A5BC588EF}" srcId="{4E0B4C7D-CEC3-448A-911D-278908F2A630}" destId="{53588D11-0CC7-4410-B06B-42D003C58C9C}" srcOrd="0" destOrd="0" parTransId="{8E2A4C78-F62C-4F01-8B75-98F14E48B608}" sibTransId="{3EE2D046-70E1-45E3-9CE0-2C4BBB267102}"/>
    <dgm:cxn modelId="{E0C5763A-E284-447C-A29E-C1FBAF2EE3F8}" srcId="{90B595DA-92DE-4712-AFE6-FEDA06907B86}" destId="{E35C6D1F-B95A-4A03-A31C-1CDE7AA2D2AB}" srcOrd="2" destOrd="0" parTransId="{7F2A24B7-DC77-4421-BA72-7BD59223C2E7}" sibTransId="{2368204B-2EA4-431B-BBBA-29BD26BBBA90}"/>
    <dgm:cxn modelId="{3293025D-4042-4325-B554-6A5EAB617749}" type="presOf" srcId="{5D6BB2DD-4560-436A-BE29-6D445EB77761}" destId="{BA84EA03-C04C-40BE-AFD9-8FEECC7E0A8B}" srcOrd="0" destOrd="0" presId="urn:microsoft.com/office/officeart/2005/8/layout/vList5"/>
    <dgm:cxn modelId="{A46C2B81-412B-491D-B0A5-45E8ACBA5063}" srcId="{C2C9B7A6-F554-458F-887A-6C5151F5FD88}" destId="{CD039CC0-4EB2-4232-A643-FE2E44609EA5}" srcOrd="0" destOrd="0" parTransId="{BDEE6EAB-5157-4C14-82F8-806F0EFF4811}" sibTransId="{B42347A2-81A1-4BEE-9738-4052B5A5E5D9}"/>
    <dgm:cxn modelId="{35CB4F8D-4ED2-484C-83A3-BA0B54736D4D}" srcId="{5D6BB2DD-4560-436A-BE29-6D445EB77761}" destId="{90B595DA-92DE-4712-AFE6-FEDA06907B86}" srcOrd="0" destOrd="0" parTransId="{A2D6983E-6F7C-47A6-9523-021B30531A11}" sibTransId="{49DFE3B8-488E-4335-AE68-E0C059A19EB0}"/>
    <dgm:cxn modelId="{4C957C94-AB30-4976-8AB7-084A23F76A12}" srcId="{90B595DA-92DE-4712-AFE6-FEDA06907B86}" destId="{74E38A42-AF0D-4088-8A99-59249CC02CED}" srcOrd="1" destOrd="0" parTransId="{CC05E331-F62E-42C0-A872-9083F3C5C5EE}" sibTransId="{010572B0-E58F-4DBD-9EC4-3B5F4016CB99}"/>
    <dgm:cxn modelId="{EE9C76A6-1D5E-4451-9BF3-9765D2723751}" type="presOf" srcId="{4E0B4C7D-CEC3-448A-911D-278908F2A630}" destId="{E4D037E2-B8B3-4EF8-ABA9-D6769F5D8103}" srcOrd="0" destOrd="0" presId="urn:microsoft.com/office/officeart/2005/8/layout/vList5"/>
    <dgm:cxn modelId="{5D77E3AE-1BE1-4DFF-9FAF-B68FA40845FB}" type="presOf" srcId="{90B595DA-92DE-4712-AFE6-FEDA06907B86}" destId="{8FD87892-B4C2-4CD3-AB98-F81E665C75B2}" srcOrd="0" destOrd="0" presId="urn:microsoft.com/office/officeart/2005/8/layout/vList5"/>
    <dgm:cxn modelId="{ED663AB1-D2CE-4994-AA1F-E5BA95177025}" srcId="{5D6BB2DD-4560-436A-BE29-6D445EB77761}" destId="{C2C9B7A6-F554-458F-887A-6C5151F5FD88}" srcOrd="2" destOrd="0" parTransId="{2CAA22B3-A6A7-4FC4-8F8B-B4B45005D087}" sibTransId="{52434A5F-6EFC-481A-AB68-F6F190EC4DA7}"/>
    <dgm:cxn modelId="{3A147BBB-CE1D-4BBC-A17C-18236DD4DEDE}" type="presOf" srcId="{E35C6D1F-B95A-4A03-A31C-1CDE7AA2D2AB}" destId="{8313CA5C-8571-46AA-876D-1D54E11DCFCB}" srcOrd="0" destOrd="2" presId="urn:microsoft.com/office/officeart/2005/8/layout/vList5"/>
    <dgm:cxn modelId="{53B3F5C2-A220-4D47-A763-A853FC5851F4}" type="presOf" srcId="{CD039CC0-4EB2-4232-A643-FE2E44609EA5}" destId="{18F530B6-0199-46F2-9116-C6EBD6003318}" srcOrd="0" destOrd="0" presId="urn:microsoft.com/office/officeart/2005/8/layout/vList5"/>
    <dgm:cxn modelId="{5E4723D9-1F5F-4A5A-B34B-C1DE5D675F37}" type="presOf" srcId="{C2C9B7A6-F554-458F-887A-6C5151F5FD88}" destId="{CE8D23B8-6E86-427A-8A10-D4C312F8C74D}" srcOrd="0" destOrd="0" presId="urn:microsoft.com/office/officeart/2005/8/layout/vList5"/>
    <dgm:cxn modelId="{210033DB-9046-40EA-9D35-0A24A4CC1F49}" srcId="{5D6BB2DD-4560-436A-BE29-6D445EB77761}" destId="{4E0B4C7D-CEC3-448A-911D-278908F2A630}" srcOrd="1" destOrd="0" parTransId="{BE4C9C26-CBFA-4774-93F9-DEB566B189BE}" sibTransId="{2CEEC61F-2E4A-480D-934B-F616A94A000C}"/>
    <dgm:cxn modelId="{F84E97ED-4127-4E5F-A07A-720DB60D02F3}" srcId="{90B595DA-92DE-4712-AFE6-FEDA06907B86}" destId="{876E7C34-B554-4E2E-B186-B4C90DE42C7E}" srcOrd="0" destOrd="0" parTransId="{2A48DB5E-14F8-4CB3-8886-7227216F70BB}" sibTransId="{67E2954F-B1DB-4ED2-A00E-14198AFD79F3}"/>
    <dgm:cxn modelId="{1DABECF4-EFD6-442D-8E6C-5D0B5679B341}" srcId="{4E0B4C7D-CEC3-448A-911D-278908F2A630}" destId="{88D31E5F-02A3-4627-AF8C-0EB72EB752FE}" srcOrd="1" destOrd="0" parTransId="{A40369C0-59EC-45B7-B00C-182552DAB036}" sibTransId="{E9F58CFD-E91D-4C4F-83E4-6ABE81D22228}"/>
    <dgm:cxn modelId="{1EBB53F7-9930-42B2-B830-B9C017D3EAD8}" type="presOf" srcId="{88D31E5F-02A3-4627-AF8C-0EB72EB752FE}" destId="{4A955EF5-A89D-4648-9936-C4A1B69097AB}" srcOrd="0" destOrd="1" presId="urn:microsoft.com/office/officeart/2005/8/layout/vList5"/>
    <dgm:cxn modelId="{D031C8FE-9DBA-43E6-B5C6-464A2967D54C}" type="presOf" srcId="{DB81E637-C08B-4026-8853-92085E23C473}" destId="{18F530B6-0199-46F2-9116-C6EBD6003318}" srcOrd="0" destOrd="1" presId="urn:microsoft.com/office/officeart/2005/8/layout/vList5"/>
    <dgm:cxn modelId="{FBA12666-15D0-42A5-992B-93F881A2263A}" type="presParOf" srcId="{BA84EA03-C04C-40BE-AFD9-8FEECC7E0A8B}" destId="{56795349-EBE0-4DEA-9867-280E77ED9A48}" srcOrd="0" destOrd="0" presId="urn:microsoft.com/office/officeart/2005/8/layout/vList5"/>
    <dgm:cxn modelId="{9702C3F2-BFAD-47CA-86A0-E7479254711D}" type="presParOf" srcId="{56795349-EBE0-4DEA-9867-280E77ED9A48}" destId="{8FD87892-B4C2-4CD3-AB98-F81E665C75B2}" srcOrd="0" destOrd="0" presId="urn:microsoft.com/office/officeart/2005/8/layout/vList5"/>
    <dgm:cxn modelId="{A6531F4A-4903-4C71-8CC2-FE16F2F569EB}" type="presParOf" srcId="{56795349-EBE0-4DEA-9867-280E77ED9A48}" destId="{8313CA5C-8571-46AA-876D-1D54E11DCFCB}" srcOrd="1" destOrd="0" presId="urn:microsoft.com/office/officeart/2005/8/layout/vList5"/>
    <dgm:cxn modelId="{9232A7F4-9B22-4AE2-B0C8-CB02147435E6}" type="presParOf" srcId="{BA84EA03-C04C-40BE-AFD9-8FEECC7E0A8B}" destId="{45F6DCFF-7081-4967-A98C-DAC0BD30EFD8}" srcOrd="1" destOrd="0" presId="urn:microsoft.com/office/officeart/2005/8/layout/vList5"/>
    <dgm:cxn modelId="{5761B3CA-C5F3-47D9-9F08-8773DACEDFBE}" type="presParOf" srcId="{BA84EA03-C04C-40BE-AFD9-8FEECC7E0A8B}" destId="{F7CE7EEE-9138-4C8B-85B3-01FA1233EDA4}" srcOrd="2" destOrd="0" presId="urn:microsoft.com/office/officeart/2005/8/layout/vList5"/>
    <dgm:cxn modelId="{5D8A2696-A751-4C2C-AE02-5EE3FF1046E7}" type="presParOf" srcId="{F7CE7EEE-9138-4C8B-85B3-01FA1233EDA4}" destId="{E4D037E2-B8B3-4EF8-ABA9-D6769F5D8103}" srcOrd="0" destOrd="0" presId="urn:microsoft.com/office/officeart/2005/8/layout/vList5"/>
    <dgm:cxn modelId="{8488BDE3-368B-4CF1-BA8C-354A846E60EB}" type="presParOf" srcId="{F7CE7EEE-9138-4C8B-85B3-01FA1233EDA4}" destId="{4A955EF5-A89D-4648-9936-C4A1B69097AB}" srcOrd="1" destOrd="0" presId="urn:microsoft.com/office/officeart/2005/8/layout/vList5"/>
    <dgm:cxn modelId="{6A3E5596-FE1E-44EF-A21A-C85B742051F3}" type="presParOf" srcId="{BA84EA03-C04C-40BE-AFD9-8FEECC7E0A8B}" destId="{BB7AEAD7-26CE-4A84-A75B-D990096D936C}" srcOrd="3" destOrd="0" presId="urn:microsoft.com/office/officeart/2005/8/layout/vList5"/>
    <dgm:cxn modelId="{F79C21D1-21A1-471C-A449-DF3C89D75EA1}" type="presParOf" srcId="{BA84EA03-C04C-40BE-AFD9-8FEECC7E0A8B}" destId="{6EC62CF2-05F6-4E37-98D6-2874EE8C0377}" srcOrd="4" destOrd="0" presId="urn:microsoft.com/office/officeart/2005/8/layout/vList5"/>
    <dgm:cxn modelId="{8FDA7008-AD2C-44A4-9E53-C7AAF125C346}" type="presParOf" srcId="{6EC62CF2-05F6-4E37-98D6-2874EE8C0377}" destId="{CE8D23B8-6E86-427A-8A10-D4C312F8C74D}" srcOrd="0" destOrd="0" presId="urn:microsoft.com/office/officeart/2005/8/layout/vList5"/>
    <dgm:cxn modelId="{FFEDDF08-00C5-437F-A363-B9DF4741E678}" type="presParOf" srcId="{6EC62CF2-05F6-4E37-98D6-2874EE8C0377}" destId="{18F530B6-0199-46F2-9116-C6EBD60033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B32AEF-5869-4C0E-B6FF-8AFD0185A2A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8424E2-407C-4036-955E-BDE553AD25F5}">
      <dgm:prSet phldrT="[Text]"/>
      <dgm:spPr/>
      <dgm:t>
        <a:bodyPr/>
        <a:lstStyle/>
        <a:p>
          <a:r>
            <a:rPr lang="en-US" dirty="0"/>
            <a:t>Seekers</a:t>
          </a:r>
        </a:p>
      </dgm:t>
    </dgm:pt>
    <dgm:pt modelId="{B7ADF973-C9D0-426A-ADD5-037DB76B5E46}" type="parTrans" cxnId="{2AC0CAB2-0B47-4E4C-98C1-E8D4ACAF9666}">
      <dgm:prSet/>
      <dgm:spPr/>
      <dgm:t>
        <a:bodyPr/>
        <a:lstStyle/>
        <a:p>
          <a:endParaRPr lang="en-US"/>
        </a:p>
      </dgm:t>
    </dgm:pt>
    <dgm:pt modelId="{2B07F9DF-8E6F-4F14-B588-D3563D300375}" type="sibTrans" cxnId="{2AC0CAB2-0B47-4E4C-98C1-E8D4ACAF9666}">
      <dgm:prSet/>
      <dgm:spPr/>
      <dgm:t>
        <a:bodyPr/>
        <a:lstStyle/>
        <a:p>
          <a:endParaRPr lang="en-US"/>
        </a:p>
      </dgm:t>
    </dgm:pt>
    <dgm:pt modelId="{E26ABF56-6A66-4150-822B-C8481639D0A1}">
      <dgm:prSet phldrT="[Text]"/>
      <dgm:spPr/>
      <dgm:t>
        <a:bodyPr/>
        <a:lstStyle/>
        <a:p>
          <a:r>
            <a:rPr lang="en-US" dirty="0"/>
            <a:t>Experts</a:t>
          </a:r>
        </a:p>
      </dgm:t>
    </dgm:pt>
    <dgm:pt modelId="{3D12510A-88E2-4355-A520-3D358B6E3678}" type="parTrans" cxnId="{E3E12275-F606-4E16-B866-1074CB0F713C}">
      <dgm:prSet/>
      <dgm:spPr/>
      <dgm:t>
        <a:bodyPr/>
        <a:lstStyle/>
        <a:p>
          <a:endParaRPr lang="en-US"/>
        </a:p>
      </dgm:t>
    </dgm:pt>
    <dgm:pt modelId="{421CD890-5573-44E5-ADE5-C345A1172A20}" type="sibTrans" cxnId="{E3E12275-F606-4E16-B866-1074CB0F713C}">
      <dgm:prSet/>
      <dgm:spPr/>
      <dgm:t>
        <a:bodyPr/>
        <a:lstStyle/>
        <a:p>
          <a:endParaRPr lang="en-US"/>
        </a:p>
      </dgm:t>
    </dgm:pt>
    <dgm:pt modelId="{405C20E2-1823-4C76-984E-F761EB8CA6F9}" type="pres">
      <dgm:prSet presAssocID="{65B32AEF-5869-4C0E-B6FF-8AFD0185A2A8}" presName="cycle" presStyleCnt="0">
        <dgm:presLayoutVars>
          <dgm:dir/>
          <dgm:resizeHandles val="exact"/>
        </dgm:presLayoutVars>
      </dgm:prSet>
      <dgm:spPr/>
    </dgm:pt>
    <dgm:pt modelId="{7201960A-F9A7-4185-ACC9-5D8CD379BA37}" type="pres">
      <dgm:prSet presAssocID="{F58424E2-407C-4036-955E-BDE553AD25F5}" presName="dummy" presStyleCnt="0"/>
      <dgm:spPr/>
    </dgm:pt>
    <dgm:pt modelId="{98C194E2-48A3-47B2-B91D-7276BDD8F2BE}" type="pres">
      <dgm:prSet presAssocID="{F58424E2-407C-4036-955E-BDE553AD25F5}" presName="node" presStyleLbl="revTx" presStyleIdx="0" presStyleCnt="2">
        <dgm:presLayoutVars>
          <dgm:bulletEnabled val="1"/>
        </dgm:presLayoutVars>
      </dgm:prSet>
      <dgm:spPr/>
    </dgm:pt>
    <dgm:pt modelId="{4A3F41D9-CE8C-4D77-9EFB-D68CC3FB6C40}" type="pres">
      <dgm:prSet presAssocID="{2B07F9DF-8E6F-4F14-B588-D3563D300375}" presName="sibTrans" presStyleLbl="node1" presStyleIdx="0" presStyleCnt="2"/>
      <dgm:spPr/>
    </dgm:pt>
    <dgm:pt modelId="{3A521D2A-B0AD-44C6-887E-12C480134FBC}" type="pres">
      <dgm:prSet presAssocID="{E26ABF56-6A66-4150-822B-C8481639D0A1}" presName="dummy" presStyleCnt="0"/>
      <dgm:spPr/>
    </dgm:pt>
    <dgm:pt modelId="{66C6731F-66E7-4692-8875-90106253E057}" type="pres">
      <dgm:prSet presAssocID="{E26ABF56-6A66-4150-822B-C8481639D0A1}" presName="node" presStyleLbl="revTx" presStyleIdx="1" presStyleCnt="2">
        <dgm:presLayoutVars>
          <dgm:bulletEnabled val="1"/>
        </dgm:presLayoutVars>
      </dgm:prSet>
      <dgm:spPr/>
    </dgm:pt>
    <dgm:pt modelId="{F8365153-022B-47EC-A579-7CBE0FCF91A2}" type="pres">
      <dgm:prSet presAssocID="{421CD890-5573-44E5-ADE5-C345A1172A20}" presName="sibTrans" presStyleLbl="node1" presStyleIdx="1" presStyleCnt="2"/>
      <dgm:spPr/>
    </dgm:pt>
  </dgm:ptLst>
  <dgm:cxnLst>
    <dgm:cxn modelId="{A08E9524-259B-49F0-A415-D4B7A28C91E7}" type="presOf" srcId="{421CD890-5573-44E5-ADE5-C345A1172A20}" destId="{F8365153-022B-47EC-A579-7CBE0FCF91A2}" srcOrd="0" destOrd="0" presId="urn:microsoft.com/office/officeart/2005/8/layout/cycle1"/>
    <dgm:cxn modelId="{671B2B5F-5F49-4DD3-8B16-34891874F4E8}" type="presOf" srcId="{E26ABF56-6A66-4150-822B-C8481639D0A1}" destId="{66C6731F-66E7-4692-8875-90106253E057}" srcOrd="0" destOrd="0" presId="urn:microsoft.com/office/officeart/2005/8/layout/cycle1"/>
    <dgm:cxn modelId="{E3E12275-F606-4E16-B866-1074CB0F713C}" srcId="{65B32AEF-5869-4C0E-B6FF-8AFD0185A2A8}" destId="{E26ABF56-6A66-4150-822B-C8481639D0A1}" srcOrd="1" destOrd="0" parTransId="{3D12510A-88E2-4355-A520-3D358B6E3678}" sibTransId="{421CD890-5573-44E5-ADE5-C345A1172A20}"/>
    <dgm:cxn modelId="{851431AF-65A2-497D-B44B-CD7DBD7C8E00}" type="presOf" srcId="{65B32AEF-5869-4C0E-B6FF-8AFD0185A2A8}" destId="{405C20E2-1823-4C76-984E-F761EB8CA6F9}" srcOrd="0" destOrd="0" presId="urn:microsoft.com/office/officeart/2005/8/layout/cycle1"/>
    <dgm:cxn modelId="{2AC0CAB2-0B47-4E4C-98C1-E8D4ACAF9666}" srcId="{65B32AEF-5869-4C0E-B6FF-8AFD0185A2A8}" destId="{F58424E2-407C-4036-955E-BDE553AD25F5}" srcOrd="0" destOrd="0" parTransId="{B7ADF973-C9D0-426A-ADD5-037DB76B5E46}" sibTransId="{2B07F9DF-8E6F-4F14-B588-D3563D300375}"/>
    <dgm:cxn modelId="{7F0360B4-83C3-41A6-8EC9-7B338879BDA0}" type="presOf" srcId="{2B07F9DF-8E6F-4F14-B588-D3563D300375}" destId="{4A3F41D9-CE8C-4D77-9EFB-D68CC3FB6C40}" srcOrd="0" destOrd="0" presId="urn:microsoft.com/office/officeart/2005/8/layout/cycle1"/>
    <dgm:cxn modelId="{81A9CAB6-58D5-4F46-85B9-6BFB07E4FEFE}" type="presOf" srcId="{F58424E2-407C-4036-955E-BDE553AD25F5}" destId="{98C194E2-48A3-47B2-B91D-7276BDD8F2BE}" srcOrd="0" destOrd="0" presId="urn:microsoft.com/office/officeart/2005/8/layout/cycle1"/>
    <dgm:cxn modelId="{D9EF6744-DB7E-4A56-ADF2-99ED008CD1C1}" type="presParOf" srcId="{405C20E2-1823-4C76-984E-F761EB8CA6F9}" destId="{7201960A-F9A7-4185-ACC9-5D8CD379BA37}" srcOrd="0" destOrd="0" presId="urn:microsoft.com/office/officeart/2005/8/layout/cycle1"/>
    <dgm:cxn modelId="{2D8703D0-17CE-4B14-9049-9E9EFA4B49B1}" type="presParOf" srcId="{405C20E2-1823-4C76-984E-F761EB8CA6F9}" destId="{98C194E2-48A3-47B2-B91D-7276BDD8F2BE}" srcOrd="1" destOrd="0" presId="urn:microsoft.com/office/officeart/2005/8/layout/cycle1"/>
    <dgm:cxn modelId="{884CFCD4-F472-4977-8C21-86C1BA8FAA43}" type="presParOf" srcId="{405C20E2-1823-4C76-984E-F761EB8CA6F9}" destId="{4A3F41D9-CE8C-4D77-9EFB-D68CC3FB6C40}" srcOrd="2" destOrd="0" presId="urn:microsoft.com/office/officeart/2005/8/layout/cycle1"/>
    <dgm:cxn modelId="{FBEA8464-473C-4708-B039-C3D72D568AA6}" type="presParOf" srcId="{405C20E2-1823-4C76-984E-F761EB8CA6F9}" destId="{3A521D2A-B0AD-44C6-887E-12C480134FBC}" srcOrd="3" destOrd="0" presId="urn:microsoft.com/office/officeart/2005/8/layout/cycle1"/>
    <dgm:cxn modelId="{3FD01035-B1C0-46B0-A367-90B9791768B2}" type="presParOf" srcId="{405C20E2-1823-4C76-984E-F761EB8CA6F9}" destId="{66C6731F-66E7-4692-8875-90106253E057}" srcOrd="4" destOrd="0" presId="urn:microsoft.com/office/officeart/2005/8/layout/cycle1"/>
    <dgm:cxn modelId="{A092549F-4BDA-47DF-861C-3B195F95EBB5}" type="presParOf" srcId="{405C20E2-1823-4C76-984E-F761EB8CA6F9}" destId="{F8365153-022B-47EC-A579-7CBE0FCF91A2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77663A-289A-449D-9600-73961B4C41D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3C1EA16-1A39-48B2-8E3B-035F4968DC43}">
      <dgm:prSet phldrT="[Text]"/>
      <dgm:spPr/>
      <dgm:t>
        <a:bodyPr/>
        <a:lstStyle/>
        <a:p>
          <a:r>
            <a:rPr lang="en-US" dirty="0"/>
            <a:t>Auto-segment page </a:t>
          </a:r>
          <a:br>
            <a:rPr lang="en-US" dirty="0"/>
          </a:br>
          <a:r>
            <a:rPr lang="en-US" dirty="0"/>
            <a:t>(image -&gt; snippets)</a:t>
          </a:r>
        </a:p>
      </dgm:t>
    </dgm:pt>
    <dgm:pt modelId="{993E8764-F9DB-4887-9575-F9B5C276EF5C}" type="parTrans" cxnId="{2E6C4070-320B-4EB3-8EAA-E5437D6FB92A}">
      <dgm:prSet/>
      <dgm:spPr/>
      <dgm:t>
        <a:bodyPr/>
        <a:lstStyle/>
        <a:p>
          <a:endParaRPr lang="en-US"/>
        </a:p>
      </dgm:t>
    </dgm:pt>
    <dgm:pt modelId="{2B99592D-0D4B-46FD-AAB8-053FA6BC5B41}" type="sibTrans" cxnId="{2E6C4070-320B-4EB3-8EAA-E5437D6FB92A}">
      <dgm:prSet/>
      <dgm:spPr/>
      <dgm:t>
        <a:bodyPr/>
        <a:lstStyle/>
        <a:p>
          <a:endParaRPr lang="en-US"/>
        </a:p>
      </dgm:t>
    </dgm:pt>
    <dgm:pt modelId="{2C885942-53F1-4A9F-B6F2-4F6612B81D2C}">
      <dgm:prSet phldrT="[Text]"/>
      <dgm:spPr/>
      <dgm:t>
        <a:bodyPr/>
        <a:lstStyle/>
        <a:p>
          <a:r>
            <a:rPr lang="en-US" dirty="0"/>
            <a:t>User annotation (snippet -&gt; text)</a:t>
          </a:r>
        </a:p>
      </dgm:t>
    </dgm:pt>
    <dgm:pt modelId="{5C783C8D-5CB1-4D05-8B22-C6AE8B1C8D25}" type="parTrans" cxnId="{86353674-42CB-4BE0-BDAE-BA94CE0F0AF8}">
      <dgm:prSet/>
      <dgm:spPr/>
      <dgm:t>
        <a:bodyPr/>
        <a:lstStyle/>
        <a:p>
          <a:endParaRPr lang="en-US"/>
        </a:p>
      </dgm:t>
    </dgm:pt>
    <dgm:pt modelId="{887A52DC-CA81-4795-9FCA-1DA3F4FFF9B9}" type="sibTrans" cxnId="{86353674-42CB-4BE0-BDAE-BA94CE0F0AF8}">
      <dgm:prSet/>
      <dgm:spPr/>
      <dgm:t>
        <a:bodyPr/>
        <a:lstStyle/>
        <a:p>
          <a:endParaRPr lang="en-US"/>
        </a:p>
      </dgm:t>
    </dgm:pt>
    <dgm:pt modelId="{AB6C325F-5603-4720-BB3D-7FF7132F011C}">
      <dgm:prSet phldrT="[Text]"/>
      <dgm:spPr/>
      <dgm:t>
        <a:bodyPr/>
        <a:lstStyle/>
        <a:p>
          <a:r>
            <a:rPr lang="en-US" dirty="0"/>
            <a:t>Train OCR</a:t>
          </a:r>
        </a:p>
      </dgm:t>
    </dgm:pt>
    <dgm:pt modelId="{E4BCFB7C-23CC-4E46-B155-9456A5F2932C}" type="parTrans" cxnId="{688F2CA0-FF43-459A-8A37-6DCF290B2889}">
      <dgm:prSet/>
      <dgm:spPr/>
      <dgm:t>
        <a:bodyPr/>
        <a:lstStyle/>
        <a:p>
          <a:endParaRPr lang="en-US"/>
        </a:p>
      </dgm:t>
    </dgm:pt>
    <dgm:pt modelId="{71C1E03A-6FC2-4D1F-92AD-DEF747F1E084}" type="sibTrans" cxnId="{688F2CA0-FF43-459A-8A37-6DCF290B2889}">
      <dgm:prSet/>
      <dgm:spPr/>
      <dgm:t>
        <a:bodyPr/>
        <a:lstStyle/>
        <a:p>
          <a:endParaRPr lang="en-US"/>
        </a:p>
      </dgm:t>
    </dgm:pt>
    <dgm:pt modelId="{4C2B2216-6C2A-43C7-838D-05697D0C1151}">
      <dgm:prSet phldrT="[Text]"/>
      <dgm:spPr/>
      <dgm:t>
        <a:bodyPr/>
        <a:lstStyle/>
        <a:p>
          <a:r>
            <a:rPr lang="en-US" dirty="0"/>
            <a:t>Run OCR:</a:t>
          </a:r>
          <a:br>
            <a:rPr lang="en-US" dirty="0"/>
          </a:br>
          <a:r>
            <a:rPr lang="en-US" dirty="0"/>
            <a:t>Auto-label similar snippets</a:t>
          </a:r>
        </a:p>
      </dgm:t>
    </dgm:pt>
    <dgm:pt modelId="{8CEAA779-6112-4A60-8D50-A9D1C4E1725B}" type="parTrans" cxnId="{838ED19E-5A5B-46AC-8026-461F38AEEDD4}">
      <dgm:prSet/>
      <dgm:spPr/>
      <dgm:t>
        <a:bodyPr/>
        <a:lstStyle/>
        <a:p>
          <a:endParaRPr lang="en-US"/>
        </a:p>
      </dgm:t>
    </dgm:pt>
    <dgm:pt modelId="{DF15E295-8044-42C3-BAA0-D20390A63BE6}" type="sibTrans" cxnId="{838ED19E-5A5B-46AC-8026-461F38AEEDD4}">
      <dgm:prSet/>
      <dgm:spPr/>
      <dgm:t>
        <a:bodyPr/>
        <a:lstStyle/>
        <a:p>
          <a:endParaRPr lang="en-US"/>
        </a:p>
      </dgm:t>
    </dgm:pt>
    <dgm:pt modelId="{74E6F5E3-97F4-4004-BFC0-793C2C7ECB92}" type="pres">
      <dgm:prSet presAssocID="{9077663A-289A-449D-9600-73961B4C41DD}" presName="CompostProcess" presStyleCnt="0">
        <dgm:presLayoutVars>
          <dgm:dir/>
          <dgm:resizeHandles val="exact"/>
        </dgm:presLayoutVars>
      </dgm:prSet>
      <dgm:spPr/>
    </dgm:pt>
    <dgm:pt modelId="{3197BF08-4DE4-401A-8CAB-72B437ED201F}" type="pres">
      <dgm:prSet presAssocID="{9077663A-289A-449D-9600-73961B4C41DD}" presName="arrow" presStyleLbl="bgShp" presStyleIdx="0" presStyleCnt="1"/>
      <dgm:spPr/>
    </dgm:pt>
    <dgm:pt modelId="{5D50358E-F6F3-4706-A1DC-F3FE6E25C2AE}" type="pres">
      <dgm:prSet presAssocID="{9077663A-289A-449D-9600-73961B4C41DD}" presName="linearProcess" presStyleCnt="0"/>
      <dgm:spPr/>
    </dgm:pt>
    <dgm:pt modelId="{677A18BA-94D6-4A32-A036-B7D28E032B99}" type="pres">
      <dgm:prSet presAssocID="{43C1EA16-1A39-48B2-8E3B-035F4968DC43}" presName="textNode" presStyleLbl="node1" presStyleIdx="0" presStyleCnt="4">
        <dgm:presLayoutVars>
          <dgm:bulletEnabled val="1"/>
        </dgm:presLayoutVars>
      </dgm:prSet>
      <dgm:spPr/>
    </dgm:pt>
    <dgm:pt modelId="{10E1A033-1E21-4A2F-9FA9-0A89E0E9D663}" type="pres">
      <dgm:prSet presAssocID="{2B99592D-0D4B-46FD-AAB8-053FA6BC5B41}" presName="sibTrans" presStyleCnt="0"/>
      <dgm:spPr/>
    </dgm:pt>
    <dgm:pt modelId="{59007643-138F-49FA-AE74-80B047A34001}" type="pres">
      <dgm:prSet presAssocID="{2C885942-53F1-4A9F-B6F2-4F6612B81D2C}" presName="textNode" presStyleLbl="node1" presStyleIdx="1" presStyleCnt="4">
        <dgm:presLayoutVars>
          <dgm:bulletEnabled val="1"/>
        </dgm:presLayoutVars>
      </dgm:prSet>
      <dgm:spPr/>
    </dgm:pt>
    <dgm:pt modelId="{D8AD9E36-4D9B-497B-B23F-6F26BB8A053C}" type="pres">
      <dgm:prSet presAssocID="{887A52DC-CA81-4795-9FCA-1DA3F4FFF9B9}" presName="sibTrans" presStyleCnt="0"/>
      <dgm:spPr/>
    </dgm:pt>
    <dgm:pt modelId="{66984D80-00A0-40A5-BF37-23894EDCBA7B}" type="pres">
      <dgm:prSet presAssocID="{AB6C325F-5603-4720-BB3D-7FF7132F011C}" presName="textNode" presStyleLbl="node1" presStyleIdx="2" presStyleCnt="4">
        <dgm:presLayoutVars>
          <dgm:bulletEnabled val="1"/>
        </dgm:presLayoutVars>
      </dgm:prSet>
      <dgm:spPr/>
    </dgm:pt>
    <dgm:pt modelId="{F19DC11D-B0D0-43E1-A8DD-BF9E255835A1}" type="pres">
      <dgm:prSet presAssocID="{71C1E03A-6FC2-4D1F-92AD-DEF747F1E084}" presName="sibTrans" presStyleCnt="0"/>
      <dgm:spPr/>
    </dgm:pt>
    <dgm:pt modelId="{F2AA9F25-FBFD-4297-A532-254AD1E7DB24}" type="pres">
      <dgm:prSet presAssocID="{4C2B2216-6C2A-43C7-838D-05697D0C1151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1FE955B-3250-4413-AFAA-3EA3A22EDBE1}" type="presOf" srcId="{2C885942-53F1-4A9F-B6F2-4F6612B81D2C}" destId="{59007643-138F-49FA-AE74-80B047A34001}" srcOrd="0" destOrd="0" presId="urn:microsoft.com/office/officeart/2005/8/layout/hProcess9"/>
    <dgm:cxn modelId="{2E6C4070-320B-4EB3-8EAA-E5437D6FB92A}" srcId="{9077663A-289A-449D-9600-73961B4C41DD}" destId="{43C1EA16-1A39-48B2-8E3B-035F4968DC43}" srcOrd="0" destOrd="0" parTransId="{993E8764-F9DB-4887-9575-F9B5C276EF5C}" sibTransId="{2B99592D-0D4B-46FD-AAB8-053FA6BC5B41}"/>
    <dgm:cxn modelId="{86353674-42CB-4BE0-BDAE-BA94CE0F0AF8}" srcId="{9077663A-289A-449D-9600-73961B4C41DD}" destId="{2C885942-53F1-4A9F-B6F2-4F6612B81D2C}" srcOrd="1" destOrd="0" parTransId="{5C783C8D-5CB1-4D05-8B22-C6AE8B1C8D25}" sibTransId="{887A52DC-CA81-4795-9FCA-1DA3F4FFF9B9}"/>
    <dgm:cxn modelId="{E33E9887-4798-4196-B727-C2BCC0CBB777}" type="presOf" srcId="{9077663A-289A-449D-9600-73961B4C41DD}" destId="{74E6F5E3-97F4-4004-BFC0-793C2C7ECB92}" srcOrd="0" destOrd="0" presId="urn:microsoft.com/office/officeart/2005/8/layout/hProcess9"/>
    <dgm:cxn modelId="{96CC1F9B-96AE-450D-BA2D-1489778771AE}" type="presOf" srcId="{4C2B2216-6C2A-43C7-838D-05697D0C1151}" destId="{F2AA9F25-FBFD-4297-A532-254AD1E7DB24}" srcOrd="0" destOrd="0" presId="urn:microsoft.com/office/officeart/2005/8/layout/hProcess9"/>
    <dgm:cxn modelId="{838ED19E-5A5B-46AC-8026-461F38AEEDD4}" srcId="{9077663A-289A-449D-9600-73961B4C41DD}" destId="{4C2B2216-6C2A-43C7-838D-05697D0C1151}" srcOrd="3" destOrd="0" parTransId="{8CEAA779-6112-4A60-8D50-A9D1C4E1725B}" sibTransId="{DF15E295-8044-42C3-BAA0-D20390A63BE6}"/>
    <dgm:cxn modelId="{688F2CA0-FF43-459A-8A37-6DCF290B2889}" srcId="{9077663A-289A-449D-9600-73961B4C41DD}" destId="{AB6C325F-5603-4720-BB3D-7FF7132F011C}" srcOrd="2" destOrd="0" parTransId="{E4BCFB7C-23CC-4E46-B155-9456A5F2932C}" sibTransId="{71C1E03A-6FC2-4D1F-92AD-DEF747F1E084}"/>
    <dgm:cxn modelId="{207DC2A8-9895-4EA1-AE2A-DBD84EDD9F98}" type="presOf" srcId="{AB6C325F-5603-4720-BB3D-7FF7132F011C}" destId="{66984D80-00A0-40A5-BF37-23894EDCBA7B}" srcOrd="0" destOrd="0" presId="urn:microsoft.com/office/officeart/2005/8/layout/hProcess9"/>
    <dgm:cxn modelId="{A86FC3F2-D829-4E30-AF1D-CC70B33DA6BE}" type="presOf" srcId="{43C1EA16-1A39-48B2-8E3B-035F4968DC43}" destId="{677A18BA-94D6-4A32-A036-B7D28E032B99}" srcOrd="0" destOrd="0" presId="urn:microsoft.com/office/officeart/2005/8/layout/hProcess9"/>
    <dgm:cxn modelId="{F56DB504-7307-48FD-A35F-696D547668EC}" type="presParOf" srcId="{74E6F5E3-97F4-4004-BFC0-793C2C7ECB92}" destId="{3197BF08-4DE4-401A-8CAB-72B437ED201F}" srcOrd="0" destOrd="0" presId="urn:microsoft.com/office/officeart/2005/8/layout/hProcess9"/>
    <dgm:cxn modelId="{77BB4DF5-BA1D-4D32-946D-97E56B5457C2}" type="presParOf" srcId="{74E6F5E3-97F4-4004-BFC0-793C2C7ECB92}" destId="{5D50358E-F6F3-4706-A1DC-F3FE6E25C2AE}" srcOrd="1" destOrd="0" presId="urn:microsoft.com/office/officeart/2005/8/layout/hProcess9"/>
    <dgm:cxn modelId="{0B8EC8D9-F073-4217-AB33-79A1105AF71D}" type="presParOf" srcId="{5D50358E-F6F3-4706-A1DC-F3FE6E25C2AE}" destId="{677A18BA-94D6-4A32-A036-B7D28E032B99}" srcOrd="0" destOrd="0" presId="urn:microsoft.com/office/officeart/2005/8/layout/hProcess9"/>
    <dgm:cxn modelId="{3221061D-10AA-44E5-B91F-1C0195C5FFB7}" type="presParOf" srcId="{5D50358E-F6F3-4706-A1DC-F3FE6E25C2AE}" destId="{10E1A033-1E21-4A2F-9FA9-0A89E0E9D663}" srcOrd="1" destOrd="0" presId="urn:microsoft.com/office/officeart/2005/8/layout/hProcess9"/>
    <dgm:cxn modelId="{E4BFC2AF-5EAB-48AD-95D2-D454C4152A9A}" type="presParOf" srcId="{5D50358E-F6F3-4706-A1DC-F3FE6E25C2AE}" destId="{59007643-138F-49FA-AE74-80B047A34001}" srcOrd="2" destOrd="0" presId="urn:microsoft.com/office/officeart/2005/8/layout/hProcess9"/>
    <dgm:cxn modelId="{FECAA31C-7A95-43C6-87B0-4595D4B096D3}" type="presParOf" srcId="{5D50358E-F6F3-4706-A1DC-F3FE6E25C2AE}" destId="{D8AD9E36-4D9B-497B-B23F-6F26BB8A053C}" srcOrd="3" destOrd="0" presId="urn:microsoft.com/office/officeart/2005/8/layout/hProcess9"/>
    <dgm:cxn modelId="{484CD4E0-2343-45B6-B238-BA64E6D1BFF5}" type="presParOf" srcId="{5D50358E-F6F3-4706-A1DC-F3FE6E25C2AE}" destId="{66984D80-00A0-40A5-BF37-23894EDCBA7B}" srcOrd="4" destOrd="0" presId="urn:microsoft.com/office/officeart/2005/8/layout/hProcess9"/>
    <dgm:cxn modelId="{7DD53916-CAA2-426F-8BE8-68EF7EADF00B}" type="presParOf" srcId="{5D50358E-F6F3-4706-A1DC-F3FE6E25C2AE}" destId="{F19DC11D-B0D0-43E1-A8DD-BF9E255835A1}" srcOrd="5" destOrd="0" presId="urn:microsoft.com/office/officeart/2005/8/layout/hProcess9"/>
    <dgm:cxn modelId="{A8DD2340-9F87-48DF-AFF7-25C6BF0916DF}" type="presParOf" srcId="{5D50358E-F6F3-4706-A1DC-F3FE6E25C2AE}" destId="{F2AA9F25-FBFD-4297-A532-254AD1E7DB2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C6B6B-6099-42D5-83A1-FBB96225FE55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Where useful: Education, Social organization, Leadership &amp; Administration, Wellness and peace</a:t>
          </a:r>
        </a:p>
      </dsp:txBody>
      <dsp:txXfrm rot="-5400000">
        <a:off x="3785616" y="197117"/>
        <a:ext cx="6675221" cy="1012303"/>
      </dsp:txXfrm>
    </dsp:sp>
    <dsp:sp modelId="{6ACF3006-5CF9-4EC3-9C44-0C3F8AB2FC93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Subjective Knowledge: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Integral psychology, consciousness studies</a:t>
          </a:r>
        </a:p>
      </dsp:txBody>
      <dsp:txXfrm>
        <a:off x="68454" y="70578"/>
        <a:ext cx="3648708" cy="1265378"/>
      </dsp:txXfrm>
    </dsp:sp>
    <dsp:sp modelId="{78BE3FAE-3AA1-4794-9221-FEF6EFF42C89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Where useful: Physical sciences, engineering, technology</a:t>
          </a:r>
        </a:p>
      </dsp:txBody>
      <dsp:txXfrm rot="-5400000">
        <a:off x="3785616" y="1669517"/>
        <a:ext cx="6675221" cy="1012303"/>
      </dsp:txXfrm>
    </dsp:sp>
    <dsp:sp modelId="{9A0969D2-2EBB-48A6-9C51-96D55FB1EC7A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Objective Knowledge: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of Nature, its resources, properties, utilization</a:t>
          </a:r>
        </a:p>
      </dsp:txBody>
      <dsp:txXfrm>
        <a:off x="68454" y="1542979"/>
        <a:ext cx="3648708" cy="1265378"/>
      </dsp:txXfrm>
    </dsp:sp>
    <dsp:sp modelId="{6503F929-959F-4A29-880F-C82E74667A71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Where useful: Linguistics, Math, logic, Knowledge mining, Automation Science</a:t>
          </a:r>
        </a:p>
      </dsp:txBody>
      <dsp:txXfrm rot="-5400000">
        <a:off x="3785616" y="3141918"/>
        <a:ext cx="6675221" cy="1012303"/>
      </dsp:txXfrm>
    </dsp:sp>
    <dsp:sp modelId="{B7F1D01D-2BF6-4008-B755-D82C932D43A7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 of Knowledge: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codifying, articulating, processing</a:t>
          </a:r>
        </a:p>
      </dsp:txBody>
      <dsp:txXfrm>
        <a:off x="68454" y="3015380"/>
        <a:ext cx="3648708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5599A-4AB6-4892-B7B7-A985BBFB2B9E}">
      <dsp:nvSpPr>
        <dsp:cNvPr id="0" name=""/>
        <dsp:cNvSpPr/>
      </dsp:nvSpPr>
      <dsp:spPr>
        <a:xfrm>
          <a:off x="2438400" y="0"/>
          <a:ext cx="2438399" cy="1508654"/>
        </a:xfrm>
        <a:prstGeom prst="trapezoid">
          <a:avLst>
            <a:gd name="adj" fmla="val 808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u="sng" kern="1200" dirty="0"/>
            <a:t>Innovate</a:t>
          </a:r>
          <a:r>
            <a:rPr lang="en-US" sz="3000" kern="1200" dirty="0"/>
            <a:t> for Holistic Living</a:t>
          </a:r>
        </a:p>
      </dsp:txBody>
      <dsp:txXfrm>
        <a:off x="2438400" y="0"/>
        <a:ext cx="2438399" cy="1508654"/>
      </dsp:txXfrm>
    </dsp:sp>
    <dsp:sp modelId="{1420C65A-73C8-4B9D-9DC0-292E6808FB1E}">
      <dsp:nvSpPr>
        <dsp:cNvPr id="0" name=""/>
        <dsp:cNvSpPr/>
      </dsp:nvSpPr>
      <dsp:spPr>
        <a:xfrm>
          <a:off x="1219200" y="1508654"/>
          <a:ext cx="4876799" cy="1508654"/>
        </a:xfrm>
        <a:prstGeom prst="trapezoid">
          <a:avLst>
            <a:gd name="adj" fmla="val 808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397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Explore Bharat’s</a:t>
          </a:r>
        </a:p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Native </a:t>
          </a:r>
          <a:r>
            <a:rPr lang="en-US" sz="3000" u="sng" kern="1200" dirty="0"/>
            <a:t>Knowledge</a:t>
          </a:r>
          <a:r>
            <a:rPr lang="en-US" sz="3000" kern="1200" dirty="0"/>
            <a:t> Base</a:t>
          </a:r>
        </a:p>
      </dsp:txBody>
      <dsp:txXfrm>
        <a:off x="2072640" y="1508654"/>
        <a:ext cx="3169919" cy="1508654"/>
      </dsp:txXfrm>
    </dsp:sp>
    <dsp:sp modelId="{4EADB63B-E5D1-4805-B020-62C0A4082623}">
      <dsp:nvSpPr>
        <dsp:cNvPr id="0" name=""/>
        <dsp:cNvSpPr/>
      </dsp:nvSpPr>
      <dsp:spPr>
        <a:xfrm>
          <a:off x="0" y="3017308"/>
          <a:ext cx="7315200" cy="1508654"/>
        </a:xfrm>
        <a:prstGeom prst="trapezoid">
          <a:avLst>
            <a:gd name="adj" fmla="val 808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Achieve Widespread </a:t>
          </a:r>
          <a:r>
            <a:rPr lang="en-US" sz="3000" kern="1200" dirty="0" err="1"/>
            <a:t>Samskrit</a:t>
          </a:r>
          <a:r>
            <a:rPr lang="en-US" sz="3000" kern="1200" dirty="0"/>
            <a:t> </a:t>
          </a:r>
          <a:r>
            <a:rPr lang="en-US" sz="3000" u="sng" kern="1200" dirty="0"/>
            <a:t>Literacy</a:t>
          </a:r>
        </a:p>
      </dsp:txBody>
      <dsp:txXfrm>
        <a:off x="1280159" y="3017308"/>
        <a:ext cx="4754880" cy="1508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BE4A1-1AAC-4495-9442-BF12B7A90A40}">
      <dsp:nvSpPr>
        <dsp:cNvPr id="0" name=""/>
        <dsp:cNvSpPr/>
      </dsp:nvSpPr>
      <dsp:spPr>
        <a:xfrm>
          <a:off x="8789539" y="1077849"/>
          <a:ext cx="1615506" cy="1615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394717-400C-4D2C-B7D9-9F33FEFA0DAB}">
      <dsp:nvSpPr>
        <dsp:cNvPr id="0" name=""/>
        <dsp:cNvSpPr/>
      </dsp:nvSpPr>
      <dsp:spPr>
        <a:xfrm>
          <a:off x="8843937" y="1131698"/>
          <a:ext cx="1507737" cy="15075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Utilize</a:t>
          </a:r>
        </a:p>
      </dsp:txBody>
      <dsp:txXfrm>
        <a:off x="9059475" y="1347096"/>
        <a:ext cx="1076662" cy="1076705"/>
      </dsp:txXfrm>
    </dsp:sp>
    <dsp:sp modelId="{BB44B7D8-09DE-41EA-B8A4-0CF7D9BF86AA}">
      <dsp:nvSpPr>
        <dsp:cNvPr id="0" name=""/>
        <dsp:cNvSpPr/>
      </dsp:nvSpPr>
      <dsp:spPr>
        <a:xfrm>
          <a:off x="8843937" y="2722807"/>
          <a:ext cx="1507737" cy="88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Rule base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Services</a:t>
          </a:r>
        </a:p>
      </dsp:txBody>
      <dsp:txXfrm>
        <a:off x="8843937" y="2722807"/>
        <a:ext cx="1507737" cy="885398"/>
      </dsp:txXfrm>
    </dsp:sp>
    <dsp:sp modelId="{2113B7B1-8E7B-400B-ACA4-DAC893D1DF3A}">
      <dsp:nvSpPr>
        <dsp:cNvPr id="0" name=""/>
        <dsp:cNvSpPr/>
      </dsp:nvSpPr>
      <dsp:spPr>
        <a:xfrm rot="2700000">
          <a:off x="7120775" y="1077667"/>
          <a:ext cx="1615279" cy="161527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CF00B06-8AB0-4FB9-8A36-EB6907DBE8D5}">
      <dsp:nvSpPr>
        <dsp:cNvPr id="0" name=""/>
        <dsp:cNvSpPr/>
      </dsp:nvSpPr>
      <dsp:spPr>
        <a:xfrm>
          <a:off x="7175059" y="1131698"/>
          <a:ext cx="1507737" cy="15075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Infer</a:t>
          </a:r>
        </a:p>
      </dsp:txBody>
      <dsp:txXfrm>
        <a:off x="7390597" y="1347096"/>
        <a:ext cx="1076662" cy="1076705"/>
      </dsp:txXfrm>
    </dsp:sp>
    <dsp:sp modelId="{7D890436-6E58-439A-B7B5-72085BDB8534}">
      <dsp:nvSpPr>
        <dsp:cNvPr id="0" name=""/>
        <dsp:cNvSpPr/>
      </dsp:nvSpPr>
      <dsp:spPr>
        <a:xfrm>
          <a:off x="7175059" y="2722807"/>
          <a:ext cx="1507737" cy="88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Cross-reference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Correlations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Inferences</a:t>
          </a:r>
        </a:p>
      </dsp:txBody>
      <dsp:txXfrm>
        <a:off x="7175059" y="2722807"/>
        <a:ext cx="1507737" cy="885398"/>
      </dsp:txXfrm>
    </dsp:sp>
    <dsp:sp modelId="{BC6BE13D-6928-4EF2-9D8C-7FE4E6FFB255}">
      <dsp:nvSpPr>
        <dsp:cNvPr id="0" name=""/>
        <dsp:cNvSpPr/>
      </dsp:nvSpPr>
      <dsp:spPr>
        <a:xfrm rot="2700000">
          <a:off x="5451897" y="1077667"/>
          <a:ext cx="1615279" cy="161527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BD4884-50D0-44E2-AAF5-9288B932C5BD}">
      <dsp:nvSpPr>
        <dsp:cNvPr id="0" name=""/>
        <dsp:cNvSpPr/>
      </dsp:nvSpPr>
      <dsp:spPr>
        <a:xfrm>
          <a:off x="5506181" y="1131698"/>
          <a:ext cx="1507737" cy="15075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Analyze</a:t>
          </a:r>
        </a:p>
      </dsp:txBody>
      <dsp:txXfrm>
        <a:off x="5721719" y="1347096"/>
        <a:ext cx="1076662" cy="1076705"/>
      </dsp:txXfrm>
    </dsp:sp>
    <dsp:sp modelId="{17B2B4D4-BB5D-4F95-B3A8-9DBEC0240691}">
      <dsp:nvSpPr>
        <dsp:cNvPr id="0" name=""/>
        <dsp:cNvSpPr/>
      </dsp:nvSpPr>
      <dsp:spPr>
        <a:xfrm>
          <a:off x="5506181" y="2722807"/>
          <a:ext cx="1507737" cy="88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Syntax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Grammar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Semantics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Concepts</a:t>
          </a:r>
        </a:p>
      </dsp:txBody>
      <dsp:txXfrm>
        <a:off x="5506181" y="2722807"/>
        <a:ext cx="1507737" cy="885398"/>
      </dsp:txXfrm>
    </dsp:sp>
    <dsp:sp modelId="{E2A06E7A-9D96-45E5-87EF-8DD7DA8E4FAA}">
      <dsp:nvSpPr>
        <dsp:cNvPr id="0" name=""/>
        <dsp:cNvSpPr/>
      </dsp:nvSpPr>
      <dsp:spPr>
        <a:xfrm rot="2700000">
          <a:off x="3783019" y="1077667"/>
          <a:ext cx="1615279" cy="161527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012228-EEE9-4021-B0E3-C709F3C193D0}">
      <dsp:nvSpPr>
        <dsp:cNvPr id="0" name=""/>
        <dsp:cNvSpPr/>
      </dsp:nvSpPr>
      <dsp:spPr>
        <a:xfrm>
          <a:off x="3837303" y="1131698"/>
          <a:ext cx="1507737" cy="15075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Textify</a:t>
          </a:r>
          <a:endParaRPr lang="en-US" sz="2500" kern="1200" dirty="0"/>
        </a:p>
      </dsp:txBody>
      <dsp:txXfrm>
        <a:off x="4051814" y="1347096"/>
        <a:ext cx="1076662" cy="1076705"/>
      </dsp:txXfrm>
    </dsp:sp>
    <dsp:sp modelId="{6D837ED8-F403-4D7E-840F-0F715C51C570}">
      <dsp:nvSpPr>
        <dsp:cNvPr id="0" name=""/>
        <dsp:cNvSpPr/>
      </dsp:nvSpPr>
      <dsp:spPr>
        <a:xfrm>
          <a:off x="3837303" y="2722807"/>
          <a:ext cx="1507737" cy="88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Text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Metadata</a:t>
          </a:r>
        </a:p>
      </dsp:txBody>
      <dsp:txXfrm>
        <a:off x="3837303" y="2722807"/>
        <a:ext cx="1507737" cy="885398"/>
      </dsp:txXfrm>
    </dsp:sp>
    <dsp:sp modelId="{C2C2E6D5-FB9F-4383-974D-26567321D796}">
      <dsp:nvSpPr>
        <dsp:cNvPr id="0" name=""/>
        <dsp:cNvSpPr/>
      </dsp:nvSpPr>
      <dsp:spPr>
        <a:xfrm rot="2700000">
          <a:off x="2114141" y="1077667"/>
          <a:ext cx="1615279" cy="161527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F80D3D-81C5-4997-B7E8-FE0237C86CF5}">
      <dsp:nvSpPr>
        <dsp:cNvPr id="0" name=""/>
        <dsp:cNvSpPr/>
      </dsp:nvSpPr>
      <dsp:spPr>
        <a:xfrm>
          <a:off x="2168425" y="1131698"/>
          <a:ext cx="1507737" cy="15075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Digitize</a:t>
          </a:r>
        </a:p>
      </dsp:txBody>
      <dsp:txXfrm>
        <a:off x="2382936" y="1347096"/>
        <a:ext cx="1076662" cy="1076705"/>
      </dsp:txXfrm>
    </dsp:sp>
    <dsp:sp modelId="{BB71BE20-B51C-4BE9-A26A-6728F63743DE}">
      <dsp:nvSpPr>
        <dsp:cNvPr id="0" name=""/>
        <dsp:cNvSpPr/>
      </dsp:nvSpPr>
      <dsp:spPr>
        <a:xfrm>
          <a:off x="2168425" y="2722807"/>
          <a:ext cx="1507737" cy="88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Audio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Video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Images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Text</a:t>
          </a:r>
        </a:p>
      </dsp:txBody>
      <dsp:txXfrm>
        <a:off x="2168425" y="2722807"/>
        <a:ext cx="1507737" cy="885398"/>
      </dsp:txXfrm>
    </dsp:sp>
    <dsp:sp modelId="{E7F5449E-2B42-4AEF-B8F4-B1F5CCCA900F}">
      <dsp:nvSpPr>
        <dsp:cNvPr id="0" name=""/>
        <dsp:cNvSpPr/>
      </dsp:nvSpPr>
      <dsp:spPr>
        <a:xfrm rot="2700000">
          <a:off x="445263" y="1077667"/>
          <a:ext cx="1615279" cy="161527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D8D10E-2D63-40BD-AFF7-E474BCE8B62E}">
      <dsp:nvSpPr>
        <dsp:cNvPr id="0" name=""/>
        <dsp:cNvSpPr/>
      </dsp:nvSpPr>
      <dsp:spPr>
        <a:xfrm>
          <a:off x="498521" y="1131698"/>
          <a:ext cx="1507737" cy="15075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Collect</a:t>
          </a:r>
        </a:p>
      </dsp:txBody>
      <dsp:txXfrm>
        <a:off x="714058" y="1347096"/>
        <a:ext cx="1076662" cy="1076705"/>
      </dsp:txXfrm>
    </dsp:sp>
    <dsp:sp modelId="{07A903F1-11F5-4FD7-A281-9C80735B16BD}">
      <dsp:nvSpPr>
        <dsp:cNvPr id="0" name=""/>
        <dsp:cNvSpPr/>
      </dsp:nvSpPr>
      <dsp:spPr>
        <a:xfrm>
          <a:off x="498521" y="2722807"/>
          <a:ext cx="1507737" cy="88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Recordings of experts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Palm leaf texts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Scanned Print</a:t>
          </a:r>
        </a:p>
      </dsp:txBody>
      <dsp:txXfrm>
        <a:off x="498521" y="2722807"/>
        <a:ext cx="1507737" cy="885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3CA5C-8571-46AA-876D-1D54E11DCFCB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Textract</a:t>
          </a:r>
          <a:r>
            <a:rPr lang="en-US" sz="2000" kern="1200" dirty="0"/>
            <a:t>: Indic Manuscript Decoder, Image search tool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Samskrit</a:t>
          </a:r>
          <a:r>
            <a:rPr lang="en-US" sz="2000" kern="1200" dirty="0"/>
            <a:t> Text-to-speech and Speech-to-text tools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Indexing and search tools for video and audio content</a:t>
          </a:r>
        </a:p>
      </dsp:txBody>
      <dsp:txXfrm rot="-5400000">
        <a:off x="3785616" y="197117"/>
        <a:ext cx="6675221" cy="1012303"/>
      </dsp:txXfrm>
    </dsp:sp>
    <dsp:sp modelId="{8FD87892-B4C2-4CD3-AB98-F81E665C75B2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Text Extraction </a:t>
          </a:r>
          <a:br>
            <a:rPr lang="en-US" sz="3100" kern="1200" dirty="0"/>
          </a:br>
          <a:r>
            <a:rPr lang="en-US" sz="3100" kern="1200" dirty="0"/>
            <a:t>(Media to Text)</a:t>
          </a:r>
        </a:p>
      </dsp:txBody>
      <dsp:txXfrm>
        <a:off x="68454" y="70578"/>
        <a:ext cx="3648708" cy="1265378"/>
      </dsp:txXfrm>
    </dsp:sp>
    <dsp:sp modelId="{4A955EF5-A89D-4648-9936-C4A1B69097AB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Samskrit</a:t>
          </a:r>
          <a:r>
            <a:rPr lang="en-US" sz="2000" kern="1200" dirty="0"/>
            <a:t> Assistant (grammar, kosha ready-reference) leveraging existing grammar tools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Grammar-aware Search engine for </a:t>
          </a:r>
          <a:r>
            <a:rPr lang="en-US" sz="2000" kern="1200" dirty="0" err="1"/>
            <a:t>Samskrit</a:t>
          </a:r>
          <a:r>
            <a:rPr lang="en-US" sz="2000" kern="1200" dirty="0"/>
            <a:t> texts</a:t>
          </a:r>
        </a:p>
      </dsp:txBody>
      <dsp:txXfrm rot="-5400000">
        <a:off x="3785616" y="1669517"/>
        <a:ext cx="6675221" cy="1012303"/>
      </dsp:txXfrm>
    </dsp:sp>
    <dsp:sp modelId="{E4D037E2-B8B3-4EF8-ABA9-D6769F5D8103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Language Assistance (Text to Concept)</a:t>
          </a:r>
        </a:p>
      </dsp:txBody>
      <dsp:txXfrm>
        <a:off x="68454" y="1542979"/>
        <a:ext cx="3648708" cy="1265378"/>
      </dsp:txXfrm>
    </dsp:sp>
    <dsp:sp modelId="{18F530B6-0199-46F2-9116-C6EBD6003318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Templates to summarize conceptual content of </a:t>
          </a:r>
          <a:r>
            <a:rPr lang="en-US" sz="2000" kern="1200" dirty="0" err="1"/>
            <a:t>shaastras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Concept map tools: editing, search, mining, inference</a:t>
          </a:r>
        </a:p>
      </dsp:txBody>
      <dsp:txXfrm rot="-5400000">
        <a:off x="3785616" y="3141918"/>
        <a:ext cx="6675221" cy="1012303"/>
      </dsp:txXfrm>
    </dsp:sp>
    <dsp:sp modelId="{CE8D23B8-6E86-427A-8A10-D4C312F8C74D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Knowledge Encoding (Concept to Insight)</a:t>
          </a:r>
        </a:p>
      </dsp:txBody>
      <dsp:txXfrm>
        <a:off x="68454" y="3015380"/>
        <a:ext cx="3648708" cy="12653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194E2-48A3-47B2-B91D-7276BDD8F2BE}">
      <dsp:nvSpPr>
        <dsp:cNvPr id="0" name=""/>
        <dsp:cNvSpPr/>
      </dsp:nvSpPr>
      <dsp:spPr>
        <a:xfrm>
          <a:off x="2146634" y="468924"/>
          <a:ext cx="889740" cy="88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Seekers</a:t>
          </a:r>
        </a:p>
      </dsp:txBody>
      <dsp:txXfrm>
        <a:off x="2146634" y="468924"/>
        <a:ext cx="889740" cy="889740"/>
      </dsp:txXfrm>
    </dsp:sp>
    <dsp:sp modelId="{4A3F41D9-CE8C-4D77-9EFB-D68CC3FB6C40}">
      <dsp:nvSpPr>
        <dsp:cNvPr id="0" name=""/>
        <dsp:cNvSpPr/>
      </dsp:nvSpPr>
      <dsp:spPr>
        <a:xfrm>
          <a:off x="950708" y="-581"/>
          <a:ext cx="1828753" cy="1828753"/>
        </a:xfrm>
        <a:prstGeom prst="circularArrow">
          <a:avLst>
            <a:gd name="adj1" fmla="val 9487"/>
            <a:gd name="adj2" fmla="val 685366"/>
            <a:gd name="adj3" fmla="val 7848772"/>
            <a:gd name="adj4" fmla="val 2265861"/>
            <a:gd name="adj5" fmla="val 11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6731F-66E7-4692-8875-90106253E057}">
      <dsp:nvSpPr>
        <dsp:cNvPr id="0" name=""/>
        <dsp:cNvSpPr/>
      </dsp:nvSpPr>
      <dsp:spPr>
        <a:xfrm>
          <a:off x="693796" y="468924"/>
          <a:ext cx="889740" cy="88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Experts</a:t>
          </a:r>
        </a:p>
      </dsp:txBody>
      <dsp:txXfrm>
        <a:off x="693796" y="468924"/>
        <a:ext cx="889740" cy="889740"/>
      </dsp:txXfrm>
    </dsp:sp>
    <dsp:sp modelId="{F8365153-022B-47EC-A579-7CBE0FCF91A2}">
      <dsp:nvSpPr>
        <dsp:cNvPr id="0" name=""/>
        <dsp:cNvSpPr/>
      </dsp:nvSpPr>
      <dsp:spPr>
        <a:xfrm>
          <a:off x="950708" y="-581"/>
          <a:ext cx="1828753" cy="1828753"/>
        </a:xfrm>
        <a:prstGeom prst="circularArrow">
          <a:avLst>
            <a:gd name="adj1" fmla="val 9487"/>
            <a:gd name="adj2" fmla="val 685366"/>
            <a:gd name="adj3" fmla="val 18648772"/>
            <a:gd name="adj4" fmla="val 13065861"/>
            <a:gd name="adj5" fmla="val 11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7BF08-4DE4-401A-8CAB-72B437ED201F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A18BA-94D6-4A32-A036-B7D28E032B99}">
      <dsp:nvSpPr>
        <dsp:cNvPr id="0" name=""/>
        <dsp:cNvSpPr/>
      </dsp:nvSpPr>
      <dsp:spPr>
        <a:xfrm>
          <a:off x="4847" y="1357788"/>
          <a:ext cx="1971947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Auto-segment page </a:t>
          </a:r>
          <a:br>
            <a:rPr lang="en-US" sz="2200" kern="1200" dirty="0"/>
          </a:br>
          <a:r>
            <a:rPr lang="en-US" sz="2200" kern="1200" dirty="0"/>
            <a:t>(image -&gt; snippets)</a:t>
          </a:r>
        </a:p>
      </dsp:txBody>
      <dsp:txXfrm>
        <a:off x="93223" y="1446164"/>
        <a:ext cx="1795195" cy="1633633"/>
      </dsp:txXfrm>
    </dsp:sp>
    <dsp:sp modelId="{59007643-138F-49FA-AE74-80B047A34001}">
      <dsp:nvSpPr>
        <dsp:cNvPr id="0" name=""/>
        <dsp:cNvSpPr/>
      </dsp:nvSpPr>
      <dsp:spPr>
        <a:xfrm>
          <a:off x="2087500" y="1357788"/>
          <a:ext cx="1971947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annotation (snippet -&gt; text)</a:t>
          </a:r>
        </a:p>
      </dsp:txBody>
      <dsp:txXfrm>
        <a:off x="2175876" y="1446164"/>
        <a:ext cx="1795195" cy="1633633"/>
      </dsp:txXfrm>
    </dsp:sp>
    <dsp:sp modelId="{66984D80-00A0-40A5-BF37-23894EDCBA7B}">
      <dsp:nvSpPr>
        <dsp:cNvPr id="0" name=""/>
        <dsp:cNvSpPr/>
      </dsp:nvSpPr>
      <dsp:spPr>
        <a:xfrm>
          <a:off x="4170152" y="1357788"/>
          <a:ext cx="1971947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Train OCR</a:t>
          </a:r>
        </a:p>
      </dsp:txBody>
      <dsp:txXfrm>
        <a:off x="4258528" y="1446164"/>
        <a:ext cx="1795195" cy="1633633"/>
      </dsp:txXfrm>
    </dsp:sp>
    <dsp:sp modelId="{F2AA9F25-FBFD-4297-A532-254AD1E7DB24}">
      <dsp:nvSpPr>
        <dsp:cNvPr id="0" name=""/>
        <dsp:cNvSpPr/>
      </dsp:nvSpPr>
      <dsp:spPr>
        <a:xfrm>
          <a:off x="6252805" y="1357788"/>
          <a:ext cx="1971947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Run OCR:</a:t>
          </a:r>
          <a:br>
            <a:rPr lang="en-US" sz="2200" kern="1200" dirty="0"/>
          </a:br>
          <a:r>
            <a:rPr lang="en-US" sz="2200" kern="1200" dirty="0"/>
            <a:t>Auto-label similar snippets</a:t>
          </a:r>
        </a:p>
      </dsp:txBody>
      <dsp:txXfrm>
        <a:off x="6341181" y="1446164"/>
        <a:ext cx="1795195" cy="1633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F5F14-20CC-4409-88C3-47708D8A81BA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99089-8C8E-43DA-A797-B2C8553D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6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BSc for soil</a:t>
            </a:r>
            <a:r>
              <a:rPr lang="en-US" baseline="0" dirty="0"/>
              <a:t> engineering in a </a:t>
            </a:r>
            <a:r>
              <a:rPr lang="en-US" baseline="0" dirty="0" err="1"/>
              <a:t>vedic</a:t>
            </a:r>
            <a:r>
              <a:rPr lang="en-US" baseline="0" dirty="0"/>
              <a:t> way. Rather than having it as a separate linguistic stream?</a:t>
            </a:r>
          </a:p>
          <a:p>
            <a:r>
              <a:rPr lang="en-US" baseline="0" dirty="0"/>
              <a:t>BSc for </a:t>
            </a:r>
            <a:r>
              <a:rPr lang="en-US" baseline="0" dirty="0" err="1"/>
              <a:t>Vaastu</a:t>
            </a:r>
            <a:r>
              <a:rPr lang="en-US" baseline="0" dirty="0"/>
              <a:t> etc.</a:t>
            </a:r>
          </a:p>
          <a:p>
            <a:r>
              <a:rPr lang="en-US" baseline="0" dirty="0"/>
              <a:t>Send students out to local herbal experts to codify their knowledge.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99089-8C8E-43DA-A797-B2C8553D61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BDE6A5-9FA3-4122-BC15-1D92C4C492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73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32F-A1A6-465C-B3B2-9CC14669FA7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233A-8C7E-4E00-9353-55AB10DB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7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32F-A1A6-465C-B3B2-9CC14669FA7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233A-8C7E-4E00-9353-55AB10DB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7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32F-A1A6-465C-B3B2-9CC14669FA7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233A-8C7E-4E00-9353-55AB10DB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5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32F-A1A6-465C-B3B2-9CC14669FA7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233A-8C7E-4E00-9353-55AB10DB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32F-A1A6-465C-B3B2-9CC14669FA7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233A-8C7E-4E00-9353-55AB10DB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6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32F-A1A6-465C-B3B2-9CC14669FA7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233A-8C7E-4E00-9353-55AB10DB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9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32F-A1A6-465C-B3B2-9CC14669FA7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233A-8C7E-4E00-9353-55AB10DB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7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32F-A1A6-465C-B3B2-9CC14669FA7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233A-8C7E-4E00-9353-55AB10DB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9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32F-A1A6-465C-B3B2-9CC14669FA7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233A-8C7E-4E00-9353-55AB10DB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32F-A1A6-465C-B3B2-9CC14669FA7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233A-8C7E-4E00-9353-55AB10DB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1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32F-A1A6-465C-B3B2-9CC14669FA7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233A-8C7E-4E00-9353-55AB10DB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2132F-A1A6-465C-B3B2-9CC14669FA7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6233A-8C7E-4E00-9353-55AB10DB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5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Vedavaapi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वेदवापी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2743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The Nourishing Stepwell of Indic Knowledge</a:t>
            </a:r>
          </a:p>
          <a:p>
            <a:endParaRPr lang="en-US" dirty="0"/>
          </a:p>
          <a:p>
            <a:r>
              <a:rPr lang="en-US" dirty="0"/>
              <a:t>Online Portal for modern seekers to easily </a:t>
            </a:r>
          </a:p>
          <a:p>
            <a:r>
              <a:rPr lang="en-US" dirty="0"/>
              <a:t>Assimilate, Exchange and Apply </a:t>
            </a:r>
          </a:p>
          <a:p>
            <a:r>
              <a:rPr lang="en-US" dirty="0"/>
              <a:t>India’s Native Scientific Knowledge</a:t>
            </a:r>
          </a:p>
        </p:txBody>
      </p:sp>
      <p:pic>
        <p:nvPicPr>
          <p:cNvPr id="4" name="Content Placeholder 3" descr="The King's Well Runs Dr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441" y="1648965"/>
            <a:ext cx="1906815" cy="21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0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/>
          <p:cNvSpPr/>
          <p:nvPr/>
        </p:nvSpPr>
        <p:spPr>
          <a:xfrm>
            <a:off x="7768372" y="1014664"/>
            <a:ext cx="3409800" cy="201041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/>
              <a:t>Campus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4419600" y="3086100"/>
            <a:ext cx="3508372" cy="187960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Vedavaapi</a:t>
            </a:r>
            <a:r>
              <a:rPr lang="en-US" dirty="0"/>
              <a:t> Network</a:t>
            </a:r>
          </a:p>
        </p:txBody>
      </p:sp>
      <p:pic>
        <p:nvPicPr>
          <p:cNvPr id="4" name="Content Placeholder 3" descr="The King's Well Runs Dry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3483223"/>
            <a:ext cx="1208653" cy="1334394"/>
          </a:xfrm>
        </p:spPr>
      </p:pic>
      <p:pic>
        <p:nvPicPr>
          <p:cNvPr id="6" name="Picture 5" descr="Teacher (color) by Woof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51" y="2215084"/>
            <a:ext cx="1674695" cy="1078085"/>
          </a:xfrm>
          <a:prstGeom prst="rect">
            <a:avLst/>
          </a:prstGeom>
        </p:spPr>
      </p:pic>
      <p:pic>
        <p:nvPicPr>
          <p:cNvPr id="7" name="Picture 6" descr="Student study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4" y="3728650"/>
            <a:ext cx="1358900" cy="888721"/>
          </a:xfrm>
          <a:prstGeom prst="rect">
            <a:avLst/>
          </a:prstGeom>
        </p:spPr>
      </p:pic>
      <p:pic>
        <p:nvPicPr>
          <p:cNvPr id="8" name="Picture 7" descr="Log in | Sign Up Upload Clipart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83" y="3484117"/>
            <a:ext cx="1377789" cy="1377789"/>
          </a:xfrm>
          <a:prstGeom prst="rect">
            <a:avLst/>
          </a:prstGeom>
        </p:spPr>
      </p:pic>
      <p:pic>
        <p:nvPicPr>
          <p:cNvPr id="9" name="Picture 8" descr="Palm_leaf_manuscript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112" y="1559988"/>
            <a:ext cx="1690852" cy="1117600"/>
          </a:xfrm>
          <a:prstGeom prst="rect">
            <a:avLst/>
          </a:prstGeom>
        </p:spPr>
      </p:pic>
      <p:sp>
        <p:nvSpPr>
          <p:cNvPr id="12" name="Arrow: Left-Right 11"/>
          <p:cNvSpPr/>
          <p:nvPr/>
        </p:nvSpPr>
        <p:spPr>
          <a:xfrm>
            <a:off x="5821448" y="3995391"/>
            <a:ext cx="482930" cy="233363"/>
          </a:xfrm>
          <a:prstGeom prst="leftRightArrow">
            <a:avLst>
              <a:gd name="adj1" fmla="val 50000"/>
              <a:gd name="adj2" fmla="val 41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3" descr="The King's Well Runs Dr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72" y="1598088"/>
            <a:ext cx="1208653" cy="1334394"/>
          </a:xfrm>
          <a:prstGeom prst="rect">
            <a:avLst/>
          </a:prstGeom>
        </p:spPr>
      </p:pic>
      <p:sp>
        <p:nvSpPr>
          <p:cNvPr id="14" name="Arrow: Left 13"/>
          <p:cNvSpPr/>
          <p:nvPr/>
        </p:nvSpPr>
        <p:spPr>
          <a:xfrm>
            <a:off x="9217456" y="2122484"/>
            <a:ext cx="254000" cy="1953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/>
          <p:cNvCxnSpPr>
            <a:endCxn id="44" idx="0"/>
          </p:cNvCxnSpPr>
          <p:nvPr/>
        </p:nvCxnSpPr>
        <p:spPr>
          <a:xfrm>
            <a:off x="5680588" y="4738222"/>
            <a:ext cx="2560922" cy="558209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88116" y="3144640"/>
            <a:ext cx="150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वेदवापी</a:t>
            </a:r>
            <a:r>
              <a:rPr lang="en-US" dirty="0"/>
              <a:t> Portal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26299" y="3189823"/>
            <a:ext cx="16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University</a:t>
            </a:r>
          </a:p>
        </p:txBody>
      </p:sp>
      <p:cxnSp>
        <p:nvCxnSpPr>
          <p:cNvPr id="27" name="Straight Arrow Connector 26"/>
          <p:cNvCxnSpPr>
            <a:endCxn id="13" idx="1"/>
          </p:cNvCxnSpPr>
          <p:nvPr/>
        </p:nvCxnSpPr>
        <p:spPr>
          <a:xfrm flipV="1">
            <a:off x="5767953" y="2265285"/>
            <a:ext cx="2160019" cy="1293871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44781" y="976323"/>
            <a:ext cx="19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Oriental </a:t>
            </a:r>
          </a:p>
          <a:p>
            <a:r>
              <a:rPr lang="en-US" dirty="0"/>
              <a:t>Research </a:t>
            </a:r>
            <a:r>
              <a:rPr lang="en-US" dirty="0" err="1"/>
              <a:t>Insitute</a:t>
            </a:r>
            <a:endParaRPr lang="en-US" dirty="0"/>
          </a:p>
        </p:txBody>
      </p:sp>
      <p:sp>
        <p:nvSpPr>
          <p:cNvPr id="31" name="Cloud 30"/>
          <p:cNvSpPr/>
          <p:nvPr/>
        </p:nvSpPr>
        <p:spPr>
          <a:xfrm>
            <a:off x="2808247" y="3374489"/>
            <a:ext cx="1557857" cy="1443126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257841" y="1040474"/>
            <a:ext cx="1387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वेदवापी</a:t>
            </a:r>
            <a:r>
              <a:rPr lang="en-US" dirty="0"/>
              <a:t> Portal</a:t>
            </a:r>
          </a:p>
        </p:txBody>
      </p:sp>
      <p:sp>
        <p:nvSpPr>
          <p:cNvPr id="33" name="Freeform: Shape 32"/>
          <p:cNvSpPr/>
          <p:nvPr/>
        </p:nvSpPr>
        <p:spPr>
          <a:xfrm>
            <a:off x="1651000" y="3086100"/>
            <a:ext cx="2984500" cy="889000"/>
          </a:xfrm>
          <a:custGeom>
            <a:avLst/>
            <a:gdLst>
              <a:gd name="connsiteX0" fmla="*/ 2984500 w 2984500"/>
              <a:gd name="connsiteY0" fmla="*/ 889000 h 889000"/>
              <a:gd name="connsiteX1" fmla="*/ 1727200 w 2984500"/>
              <a:gd name="connsiteY1" fmla="*/ 673100 h 889000"/>
              <a:gd name="connsiteX2" fmla="*/ 0 w 2984500"/>
              <a:gd name="connsiteY2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500" h="889000">
                <a:moveTo>
                  <a:pt x="2984500" y="889000"/>
                </a:moveTo>
                <a:cubicBezTo>
                  <a:pt x="2604558" y="855133"/>
                  <a:pt x="2224617" y="821267"/>
                  <a:pt x="1727200" y="673100"/>
                </a:cubicBezTo>
                <a:cubicBezTo>
                  <a:pt x="1229783" y="524933"/>
                  <a:pt x="614891" y="26246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/>
          <p:cNvSpPr/>
          <p:nvPr/>
        </p:nvSpPr>
        <p:spPr>
          <a:xfrm>
            <a:off x="1884368" y="4056825"/>
            <a:ext cx="2751131" cy="171929"/>
          </a:xfrm>
          <a:custGeom>
            <a:avLst/>
            <a:gdLst>
              <a:gd name="connsiteX0" fmla="*/ 2082800 w 2082800"/>
              <a:gd name="connsiteY0" fmla="*/ 32574 h 565974"/>
              <a:gd name="connsiteX1" fmla="*/ 990600 w 2082800"/>
              <a:gd name="connsiteY1" fmla="*/ 57974 h 565974"/>
              <a:gd name="connsiteX2" fmla="*/ 0 w 2082800"/>
              <a:gd name="connsiteY2" fmla="*/ 565974 h 56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565974">
                <a:moveTo>
                  <a:pt x="2082800" y="32574"/>
                </a:moveTo>
                <a:cubicBezTo>
                  <a:pt x="1710266" y="824"/>
                  <a:pt x="1337733" y="-30926"/>
                  <a:pt x="990600" y="57974"/>
                </a:cubicBezTo>
                <a:cubicBezTo>
                  <a:pt x="643467" y="146874"/>
                  <a:pt x="321733" y="356424"/>
                  <a:pt x="0" y="565974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019354" y="2953029"/>
            <a:ext cx="1160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Teaching aids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92162" y="3597330"/>
            <a:ext cx="135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Self-learning aids</a:t>
            </a:r>
          </a:p>
        </p:txBody>
      </p:sp>
      <p:pic>
        <p:nvPicPr>
          <p:cNvPr id="39" name="Picture 38" descr="File:Wikimedia-research.png - Wikipedia, the free encyclopedi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48" y="5431824"/>
            <a:ext cx="1020765" cy="1155390"/>
          </a:xfrm>
          <a:prstGeom prst="rect">
            <a:avLst/>
          </a:prstGeom>
        </p:spPr>
      </p:pic>
      <p:pic>
        <p:nvPicPr>
          <p:cNvPr id="40" name="Picture 39" descr="Log in | Sign Up Upload Clipart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74" y="1464209"/>
            <a:ext cx="1377789" cy="137778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656486" y="2643573"/>
            <a:ext cx="22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 University</a:t>
            </a:r>
          </a:p>
        </p:txBody>
      </p:sp>
      <p:sp>
        <p:nvSpPr>
          <p:cNvPr id="43" name="Freeform: Shape 42"/>
          <p:cNvSpPr/>
          <p:nvPr/>
        </p:nvSpPr>
        <p:spPr>
          <a:xfrm>
            <a:off x="3530625" y="2708476"/>
            <a:ext cx="1089924" cy="1145894"/>
          </a:xfrm>
          <a:custGeom>
            <a:avLst/>
            <a:gdLst>
              <a:gd name="connsiteX0" fmla="*/ 1089924 w 1089924"/>
              <a:gd name="connsiteY0" fmla="*/ 1145894 h 1145894"/>
              <a:gd name="connsiteX1" fmla="*/ 82927 w 1089924"/>
              <a:gd name="connsiteY1" fmla="*/ 891251 h 1145894"/>
              <a:gd name="connsiteX2" fmla="*/ 129226 w 1089924"/>
              <a:gd name="connsiteY2" fmla="*/ 0 h 114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9924" h="1145894">
                <a:moveTo>
                  <a:pt x="1089924" y="1145894"/>
                </a:moveTo>
                <a:cubicBezTo>
                  <a:pt x="666483" y="1114063"/>
                  <a:pt x="243043" y="1082233"/>
                  <a:pt x="82927" y="891251"/>
                </a:cubicBezTo>
                <a:cubicBezTo>
                  <a:pt x="-77189" y="700269"/>
                  <a:pt x="26018" y="350134"/>
                  <a:pt x="129226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File:Internet Archive logo and wordmark.png - Wikimedia Common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49" y="5296431"/>
            <a:ext cx="1062121" cy="1062121"/>
          </a:xfrm>
          <a:prstGeom prst="rect">
            <a:avLst/>
          </a:prstGeom>
        </p:spPr>
      </p:pic>
      <p:sp>
        <p:nvSpPr>
          <p:cNvPr id="52" name="Freeform: Shape 51"/>
          <p:cNvSpPr/>
          <p:nvPr/>
        </p:nvSpPr>
        <p:spPr>
          <a:xfrm>
            <a:off x="5081286" y="1840050"/>
            <a:ext cx="2847372" cy="173945"/>
          </a:xfrm>
          <a:custGeom>
            <a:avLst/>
            <a:gdLst>
              <a:gd name="connsiteX0" fmla="*/ 2847372 w 2847372"/>
              <a:gd name="connsiteY0" fmla="*/ 173945 h 173945"/>
              <a:gd name="connsiteX1" fmla="*/ 752355 w 2847372"/>
              <a:gd name="connsiteY1" fmla="*/ 325 h 173945"/>
              <a:gd name="connsiteX2" fmla="*/ 0 w 2847372"/>
              <a:gd name="connsiteY2" fmla="*/ 139221 h 173945"/>
              <a:gd name="connsiteX0" fmla="*/ 2847372 w 2847372"/>
              <a:gd name="connsiteY0" fmla="*/ 173945 h 173945"/>
              <a:gd name="connsiteX1" fmla="*/ 1565155 w 2847372"/>
              <a:gd name="connsiteY1" fmla="*/ 325 h 173945"/>
              <a:gd name="connsiteX2" fmla="*/ 0 w 2847372"/>
              <a:gd name="connsiteY2" fmla="*/ 139221 h 17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372" h="173945">
                <a:moveTo>
                  <a:pt x="2847372" y="173945"/>
                </a:moveTo>
                <a:cubicBezTo>
                  <a:pt x="2037144" y="90028"/>
                  <a:pt x="2039717" y="6112"/>
                  <a:pt x="1565155" y="325"/>
                </a:cubicBezTo>
                <a:cubicBezTo>
                  <a:pt x="1090593" y="-5462"/>
                  <a:pt x="138896" y="66879"/>
                  <a:pt x="0" y="1392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Business Graphics Free Stock Photo - Public Domain Picture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" y="4765460"/>
            <a:ext cx="2759529" cy="1552235"/>
          </a:xfrm>
          <a:prstGeom prst="rect">
            <a:avLst/>
          </a:prstGeom>
        </p:spPr>
      </p:pic>
      <p:sp>
        <p:nvSpPr>
          <p:cNvPr id="54" name="Freeform: Shape 53"/>
          <p:cNvSpPr/>
          <p:nvPr/>
        </p:nvSpPr>
        <p:spPr>
          <a:xfrm>
            <a:off x="2197100" y="4158531"/>
            <a:ext cx="2423449" cy="997667"/>
          </a:xfrm>
          <a:custGeom>
            <a:avLst/>
            <a:gdLst>
              <a:gd name="connsiteX0" fmla="*/ 2082800 w 2082800"/>
              <a:gd name="connsiteY0" fmla="*/ 32574 h 565974"/>
              <a:gd name="connsiteX1" fmla="*/ 990600 w 2082800"/>
              <a:gd name="connsiteY1" fmla="*/ 57974 h 565974"/>
              <a:gd name="connsiteX2" fmla="*/ 0 w 2082800"/>
              <a:gd name="connsiteY2" fmla="*/ 565974 h 565974"/>
              <a:gd name="connsiteX0" fmla="*/ 2082800 w 2082800"/>
              <a:gd name="connsiteY0" fmla="*/ 7083 h 540483"/>
              <a:gd name="connsiteX1" fmla="*/ 815963 w 2082800"/>
              <a:gd name="connsiteY1" fmla="*/ 144415 h 540483"/>
              <a:gd name="connsiteX2" fmla="*/ 0 w 2082800"/>
              <a:gd name="connsiteY2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540483">
                <a:moveTo>
                  <a:pt x="2082800" y="7083"/>
                </a:moveTo>
                <a:cubicBezTo>
                  <a:pt x="1710266" y="-24667"/>
                  <a:pt x="1163096" y="55515"/>
                  <a:pt x="815963" y="144415"/>
                </a:cubicBezTo>
                <a:cubicBezTo>
                  <a:pt x="468830" y="233315"/>
                  <a:pt x="321733" y="330933"/>
                  <a:pt x="0" y="540483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/>
          <p:cNvSpPr/>
          <p:nvPr/>
        </p:nvSpPr>
        <p:spPr>
          <a:xfrm>
            <a:off x="3680907" y="4275246"/>
            <a:ext cx="939641" cy="1029037"/>
          </a:xfrm>
          <a:custGeom>
            <a:avLst/>
            <a:gdLst>
              <a:gd name="connsiteX0" fmla="*/ 2082800 w 2082800"/>
              <a:gd name="connsiteY0" fmla="*/ 32574 h 565974"/>
              <a:gd name="connsiteX1" fmla="*/ 990600 w 2082800"/>
              <a:gd name="connsiteY1" fmla="*/ 57974 h 565974"/>
              <a:gd name="connsiteX2" fmla="*/ 0 w 2082800"/>
              <a:gd name="connsiteY2" fmla="*/ 565974 h 565974"/>
              <a:gd name="connsiteX0" fmla="*/ 2082800 w 2082800"/>
              <a:gd name="connsiteY0" fmla="*/ 7083 h 540483"/>
              <a:gd name="connsiteX1" fmla="*/ 815963 w 2082800"/>
              <a:gd name="connsiteY1" fmla="*/ 144415 h 540483"/>
              <a:gd name="connsiteX2" fmla="*/ 0 w 2082800"/>
              <a:gd name="connsiteY2" fmla="*/ 540483 h 540483"/>
              <a:gd name="connsiteX0" fmla="*/ 2983770 w 2983770"/>
              <a:gd name="connsiteY0" fmla="*/ 7083 h 540483"/>
              <a:gd name="connsiteX1" fmla="*/ 51957 w 2983770"/>
              <a:gd name="connsiteY1" fmla="*/ 144415 h 540483"/>
              <a:gd name="connsiteX2" fmla="*/ 900970 w 2983770"/>
              <a:gd name="connsiteY2" fmla="*/ 540483 h 540483"/>
              <a:gd name="connsiteX0" fmla="*/ 3158651 w 3158651"/>
              <a:gd name="connsiteY0" fmla="*/ 7083 h 540483"/>
              <a:gd name="connsiteX1" fmla="*/ 226838 w 3158651"/>
              <a:gd name="connsiteY1" fmla="*/ 144415 h 540483"/>
              <a:gd name="connsiteX2" fmla="*/ 1075851 w 3158651"/>
              <a:gd name="connsiteY2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8651" h="540483">
                <a:moveTo>
                  <a:pt x="3158651" y="7083"/>
                </a:moveTo>
                <a:cubicBezTo>
                  <a:pt x="2786117" y="-24667"/>
                  <a:pt x="573971" y="55515"/>
                  <a:pt x="226838" y="144415"/>
                </a:cubicBezTo>
                <a:cubicBezTo>
                  <a:pt x="-120295" y="233315"/>
                  <a:pt x="-224700" y="370955"/>
                  <a:pt x="1075851" y="540483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343948" y="4879524"/>
            <a:ext cx="135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Consultancy</a:t>
            </a:r>
          </a:p>
          <a:p>
            <a:r>
              <a:rPr lang="en-US" dirty="0"/>
              <a:t>services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9880" y="6076276"/>
            <a:ext cx="135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4768" y="4846116"/>
            <a:ext cx="135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Knowledge base</a:t>
            </a:r>
          </a:p>
        </p:txBody>
      </p:sp>
      <p:pic>
        <p:nvPicPr>
          <p:cNvPr id="59" name="Picture 58" descr="Review of Sylvia Sellers-García's &quot;Distance and Documents at the ...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72" y="5511492"/>
            <a:ext cx="1270590" cy="847060"/>
          </a:xfrm>
          <a:prstGeom prst="rect">
            <a:avLst/>
          </a:prstGeom>
        </p:spPr>
      </p:pic>
      <p:cxnSp>
        <p:nvCxnSpPr>
          <p:cNvPr id="61" name="Connector: Elbow 16"/>
          <p:cNvCxnSpPr>
            <a:endCxn id="59" idx="0"/>
          </p:cNvCxnSpPr>
          <p:nvPr/>
        </p:nvCxnSpPr>
        <p:spPr>
          <a:xfrm>
            <a:off x="5501170" y="4817615"/>
            <a:ext cx="711497" cy="693877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92491" y="6359813"/>
            <a:ext cx="22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archives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63591" y="6329362"/>
            <a:ext cx="22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archives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883164" y="2998688"/>
            <a:ext cx="22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deployment</a:t>
            </a:r>
          </a:p>
        </p:txBody>
      </p:sp>
    </p:spTree>
    <p:extLst>
      <p:ext uri="{BB962C8B-B14F-4D97-AF65-F5344CB8AC3E}">
        <p14:creationId xmlns:p14="http://schemas.microsoft.com/office/powerpoint/2010/main" val="30645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Vedavaapi</a:t>
            </a:r>
            <a:r>
              <a:rPr lang="en-US" dirty="0"/>
              <a:t>: Technology Areas and Applications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5895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632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Vedavaapi</a:t>
            </a:r>
            <a:r>
              <a:rPr lang="en-US" dirty="0"/>
              <a:t> Initiative: TEXTRACT</a:t>
            </a:r>
            <a:br>
              <a:rPr lang="en-US" dirty="0"/>
            </a:br>
            <a:r>
              <a:rPr lang="en-US" sz="4000" dirty="0"/>
              <a:t>Crowd-sourced Manuscript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Goal: Make Heritage Indic documents searchable and </a:t>
            </a:r>
            <a:r>
              <a:rPr lang="en-US" b="1" dirty="0" err="1"/>
              <a:t>processable</a:t>
            </a:r>
            <a:r>
              <a:rPr lang="en-US" b="1" dirty="0"/>
              <a:t> by blending human and machine intelligence to extract text content</a:t>
            </a:r>
          </a:p>
          <a:p>
            <a:r>
              <a:rPr lang="en-US" dirty="0"/>
              <a:t>Millions of heritage Indic texts are digitized but not amenable to content search, indexing and text processing</a:t>
            </a:r>
          </a:p>
          <a:p>
            <a:r>
              <a:rPr lang="en-US" dirty="0"/>
              <a:t>Manuscript deciphering is slow, laborious process (2 years / text)</a:t>
            </a:r>
          </a:p>
          <a:p>
            <a:r>
              <a:rPr lang="en-US" dirty="0"/>
              <a:t>Add search and indexing capabilities to digitized Indic content</a:t>
            </a:r>
          </a:p>
          <a:p>
            <a:r>
              <a:rPr lang="en-US" dirty="0"/>
              <a:t>Accelerate via crowd-sourcing, image processing, deep learning</a:t>
            </a:r>
          </a:p>
          <a:p>
            <a:r>
              <a:rPr lang="en-US" dirty="0"/>
              <a:t>Enables further study of heritage Indic knowledge and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1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Vedavaapi</a:t>
            </a:r>
            <a:r>
              <a:rPr lang="en-US" dirty="0"/>
              <a:t> Initiative: </a:t>
            </a:r>
            <a:r>
              <a:rPr lang="en-US" dirty="0" err="1"/>
              <a:t>Shaastra</a:t>
            </a:r>
            <a:r>
              <a:rPr lang="en-US" dirty="0"/>
              <a:t> Summary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Goal: Help modern seekers with short attention span &amp; low memory training to rapidly grasp and navigate Indic </a:t>
            </a:r>
            <a:r>
              <a:rPr lang="en-US" b="1" dirty="0" err="1"/>
              <a:t>Shaastra</a:t>
            </a:r>
            <a:r>
              <a:rPr lang="en-US" b="1" dirty="0"/>
              <a:t> content</a:t>
            </a:r>
          </a:p>
          <a:p>
            <a:r>
              <a:rPr lang="en-US" dirty="0"/>
              <a:t>Create a knowledge base + tools to curate it, browse it, process it</a:t>
            </a:r>
          </a:p>
          <a:p>
            <a:r>
              <a:rPr lang="en-US" dirty="0"/>
              <a:t>Populate the knowledge base (involve </a:t>
            </a:r>
            <a:r>
              <a:rPr lang="en-US" dirty="0" err="1"/>
              <a:t>shaastra</a:t>
            </a:r>
            <a:r>
              <a:rPr lang="en-US" dirty="0"/>
              <a:t> experts)</a:t>
            </a:r>
          </a:p>
          <a:p>
            <a:pPr lvl="1"/>
            <a:r>
              <a:rPr lang="en-US" dirty="0"/>
              <a:t>E.g., encode </a:t>
            </a:r>
            <a:r>
              <a:rPr lang="en-US" dirty="0" err="1"/>
              <a:t>vaastu</a:t>
            </a:r>
            <a:r>
              <a:rPr lang="en-US" dirty="0"/>
              <a:t> rules</a:t>
            </a:r>
          </a:p>
          <a:p>
            <a:r>
              <a:rPr lang="en-US" dirty="0"/>
              <a:t>Train in using the knowledge base (students)</a:t>
            </a:r>
          </a:p>
          <a:p>
            <a:pPr lvl="1"/>
            <a:r>
              <a:rPr lang="en-US" dirty="0"/>
              <a:t>E.g., help students navigate </a:t>
            </a:r>
            <a:r>
              <a:rPr lang="en-US" dirty="0" err="1"/>
              <a:t>vaastu</a:t>
            </a:r>
            <a:r>
              <a:rPr lang="en-US" dirty="0"/>
              <a:t> text easier</a:t>
            </a:r>
          </a:p>
          <a:p>
            <a:r>
              <a:rPr lang="en-US" dirty="0"/>
              <a:t>Create applications leveraging the knowledge base</a:t>
            </a:r>
          </a:p>
          <a:p>
            <a:pPr lvl="1"/>
            <a:r>
              <a:rPr lang="en-US" dirty="0"/>
              <a:t>E.g., create a </a:t>
            </a:r>
            <a:r>
              <a:rPr lang="en-US" dirty="0" err="1"/>
              <a:t>vaastu</a:t>
            </a:r>
            <a:r>
              <a:rPr lang="en-US" dirty="0"/>
              <a:t> compliance checker given a building plan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96181867"/>
              </p:ext>
            </p:extLst>
          </p:nvPr>
        </p:nvGraphicFramePr>
        <p:xfrm>
          <a:off x="8283800" y="3867425"/>
          <a:ext cx="3730171" cy="1827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09827" y="3682759"/>
            <a:ext cx="87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वेदवापी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09826" y="5510349"/>
            <a:ext cx="87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वेदवापी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8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Vedavaapi</a:t>
            </a:r>
            <a:r>
              <a:rPr lang="en-US" dirty="0"/>
              <a:t>: 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Vedavaapi</a:t>
            </a:r>
            <a:r>
              <a:rPr lang="en-US" dirty="0"/>
              <a:t> used by majority of Indic Science students &amp; scholars</a:t>
            </a:r>
          </a:p>
          <a:p>
            <a:r>
              <a:rPr lang="en-US" dirty="0"/>
              <a:t>High </a:t>
            </a:r>
            <a:r>
              <a:rPr lang="en-US" dirty="0" err="1"/>
              <a:t>shaastra</a:t>
            </a:r>
            <a:r>
              <a:rPr lang="en-US" dirty="0"/>
              <a:t> coverage of the </a:t>
            </a:r>
            <a:r>
              <a:rPr lang="en-US" dirty="0" err="1"/>
              <a:t>Vedavaapi</a:t>
            </a:r>
            <a:r>
              <a:rPr lang="en-US" dirty="0"/>
              <a:t> knowledge base</a:t>
            </a:r>
          </a:p>
          <a:p>
            <a:r>
              <a:rPr lang="en-US" dirty="0"/>
              <a:t>Popular applications built on </a:t>
            </a:r>
            <a:r>
              <a:rPr lang="en-US" dirty="0" err="1"/>
              <a:t>Vedavaapi</a:t>
            </a:r>
            <a:r>
              <a:rPr lang="en-US" dirty="0"/>
              <a:t> knowledge services</a:t>
            </a:r>
          </a:p>
        </p:txBody>
      </p:sp>
    </p:spTree>
    <p:extLst>
      <p:ext uri="{BB962C8B-B14F-4D97-AF65-F5344CB8AC3E}">
        <p14:creationId xmlns:p14="http://schemas.microsoft.com/office/powerpoint/2010/main" val="192432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Vedavaapi</a:t>
            </a:r>
            <a:r>
              <a:rPr lang="en-US" dirty="0"/>
              <a:t>: 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Human-assisted OCR: Text Extraction from Scanned Book Images</a:t>
            </a:r>
          </a:p>
          <a:p>
            <a:pPr lvl="1"/>
            <a:r>
              <a:rPr lang="en-US" dirty="0"/>
              <a:t>Ready: Web-based editor for crowd-sourced deciphering of scanned texts</a:t>
            </a:r>
          </a:p>
          <a:p>
            <a:pPr lvl="1"/>
            <a:r>
              <a:rPr lang="en-US" dirty="0"/>
              <a:t>In progress: Automated text annotation using Deep learning techniques</a:t>
            </a:r>
          </a:p>
          <a:p>
            <a:r>
              <a:rPr lang="en-US" dirty="0"/>
              <a:t>Samskrit Language Analysis Service and Programmable (RESTful) API</a:t>
            </a:r>
          </a:p>
          <a:p>
            <a:pPr lvl="1"/>
            <a:r>
              <a:rPr lang="en-US" dirty="0"/>
              <a:t>Word analysis: Based on </a:t>
            </a:r>
            <a:r>
              <a:rPr lang="en-US" dirty="0" err="1"/>
              <a:t>Univ</a:t>
            </a:r>
            <a:r>
              <a:rPr lang="en-US" dirty="0"/>
              <a:t> of Hyderabad’s </a:t>
            </a:r>
            <a:r>
              <a:rPr lang="en-US" dirty="0" err="1"/>
              <a:t>Samsaadhanii</a:t>
            </a:r>
            <a:r>
              <a:rPr lang="en-US" dirty="0"/>
              <a:t> tools</a:t>
            </a:r>
          </a:p>
          <a:p>
            <a:pPr lvl="1"/>
            <a:r>
              <a:rPr lang="en-US" dirty="0"/>
              <a:t>Application: Automated Sentence generation for Samskrit E-learning Exercises</a:t>
            </a:r>
          </a:p>
          <a:p>
            <a:pPr lvl="1"/>
            <a:r>
              <a:rPr lang="en-US" dirty="0"/>
              <a:t>Future: Human-assisted Sentence analysis</a:t>
            </a:r>
          </a:p>
          <a:p>
            <a:r>
              <a:rPr lang="en-US" dirty="0" err="1"/>
              <a:t>Shaastra</a:t>
            </a:r>
            <a:r>
              <a:rPr lang="en-US" dirty="0"/>
              <a:t> Summary Maps: Crowd-sourced concept mapping of texts</a:t>
            </a:r>
          </a:p>
          <a:p>
            <a:pPr lvl="1"/>
            <a:r>
              <a:rPr lang="en-US" dirty="0"/>
              <a:t>In design stage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2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Vedavaapi</a:t>
            </a:r>
            <a:r>
              <a:rPr lang="en-US" dirty="0"/>
              <a:t>: Initial Funding 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003360"/>
              </p:ext>
            </p:extLst>
          </p:nvPr>
        </p:nvGraphicFramePr>
        <p:xfrm>
          <a:off x="838200" y="1825625"/>
          <a:ext cx="10713587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8953">
                  <a:extLst>
                    <a:ext uri="{9D8B030D-6E8A-4147-A177-3AD203B41FA5}">
                      <a16:colId xmlns:a16="http://schemas.microsoft.com/office/drawing/2014/main" val="4050681590"/>
                    </a:ext>
                  </a:extLst>
                </a:gridCol>
                <a:gridCol w="2783541">
                  <a:extLst>
                    <a:ext uri="{9D8B030D-6E8A-4147-A177-3AD203B41FA5}">
                      <a16:colId xmlns:a16="http://schemas.microsoft.com/office/drawing/2014/main" val="2529475951"/>
                    </a:ext>
                  </a:extLst>
                </a:gridCol>
                <a:gridCol w="1111060">
                  <a:extLst>
                    <a:ext uri="{9D8B030D-6E8A-4147-A177-3AD203B41FA5}">
                      <a16:colId xmlns:a16="http://schemas.microsoft.com/office/drawing/2014/main" val="1034469983"/>
                    </a:ext>
                  </a:extLst>
                </a:gridCol>
                <a:gridCol w="2870033">
                  <a:extLst>
                    <a:ext uri="{9D8B030D-6E8A-4147-A177-3AD203B41FA5}">
                      <a16:colId xmlns:a16="http://schemas.microsoft.com/office/drawing/2014/main" val="2044159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(INR)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8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 platform (hardware) for 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 EC2 “</a:t>
                      </a:r>
                      <a:r>
                        <a:rPr lang="en-US" i="1" dirty="0"/>
                        <a:t>t2-medium”</a:t>
                      </a:r>
                      <a:r>
                        <a:rPr lang="en-US" dirty="0"/>
                        <a:t> server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 / year * 5 years = </a:t>
                      </a:r>
                      <a:r>
                        <a:rPr lang="en-US" b="1" dirty="0"/>
                        <a:t>5,00,000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 Platform Development (AngularJS web frontend + </a:t>
                      </a:r>
                      <a:r>
                        <a:rPr lang="en-US" dirty="0" err="1"/>
                        <a:t>MongoDB+Python</a:t>
                      </a:r>
                      <a:r>
                        <a:rPr lang="en-US" dirty="0"/>
                        <a:t> RESTful server backend)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web UI developer,</a:t>
                      </a:r>
                    </a:p>
                    <a:p>
                      <a:r>
                        <a:rPr lang="en-US" dirty="0"/>
                        <a:t>1 backend developer cum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40,000 + 60,000 </a:t>
                      </a:r>
                      <a:r>
                        <a:rPr lang="en-US" dirty="0" err="1"/>
                        <a:t>p.m</a:t>
                      </a:r>
                      <a:r>
                        <a:rPr lang="en-US" dirty="0"/>
                        <a:t> * 12 = </a:t>
                      </a:r>
                      <a:r>
                        <a:rPr lang="en-US" b="1" dirty="0"/>
                        <a:t>12,00,000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7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Vaakya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sangraha</a:t>
                      </a:r>
                      <a:r>
                        <a:rPr lang="en-US" dirty="0"/>
                        <a:t> (Indic Logic text) concept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 people + one senior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(30K + 30K + 40K) * 3 = </a:t>
                      </a:r>
                      <a:r>
                        <a:rPr lang="en-US" b="1" dirty="0"/>
                        <a:t>3,00,000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0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extraction of a scanned book using </a:t>
                      </a:r>
                      <a:r>
                        <a:rPr lang="en-US" dirty="0" err="1"/>
                        <a:t>Vedavaapi</a:t>
                      </a:r>
                      <a:r>
                        <a:rPr lang="en-US" dirty="0"/>
                        <a:t> platform (typing, proof-reading) – for Testing Purposes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full-time persons with Devanagari data typing experience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* 10000 p.m. * 6 months = </a:t>
                      </a:r>
                      <a:r>
                        <a:rPr lang="en-US" b="1" dirty="0"/>
                        <a:t>1,20,000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0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 initial fund to launch </a:t>
                      </a:r>
                      <a:r>
                        <a:rPr lang="en-US" b="1" dirty="0" err="1"/>
                        <a:t>Vedavaapi</a:t>
                      </a:r>
                      <a:r>
                        <a:rPr lang="en-US" b="1" dirty="0"/>
                        <a:t> service for 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21,20,000 (21.2 Lakhs) INR or 30,000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4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4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Vedavaapi</a:t>
            </a:r>
            <a:r>
              <a:rPr lang="en-US" dirty="0"/>
              <a:t>: How you can Contribute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982845"/>
              </p:ext>
            </p:extLst>
          </p:nvPr>
        </p:nvGraphicFramePr>
        <p:xfrm>
          <a:off x="838200" y="1825625"/>
          <a:ext cx="8583931" cy="3169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8248">
                  <a:extLst>
                    <a:ext uri="{9D8B030D-6E8A-4147-A177-3AD203B41FA5}">
                      <a16:colId xmlns:a16="http://schemas.microsoft.com/office/drawing/2014/main" val="124600014"/>
                    </a:ext>
                  </a:extLst>
                </a:gridCol>
                <a:gridCol w="6095683">
                  <a:extLst>
                    <a:ext uri="{9D8B030D-6E8A-4147-A177-3AD203B41FA5}">
                      <a16:colId xmlns:a16="http://schemas.microsoft.com/office/drawing/2014/main" val="457301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If you 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Potential Role as contributor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2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Shaastra</a:t>
                      </a:r>
                      <a:r>
                        <a:rPr kumimoji="0" lang="en-US" sz="2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Student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User, Content curator, Researcher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75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Technology 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Software Intern, Big Data researcher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2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Shaastra</a:t>
                      </a:r>
                      <a:r>
                        <a:rPr kumimoji="0" lang="en-US" sz="2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Expert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Content Contributor, Curator, Annotator, Editor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4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Head of an Institution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Project Host, Paid subscriber of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5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Philanthropist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Financial Supporter, fundraiser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21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IT developer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Platform Software and Application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Enthusiast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Proof-reader, user, tester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9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585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Vedavaapi</a:t>
            </a:r>
            <a:r>
              <a:rPr lang="en-US" dirty="0"/>
              <a:t> Application: </a:t>
            </a:r>
            <a:r>
              <a:rPr lang="en-US" dirty="0" err="1"/>
              <a:t>Textract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Rapid Text Extraction from Digitized Indic Manuscripts and Printed Texts</a:t>
            </a:r>
          </a:p>
        </p:txBody>
      </p:sp>
    </p:spTree>
    <p:extLst>
      <p:ext uri="{BB962C8B-B14F-4D97-AF65-F5344CB8AC3E}">
        <p14:creationId xmlns:p14="http://schemas.microsoft.com/office/powerpoint/2010/main" val="1694559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State of India’s Knowledge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Locked up in 4+ million manuscripts yet to be decoded</a:t>
            </a:r>
          </a:p>
          <a:p>
            <a:r>
              <a:rPr lang="en-US" dirty="0"/>
              <a:t>Inaccessible to young students and scholars</a:t>
            </a:r>
          </a:p>
          <a:p>
            <a:pPr lvl="1"/>
            <a:r>
              <a:rPr lang="en-US" dirty="0"/>
              <a:t>Hard to decipher and understand (e.g., </a:t>
            </a:r>
            <a:r>
              <a:rPr lang="en-US" dirty="0" err="1"/>
              <a:t>taalapatras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Steep learning curve, dwindling scholars</a:t>
            </a:r>
          </a:p>
          <a:p>
            <a:r>
              <a:rPr lang="en-US" dirty="0"/>
              <a:t>No end-to-end support for collaborative research</a:t>
            </a:r>
          </a:p>
          <a:p>
            <a:pPr lvl="1"/>
            <a:r>
              <a:rPr lang="en-US" dirty="0"/>
              <a:t>Deciphering laborious, repetitive, slow (2yrs/text)</a:t>
            </a:r>
          </a:p>
          <a:p>
            <a:pPr lvl="1"/>
            <a:r>
              <a:rPr lang="en-US" dirty="0"/>
              <a:t>Disconnected tools, no knowledge-sharing help</a:t>
            </a:r>
          </a:p>
          <a:p>
            <a:pPr lvl="1"/>
            <a:r>
              <a:rPr lang="en-US" dirty="0"/>
              <a:t>No cross-reference of texts for comparative study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4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Vedavaapi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Charter: </a:t>
            </a:r>
            <a:r>
              <a:rPr lang="en-US" i="1" dirty="0"/>
              <a:t>Remove Barriers preventing Modern Seekers from understanding and applying Indic Knowledge, using Information Technology</a:t>
            </a:r>
          </a:p>
          <a:p>
            <a:r>
              <a:rPr lang="en-US" dirty="0" err="1"/>
              <a:t>Vedavaapi</a:t>
            </a:r>
            <a:r>
              <a:rPr lang="en-US" dirty="0"/>
              <a:t> Foundation (Registered Non-profit Public Trust in India):</a:t>
            </a:r>
          </a:p>
          <a:p>
            <a:pPr lvl="1"/>
            <a:r>
              <a:rPr lang="en-US" dirty="0"/>
              <a:t>Key tenets: Not-for-profit, free access to IP for non-commercial and public use</a:t>
            </a:r>
          </a:p>
          <a:p>
            <a:pPr lvl="1"/>
            <a:r>
              <a:rPr lang="en-US" dirty="0"/>
              <a:t>Income sources: Donations (cash and infrastructure), support contracts</a:t>
            </a:r>
          </a:p>
          <a:p>
            <a:r>
              <a:rPr lang="en-US" dirty="0"/>
              <a:t>Products and Services</a:t>
            </a:r>
          </a:p>
          <a:p>
            <a:pPr lvl="1"/>
            <a:r>
              <a:rPr lang="en-US" dirty="0"/>
              <a:t>Vedavaapi.org: Web service to access, share and process Indic Knowledge content</a:t>
            </a:r>
          </a:p>
          <a:p>
            <a:pPr lvl="1"/>
            <a:r>
              <a:rPr lang="en-US" dirty="0"/>
              <a:t>Services: Tools for search, analysis and annotation of digitized Indic texts, media</a:t>
            </a:r>
          </a:p>
          <a:p>
            <a:r>
              <a:rPr lang="en-US" dirty="0" err="1"/>
              <a:t>Vedavaapi</a:t>
            </a:r>
            <a:r>
              <a:rPr lang="en-US" dirty="0"/>
              <a:t> Labs (Tech centers):</a:t>
            </a:r>
          </a:p>
          <a:p>
            <a:pPr lvl="1"/>
            <a:r>
              <a:rPr lang="en-US" dirty="0"/>
              <a:t>Can be standalone or collocated with an educational institute</a:t>
            </a:r>
          </a:p>
        </p:txBody>
      </p:sp>
    </p:spTree>
    <p:extLst>
      <p:ext uri="{BB962C8B-B14F-4D97-AF65-F5344CB8AC3E}">
        <p14:creationId xmlns:p14="http://schemas.microsoft.com/office/powerpoint/2010/main" val="2893998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Textract</a:t>
            </a:r>
            <a:r>
              <a:rPr lang="en-US" dirty="0"/>
              <a:t>: Human-assisted OCR for Indic Texts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4"/>
          <p:cNvSpPr/>
          <p:nvPr/>
        </p:nvSpPr>
        <p:spPr>
          <a:xfrm>
            <a:off x="1981200" y="5320101"/>
            <a:ext cx="2286000" cy="1200329"/>
          </a:xfrm>
          <a:prstGeom prst="wedgeRectCallout">
            <a:avLst>
              <a:gd name="adj1" fmla="val 18318"/>
              <a:gd name="adj2" fmla="val -9440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Image processing – agnostic to </a:t>
            </a:r>
            <a:br>
              <a:rPr lang="en-US" dirty="0"/>
            </a:br>
            <a:r>
              <a:rPr lang="en-US" dirty="0"/>
              <a:t>language, script, font, handwritten/printed</a:t>
            </a:r>
          </a:p>
        </p:txBody>
      </p:sp>
      <p:sp>
        <p:nvSpPr>
          <p:cNvPr id="6" name="Speech Bubble: Rectangle 5"/>
          <p:cNvSpPr/>
          <p:nvPr/>
        </p:nvSpPr>
        <p:spPr>
          <a:xfrm>
            <a:off x="6013704" y="5330718"/>
            <a:ext cx="1600200" cy="646331"/>
          </a:xfrm>
          <a:prstGeom prst="wedgeRectCallout">
            <a:avLst>
              <a:gd name="adj1" fmla="val 18673"/>
              <a:gd name="adj2" fmla="val -14327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Can invoke any OCR here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8112252" y="5233241"/>
            <a:ext cx="1600200" cy="646331"/>
          </a:xfrm>
          <a:prstGeom prst="wedgeRectCallout">
            <a:avLst>
              <a:gd name="adj1" fmla="val 19445"/>
              <a:gd name="adj2" fmla="val -21018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And improve it over time.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4413504" y="1833138"/>
            <a:ext cx="1600200" cy="646331"/>
          </a:xfrm>
          <a:prstGeom prst="wedgeRectCallout">
            <a:avLst>
              <a:gd name="adj1" fmla="val 16697"/>
              <a:gd name="adj2" fmla="val 10920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Use experts to train system</a:t>
            </a:r>
          </a:p>
        </p:txBody>
      </p:sp>
    </p:spTree>
    <p:extLst>
      <p:ext uri="{BB962C8B-B14F-4D97-AF65-F5344CB8AC3E}">
        <p14:creationId xmlns:p14="http://schemas.microsoft.com/office/powerpoint/2010/main" val="2848442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Textract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Editors correct mistakes, system re-learns to reduce further mistakes</a:t>
            </a:r>
          </a:p>
          <a:p>
            <a:r>
              <a:rPr lang="en-US" dirty="0"/>
              <a:t>Rapid text extraction from scanned books via taking the repetitive work out of proof-reading OCR output</a:t>
            </a:r>
          </a:p>
          <a:p>
            <a:r>
              <a:rPr lang="en-US" dirty="0"/>
              <a:t>Language-, script- and font-agnostic text recognition unlike existing OCR</a:t>
            </a:r>
          </a:p>
          <a:p>
            <a:pPr lvl="1"/>
            <a:r>
              <a:rPr lang="en-US" dirty="0"/>
              <a:t>Can extract text from printed as well as handwritten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0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Textract</a:t>
            </a:r>
            <a:r>
              <a:rPr lang="en-US" dirty="0"/>
              <a:t>: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15833" r="12569"/>
          <a:stretch/>
        </p:blipFill>
        <p:spPr>
          <a:xfrm>
            <a:off x="2147574" y="1474846"/>
            <a:ext cx="7891777" cy="4925955"/>
          </a:xfrm>
        </p:spPr>
      </p:pic>
    </p:spTree>
    <p:extLst>
      <p:ext uri="{BB962C8B-B14F-4D97-AF65-F5344CB8AC3E}">
        <p14:creationId xmlns:p14="http://schemas.microsoft.com/office/powerpoint/2010/main" val="192483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Vedavaapi</a:t>
            </a:r>
            <a:r>
              <a:rPr lang="en-US" dirty="0"/>
              <a:t> Application: </a:t>
            </a:r>
            <a:r>
              <a:rPr lang="en-US" dirty="0" err="1"/>
              <a:t>Samvit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Automated Grammar Exercises for Samskrit Language E-learning</a:t>
            </a:r>
          </a:p>
        </p:txBody>
      </p:sp>
    </p:spTree>
    <p:extLst>
      <p:ext uri="{BB962C8B-B14F-4D97-AF65-F5344CB8AC3E}">
        <p14:creationId xmlns:p14="http://schemas.microsoft.com/office/powerpoint/2010/main" val="218639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/>
          <p:cNvSpPr/>
          <p:nvPr/>
        </p:nvSpPr>
        <p:spPr>
          <a:xfrm>
            <a:off x="1676400" y="3052146"/>
            <a:ext cx="8534400" cy="17424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Grammar API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1676400" y="4903002"/>
            <a:ext cx="8534400" cy="15739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sz="2400" b="1" dirty="0" err="1">
                <a:solidFill>
                  <a:prstClr val="black"/>
                </a:solidFill>
                <a:latin typeface="Calibri"/>
              </a:rPr>
              <a:t>संसाधनी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Toolkit by</a:t>
            </a:r>
          </a:p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U of </a:t>
            </a:r>
            <a:r>
              <a:rPr lang="en-US" sz="2400" b="1" dirty="0" err="1">
                <a:solidFill>
                  <a:prstClr val="black"/>
                </a:solidFill>
                <a:latin typeface="Calibri"/>
              </a:rPr>
              <a:t>Hyd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Samvit</a:t>
            </a:r>
            <a:r>
              <a:rPr lang="en-US" dirty="0"/>
              <a:t>: Accelerating Samskrit E-learning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3397959" y="5334000"/>
            <a:ext cx="16764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Morphological Analyzer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302959" y="5334000"/>
            <a:ext cx="16764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Noun form Generator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7360359" y="5334000"/>
            <a:ext cx="16764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Verb form Generator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699428" y="3352800"/>
            <a:ext cx="172531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TRANSFORM</a:t>
            </a:r>
          </a:p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(word, hints, newform)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1110" y="3267457"/>
            <a:ext cx="84350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prstClr val="black"/>
                </a:solidFill>
                <a:latin typeface="Calibri"/>
              </a:rPr>
              <a:t>गच्छति</a:t>
            </a:r>
            <a:br>
              <a:rPr lang="en-US" b="1" dirty="0">
                <a:solidFill>
                  <a:prstClr val="black"/>
                </a:solidFill>
                <a:latin typeface="Calibri"/>
              </a:rPr>
            </a:br>
            <a:r>
              <a:rPr lang="en-US" sz="1600" i="1" dirty="0" err="1">
                <a:solidFill>
                  <a:prstClr val="black"/>
                </a:solidFill>
                <a:latin typeface="Calibri"/>
              </a:rPr>
              <a:t>तिङन्तः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4560699" y="4389120"/>
            <a:ext cx="733089" cy="830575"/>
          </a:xfrm>
          <a:custGeom>
            <a:avLst/>
            <a:gdLst>
              <a:gd name="connsiteX0" fmla="*/ 0 w 402336"/>
              <a:gd name="connsiteY0" fmla="*/ 0 h 916932"/>
              <a:gd name="connsiteX1" fmla="*/ 91440 w 402336"/>
              <a:gd name="connsiteY1" fmla="*/ 914400 h 916932"/>
              <a:gd name="connsiteX2" fmla="*/ 402336 w 402336"/>
              <a:gd name="connsiteY2" fmla="*/ 219456 h 916932"/>
              <a:gd name="connsiteX0" fmla="*/ 115673 w 518009"/>
              <a:gd name="connsiteY0" fmla="*/ 0 h 916931"/>
              <a:gd name="connsiteX1" fmla="*/ 15021 w 518009"/>
              <a:gd name="connsiteY1" fmla="*/ 914399 h 916931"/>
              <a:gd name="connsiteX2" fmla="*/ 518009 w 518009"/>
              <a:gd name="connsiteY2" fmla="*/ 219456 h 91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009" h="916931">
                <a:moveTo>
                  <a:pt x="115673" y="0"/>
                </a:moveTo>
                <a:cubicBezTo>
                  <a:pt x="127865" y="438912"/>
                  <a:pt x="-52035" y="877823"/>
                  <a:pt x="15021" y="914399"/>
                </a:cubicBezTo>
                <a:cubicBezTo>
                  <a:pt x="82077" y="950975"/>
                  <a:pt x="396089" y="585216"/>
                  <a:pt x="518009" y="21945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5531532" y="4352544"/>
            <a:ext cx="759042" cy="884155"/>
          </a:xfrm>
          <a:custGeom>
            <a:avLst/>
            <a:gdLst>
              <a:gd name="connsiteX0" fmla="*/ 0 w 893206"/>
              <a:gd name="connsiteY0" fmla="*/ 0 h 933480"/>
              <a:gd name="connsiteX1" fmla="*/ 841248 w 893206"/>
              <a:gd name="connsiteY1" fmla="*/ 932688 h 933480"/>
              <a:gd name="connsiteX2" fmla="*/ 731520 w 893206"/>
              <a:gd name="connsiteY2" fmla="*/ 128016 h 933480"/>
              <a:gd name="connsiteX0" fmla="*/ 0 w 759042"/>
              <a:gd name="connsiteY0" fmla="*/ 0 h 884155"/>
              <a:gd name="connsiteX1" fmla="*/ 445832 w 759042"/>
              <a:gd name="connsiteY1" fmla="*/ 883261 h 884155"/>
              <a:gd name="connsiteX2" fmla="*/ 731520 w 759042"/>
              <a:gd name="connsiteY2" fmla="*/ 128016 h 88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042" h="884155">
                <a:moveTo>
                  <a:pt x="0" y="0"/>
                </a:moveTo>
                <a:cubicBezTo>
                  <a:pt x="359664" y="455676"/>
                  <a:pt x="323912" y="861925"/>
                  <a:pt x="445832" y="883261"/>
                </a:cubicBezTo>
                <a:cubicBezTo>
                  <a:pt x="567752" y="904597"/>
                  <a:pt x="847344" y="541020"/>
                  <a:pt x="731520" y="12801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5549820" y="4389121"/>
            <a:ext cx="1926091" cy="877809"/>
          </a:xfrm>
          <a:custGeom>
            <a:avLst/>
            <a:gdLst>
              <a:gd name="connsiteX0" fmla="*/ 0 w 2806612"/>
              <a:gd name="connsiteY0" fmla="*/ 0 h 915771"/>
              <a:gd name="connsiteX1" fmla="*/ 2779776 w 2806612"/>
              <a:gd name="connsiteY1" fmla="*/ 914400 h 915771"/>
              <a:gd name="connsiteX2" fmla="*/ 1170432 w 2806612"/>
              <a:gd name="connsiteY2" fmla="*/ 164592 h 915771"/>
              <a:gd name="connsiteX0" fmla="*/ 0 w 1926091"/>
              <a:gd name="connsiteY0" fmla="*/ 0 h 877809"/>
              <a:gd name="connsiteX1" fmla="*/ 1801876 w 1926091"/>
              <a:gd name="connsiteY1" fmla="*/ 876300 h 877809"/>
              <a:gd name="connsiteX2" fmla="*/ 1170432 w 1926091"/>
              <a:gd name="connsiteY2" fmla="*/ 164592 h 87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6091" h="877809">
                <a:moveTo>
                  <a:pt x="0" y="0"/>
                </a:moveTo>
                <a:cubicBezTo>
                  <a:pt x="1292352" y="443484"/>
                  <a:pt x="1606804" y="848868"/>
                  <a:pt x="1801876" y="876300"/>
                </a:cubicBezTo>
                <a:cubicBezTo>
                  <a:pt x="1996948" y="903732"/>
                  <a:pt x="2072640" y="553212"/>
                  <a:pt x="1170432" y="164592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" name="Straight Arrow Connector 17"/>
          <p:cNvCxnSpPr>
            <a:stCxn id="8" idx="3"/>
          </p:cNvCxnSpPr>
          <p:nvPr/>
        </p:nvCxnSpPr>
        <p:spPr>
          <a:xfrm flipV="1">
            <a:off x="4234611" y="3537467"/>
            <a:ext cx="404577" cy="3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232" y="335280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prstClr val="black"/>
                </a:solidFill>
                <a:latin typeface="Calibri"/>
              </a:rPr>
              <a:t>गच्छन्ति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Scroll: Vertical 20"/>
          <p:cNvSpPr/>
          <p:nvPr/>
        </p:nvSpPr>
        <p:spPr>
          <a:xfrm>
            <a:off x="7644456" y="3888237"/>
            <a:ext cx="1575745" cy="757926"/>
          </a:xfrm>
          <a:prstGeom prst="vertic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Word-form Cache</a:t>
            </a:r>
          </a:p>
        </p:txBody>
      </p: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6424739" y="3537466"/>
            <a:ext cx="345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/>
          <p:cNvSpPr/>
          <p:nvPr/>
        </p:nvSpPr>
        <p:spPr>
          <a:xfrm>
            <a:off x="6484979" y="3941805"/>
            <a:ext cx="1235938" cy="227092"/>
          </a:xfrm>
          <a:custGeom>
            <a:avLst/>
            <a:gdLst>
              <a:gd name="connsiteX0" fmla="*/ 0 w 1235938"/>
              <a:gd name="connsiteY0" fmla="*/ 0 h 227092"/>
              <a:gd name="connsiteX1" fmla="*/ 1235676 w 1235938"/>
              <a:gd name="connsiteY1" fmla="*/ 197709 h 227092"/>
              <a:gd name="connsiteX2" fmla="*/ 86498 w 1235938"/>
              <a:gd name="connsiteY2" fmla="*/ 222422 h 22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938" h="227092">
                <a:moveTo>
                  <a:pt x="0" y="0"/>
                </a:moveTo>
                <a:cubicBezTo>
                  <a:pt x="610630" y="80319"/>
                  <a:pt x="1221260" y="160639"/>
                  <a:pt x="1235676" y="197709"/>
                </a:cubicBezTo>
                <a:cubicBezTo>
                  <a:pt x="1250092" y="234779"/>
                  <a:pt x="668295" y="228600"/>
                  <a:pt x="86498" y="222422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4789548" y="1812091"/>
            <a:ext cx="172531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Sentence Generator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38400" y="1840365"/>
            <a:ext cx="19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Sentence Template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87294" y="2133601"/>
            <a:ext cx="1632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Word sources</a:t>
            </a:r>
          </a:p>
          <a:p>
            <a:pPr algn="r"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Transform spec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4444056" y="1838210"/>
            <a:ext cx="255373" cy="90615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Scroll: Vertical 30"/>
          <p:cNvSpPr/>
          <p:nvPr/>
        </p:nvSpPr>
        <p:spPr>
          <a:xfrm>
            <a:off x="7238404" y="1656513"/>
            <a:ext cx="762000" cy="1106369"/>
          </a:xfrm>
          <a:prstGeom prst="verticalScroll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. . .</a:t>
            </a:r>
          </a:p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. . .</a:t>
            </a:r>
          </a:p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. . .</a:t>
            </a:r>
          </a:p>
        </p:txBody>
      </p:sp>
      <p:cxnSp>
        <p:nvCxnSpPr>
          <p:cNvPr id="33" name="Straight Arrow Connector 32"/>
          <p:cNvCxnSpPr>
            <a:stCxn id="27" idx="3"/>
            <a:endCxn id="31" idx="1"/>
          </p:cNvCxnSpPr>
          <p:nvPr/>
        </p:nvCxnSpPr>
        <p:spPr>
          <a:xfrm flipV="1">
            <a:off x="6514858" y="2209697"/>
            <a:ext cx="818796" cy="5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/>
          <p:cNvSpPr/>
          <p:nvPr/>
        </p:nvSpPr>
        <p:spPr>
          <a:xfrm>
            <a:off x="5181600" y="2804984"/>
            <a:ext cx="617838" cy="494322"/>
          </a:xfrm>
          <a:custGeom>
            <a:avLst/>
            <a:gdLst>
              <a:gd name="connsiteX0" fmla="*/ 0 w 617838"/>
              <a:gd name="connsiteY0" fmla="*/ 0 h 494322"/>
              <a:gd name="connsiteX1" fmla="*/ 308919 w 617838"/>
              <a:gd name="connsiteY1" fmla="*/ 494270 h 494322"/>
              <a:gd name="connsiteX2" fmla="*/ 617838 w 617838"/>
              <a:gd name="connsiteY2" fmla="*/ 24713 h 49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838" h="494322">
                <a:moveTo>
                  <a:pt x="0" y="0"/>
                </a:moveTo>
                <a:cubicBezTo>
                  <a:pt x="102973" y="245075"/>
                  <a:pt x="205946" y="490151"/>
                  <a:pt x="308919" y="494270"/>
                </a:cubicBezTo>
                <a:cubicBezTo>
                  <a:pt x="411892" y="498389"/>
                  <a:pt x="514865" y="261551"/>
                  <a:pt x="617838" y="24713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Speech Bubble: Rectangle 36"/>
          <p:cNvSpPr/>
          <p:nvPr/>
        </p:nvSpPr>
        <p:spPr>
          <a:xfrm>
            <a:off x="9525000" y="3518550"/>
            <a:ext cx="914400" cy="612648"/>
          </a:xfrm>
          <a:prstGeom prst="wedgeRectCallout">
            <a:avLst>
              <a:gd name="adj1" fmla="val -84346"/>
              <a:gd name="adj2" fmla="val 56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Result caching </a:t>
            </a:r>
          </a:p>
        </p:txBody>
      </p:sp>
      <p:sp>
        <p:nvSpPr>
          <p:cNvPr id="38" name="Speech Bubble: Rectangle 37"/>
          <p:cNvSpPr/>
          <p:nvPr/>
        </p:nvSpPr>
        <p:spPr>
          <a:xfrm>
            <a:off x="2003214" y="3264401"/>
            <a:ext cx="914400" cy="612648"/>
          </a:xfrm>
          <a:prstGeom prst="wedgeRectCallout">
            <a:avLst>
              <a:gd name="adj1" fmla="val 107546"/>
              <a:gd name="adj2" fmla="val 201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Pruning hints</a:t>
            </a:r>
          </a:p>
        </p:txBody>
      </p:sp>
      <p:sp>
        <p:nvSpPr>
          <p:cNvPr id="40" name="Arrow: Down 39"/>
          <p:cNvSpPr/>
          <p:nvPr/>
        </p:nvSpPr>
        <p:spPr>
          <a:xfrm>
            <a:off x="4019848" y="4677448"/>
            <a:ext cx="429525" cy="528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Speech Bubble: Rectangle 40"/>
          <p:cNvSpPr/>
          <p:nvPr/>
        </p:nvSpPr>
        <p:spPr>
          <a:xfrm>
            <a:off x="2689566" y="4233201"/>
            <a:ext cx="914400" cy="612648"/>
          </a:xfrm>
          <a:prstGeom prst="wedgeRectCallout">
            <a:avLst>
              <a:gd name="adj1" fmla="val 102141"/>
              <a:gd name="adj2" fmla="val 302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RESTful API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7653" y="1271373"/>
            <a:ext cx="5500224" cy="369332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hi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व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ाहन</a:t>
            </a:r>
            <a:r>
              <a:rPr lang="hi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म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्, </a:t>
            </a:r>
            <a:r>
              <a:rPr lang="hi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य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ानम्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द्व</a:t>
            </a:r>
            <a:r>
              <a:rPr lang="hi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ि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चक्रिक</a:t>
            </a:r>
            <a:r>
              <a:rPr lang="hi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ा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त</a:t>
            </a:r>
            <a:r>
              <a:rPr lang="hi-IN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ृ</a:t>
            </a:r>
            <a:r>
              <a:rPr lang="en-US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तीया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 [</a:t>
            </a:r>
            <a:r>
              <a:rPr lang="hi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ग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च्छत</a:t>
            </a:r>
            <a:r>
              <a:rPr lang="hi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ि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hi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य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ाति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च</a:t>
            </a:r>
            <a:r>
              <a:rPr lang="hi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ल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ति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26225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Vedavaapi</a:t>
            </a:r>
            <a:r>
              <a:rPr lang="en-US" dirty="0"/>
              <a:t> Application: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Semi-automated Concept Mapping of Indic </a:t>
            </a:r>
            <a:r>
              <a:rPr lang="en-US" dirty="0" err="1"/>
              <a:t>Shaastra</a:t>
            </a:r>
            <a:r>
              <a:rPr lang="en-US" dirty="0"/>
              <a:t> Texts</a:t>
            </a:r>
          </a:p>
        </p:txBody>
      </p:sp>
    </p:spTree>
    <p:extLst>
      <p:ext uri="{BB962C8B-B14F-4D97-AF65-F5344CB8AC3E}">
        <p14:creationId xmlns:p14="http://schemas.microsoft.com/office/powerpoint/2010/main" val="1785560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 Document Analysis Levels: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94" y="1433870"/>
            <a:ext cx="6867807" cy="19622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133601" y="2230319"/>
            <a:ext cx="75982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7283" y="3733801"/>
            <a:ext cx="4798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सैन्याधिकारी</a:t>
            </a:r>
            <a:r>
              <a:rPr lang="en-US" b="1" dirty="0"/>
              <a:t> – </a:t>
            </a:r>
            <a:r>
              <a:rPr lang="en-US" b="1" dirty="0" err="1"/>
              <a:t>अत्र</a:t>
            </a:r>
            <a:r>
              <a:rPr lang="en-US" b="1" dirty="0"/>
              <a:t> </a:t>
            </a:r>
            <a:r>
              <a:rPr lang="en-US" b="1" dirty="0" err="1"/>
              <a:t>आगमनात्</a:t>
            </a:r>
            <a:r>
              <a:rPr lang="en-US" b="1" dirty="0"/>
              <a:t> </a:t>
            </a:r>
            <a:r>
              <a:rPr lang="en-US" b="1" dirty="0" err="1"/>
              <a:t>कः</a:t>
            </a:r>
            <a:r>
              <a:rPr lang="en-US" b="1" dirty="0"/>
              <a:t> </a:t>
            </a:r>
            <a:r>
              <a:rPr lang="en-US" b="1" dirty="0" err="1"/>
              <a:t>आसीत्</a:t>
            </a:r>
            <a:r>
              <a:rPr lang="en-US" b="1" dirty="0"/>
              <a:t> </a:t>
            </a:r>
            <a:r>
              <a:rPr lang="en-US" b="1" dirty="0" err="1"/>
              <a:t>भवान्</a:t>
            </a:r>
            <a:r>
              <a:rPr lang="en-US" b="1" dirty="0"/>
              <a:t> ?</a:t>
            </a:r>
          </a:p>
          <a:p>
            <a:r>
              <a:rPr lang="en-US" b="1" dirty="0" err="1"/>
              <a:t>नूतनसैनिकः</a:t>
            </a:r>
            <a:r>
              <a:rPr lang="en-US" b="1" dirty="0"/>
              <a:t> – </a:t>
            </a:r>
            <a:r>
              <a:rPr lang="en-US" b="1" dirty="0" err="1"/>
              <a:t>सुखी</a:t>
            </a:r>
            <a:r>
              <a:rPr lang="en-US" b="1" dirty="0"/>
              <a:t> ।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3649363" y="2347784"/>
            <a:ext cx="506627" cy="1445740"/>
          </a:xfrm>
          <a:custGeom>
            <a:avLst/>
            <a:gdLst>
              <a:gd name="connsiteX0" fmla="*/ 506627 w 506627"/>
              <a:gd name="connsiteY0" fmla="*/ 0 h 1445740"/>
              <a:gd name="connsiteX1" fmla="*/ 345989 w 506627"/>
              <a:gd name="connsiteY1" fmla="*/ 12357 h 1445740"/>
              <a:gd name="connsiteX2" fmla="*/ 308919 w 506627"/>
              <a:gd name="connsiteY2" fmla="*/ 37070 h 1445740"/>
              <a:gd name="connsiteX3" fmla="*/ 172995 w 506627"/>
              <a:gd name="connsiteY3" fmla="*/ 197708 h 1445740"/>
              <a:gd name="connsiteX4" fmla="*/ 86497 w 506627"/>
              <a:gd name="connsiteY4" fmla="*/ 321275 h 1445740"/>
              <a:gd name="connsiteX5" fmla="*/ 61784 w 506627"/>
              <a:gd name="connsiteY5" fmla="*/ 358346 h 1445740"/>
              <a:gd name="connsiteX6" fmla="*/ 37070 w 506627"/>
              <a:gd name="connsiteY6" fmla="*/ 395416 h 1445740"/>
              <a:gd name="connsiteX7" fmla="*/ 12357 w 506627"/>
              <a:gd name="connsiteY7" fmla="*/ 469557 h 1445740"/>
              <a:gd name="connsiteX8" fmla="*/ 0 w 506627"/>
              <a:gd name="connsiteY8" fmla="*/ 506627 h 1445740"/>
              <a:gd name="connsiteX9" fmla="*/ 37070 w 506627"/>
              <a:gd name="connsiteY9" fmla="*/ 963827 h 1445740"/>
              <a:gd name="connsiteX10" fmla="*/ 61784 w 506627"/>
              <a:gd name="connsiteY10" fmla="*/ 1037967 h 1445740"/>
              <a:gd name="connsiteX11" fmla="*/ 86497 w 506627"/>
              <a:gd name="connsiteY11" fmla="*/ 1075038 h 1445740"/>
              <a:gd name="connsiteX12" fmla="*/ 111211 w 506627"/>
              <a:gd name="connsiteY12" fmla="*/ 1149178 h 1445740"/>
              <a:gd name="connsiteX13" fmla="*/ 185352 w 506627"/>
              <a:gd name="connsiteY13" fmla="*/ 1260389 h 1445740"/>
              <a:gd name="connsiteX14" fmla="*/ 210065 w 506627"/>
              <a:gd name="connsiteY14" fmla="*/ 1297459 h 1445740"/>
              <a:gd name="connsiteX15" fmla="*/ 247135 w 506627"/>
              <a:gd name="connsiteY15" fmla="*/ 1322173 h 1445740"/>
              <a:gd name="connsiteX16" fmla="*/ 296562 w 506627"/>
              <a:gd name="connsiteY16" fmla="*/ 1396313 h 1445740"/>
              <a:gd name="connsiteX17" fmla="*/ 358346 w 506627"/>
              <a:gd name="connsiteY17" fmla="*/ 1445740 h 144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6627" h="1445740">
                <a:moveTo>
                  <a:pt x="506627" y="0"/>
                </a:moveTo>
                <a:cubicBezTo>
                  <a:pt x="453081" y="4119"/>
                  <a:pt x="398773" y="2460"/>
                  <a:pt x="345989" y="12357"/>
                </a:cubicBezTo>
                <a:cubicBezTo>
                  <a:pt x="331393" y="15094"/>
                  <a:pt x="319958" y="27135"/>
                  <a:pt x="308919" y="37070"/>
                </a:cubicBezTo>
                <a:cubicBezTo>
                  <a:pt x="188179" y="145736"/>
                  <a:pt x="254685" y="88790"/>
                  <a:pt x="172995" y="197708"/>
                </a:cubicBezTo>
                <a:cubicBezTo>
                  <a:pt x="118109" y="270888"/>
                  <a:pt x="147339" y="230011"/>
                  <a:pt x="86497" y="321275"/>
                </a:cubicBezTo>
                <a:lnTo>
                  <a:pt x="61784" y="358346"/>
                </a:lnTo>
                <a:lnTo>
                  <a:pt x="37070" y="395416"/>
                </a:lnTo>
                <a:lnTo>
                  <a:pt x="12357" y="469557"/>
                </a:lnTo>
                <a:lnTo>
                  <a:pt x="0" y="506627"/>
                </a:lnTo>
                <a:cubicBezTo>
                  <a:pt x="3636" y="604792"/>
                  <a:pt x="-5589" y="835853"/>
                  <a:pt x="37070" y="963827"/>
                </a:cubicBezTo>
                <a:cubicBezTo>
                  <a:pt x="45308" y="988540"/>
                  <a:pt x="47334" y="1016292"/>
                  <a:pt x="61784" y="1037967"/>
                </a:cubicBezTo>
                <a:cubicBezTo>
                  <a:pt x="70022" y="1050324"/>
                  <a:pt x="80465" y="1061467"/>
                  <a:pt x="86497" y="1075038"/>
                </a:cubicBezTo>
                <a:cubicBezTo>
                  <a:pt x="97077" y="1098843"/>
                  <a:pt x="96761" y="1127503"/>
                  <a:pt x="111211" y="1149178"/>
                </a:cubicBezTo>
                <a:lnTo>
                  <a:pt x="185352" y="1260389"/>
                </a:lnTo>
                <a:cubicBezTo>
                  <a:pt x="193590" y="1272746"/>
                  <a:pt x="197708" y="1289221"/>
                  <a:pt x="210065" y="1297459"/>
                </a:cubicBezTo>
                <a:lnTo>
                  <a:pt x="247135" y="1322173"/>
                </a:lnTo>
                <a:cubicBezTo>
                  <a:pt x="263611" y="1346886"/>
                  <a:pt x="271849" y="1379837"/>
                  <a:pt x="296562" y="1396313"/>
                </a:cubicBezTo>
                <a:cubicBezTo>
                  <a:pt x="343326" y="1427489"/>
                  <a:pt x="323132" y="1410526"/>
                  <a:pt x="358346" y="1445740"/>
                </a:cubicBezTo>
              </a:path>
            </a:pathLst>
          </a:cu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/>
          <p:nvPr/>
        </p:nvSpPr>
        <p:spPr>
          <a:xfrm>
            <a:off x="4797552" y="1152070"/>
            <a:ext cx="4727448" cy="1133930"/>
          </a:xfrm>
          <a:custGeom>
            <a:avLst/>
            <a:gdLst>
              <a:gd name="connsiteX0" fmla="*/ 0 w 4828298"/>
              <a:gd name="connsiteY0" fmla="*/ 1115568 h 1115568"/>
              <a:gd name="connsiteX1" fmla="*/ 164592 w 4828298"/>
              <a:gd name="connsiteY1" fmla="*/ 1005840 h 1115568"/>
              <a:gd name="connsiteX2" fmla="*/ 219456 w 4828298"/>
              <a:gd name="connsiteY2" fmla="*/ 969264 h 1115568"/>
              <a:gd name="connsiteX3" fmla="*/ 420624 w 4828298"/>
              <a:gd name="connsiteY3" fmla="*/ 822960 h 1115568"/>
              <a:gd name="connsiteX4" fmla="*/ 475488 w 4828298"/>
              <a:gd name="connsiteY4" fmla="*/ 804672 h 1115568"/>
              <a:gd name="connsiteX5" fmla="*/ 621792 w 4828298"/>
              <a:gd name="connsiteY5" fmla="*/ 713232 h 1115568"/>
              <a:gd name="connsiteX6" fmla="*/ 713232 w 4828298"/>
              <a:gd name="connsiteY6" fmla="*/ 658368 h 1115568"/>
              <a:gd name="connsiteX7" fmla="*/ 768096 w 4828298"/>
              <a:gd name="connsiteY7" fmla="*/ 640080 h 1115568"/>
              <a:gd name="connsiteX8" fmla="*/ 822960 w 4828298"/>
              <a:gd name="connsiteY8" fmla="*/ 603504 h 1115568"/>
              <a:gd name="connsiteX9" fmla="*/ 969264 w 4828298"/>
              <a:gd name="connsiteY9" fmla="*/ 530352 h 1115568"/>
              <a:gd name="connsiteX10" fmla="*/ 1042416 w 4828298"/>
              <a:gd name="connsiteY10" fmla="*/ 493776 h 1115568"/>
              <a:gd name="connsiteX11" fmla="*/ 1152144 w 4828298"/>
              <a:gd name="connsiteY11" fmla="*/ 438912 h 1115568"/>
              <a:gd name="connsiteX12" fmla="*/ 1261872 w 4828298"/>
              <a:gd name="connsiteY12" fmla="*/ 365760 h 1115568"/>
              <a:gd name="connsiteX13" fmla="*/ 1426464 w 4828298"/>
              <a:gd name="connsiteY13" fmla="*/ 310896 h 1115568"/>
              <a:gd name="connsiteX14" fmla="*/ 1664208 w 4828298"/>
              <a:gd name="connsiteY14" fmla="*/ 219456 h 1115568"/>
              <a:gd name="connsiteX15" fmla="*/ 1719072 w 4828298"/>
              <a:gd name="connsiteY15" fmla="*/ 201168 h 1115568"/>
              <a:gd name="connsiteX16" fmla="*/ 1773936 w 4828298"/>
              <a:gd name="connsiteY16" fmla="*/ 182880 h 1115568"/>
              <a:gd name="connsiteX17" fmla="*/ 1865376 w 4828298"/>
              <a:gd name="connsiteY17" fmla="*/ 164592 h 1115568"/>
              <a:gd name="connsiteX18" fmla="*/ 1938528 w 4828298"/>
              <a:gd name="connsiteY18" fmla="*/ 146304 h 1115568"/>
              <a:gd name="connsiteX19" fmla="*/ 2066544 w 4828298"/>
              <a:gd name="connsiteY19" fmla="*/ 128016 h 1115568"/>
              <a:gd name="connsiteX20" fmla="*/ 2139696 w 4828298"/>
              <a:gd name="connsiteY20" fmla="*/ 109728 h 1115568"/>
              <a:gd name="connsiteX21" fmla="*/ 2322576 w 4828298"/>
              <a:gd name="connsiteY21" fmla="*/ 91440 h 1115568"/>
              <a:gd name="connsiteX22" fmla="*/ 2560320 w 4828298"/>
              <a:gd name="connsiteY22" fmla="*/ 54864 h 1115568"/>
              <a:gd name="connsiteX23" fmla="*/ 2651760 w 4828298"/>
              <a:gd name="connsiteY23" fmla="*/ 36576 h 1115568"/>
              <a:gd name="connsiteX24" fmla="*/ 2834640 w 4828298"/>
              <a:gd name="connsiteY24" fmla="*/ 18288 h 1115568"/>
              <a:gd name="connsiteX25" fmla="*/ 2962656 w 4828298"/>
              <a:gd name="connsiteY25" fmla="*/ 0 h 1115568"/>
              <a:gd name="connsiteX26" fmla="*/ 4169664 w 4828298"/>
              <a:gd name="connsiteY26" fmla="*/ 18288 h 1115568"/>
              <a:gd name="connsiteX27" fmla="*/ 4279392 w 4828298"/>
              <a:gd name="connsiteY27" fmla="*/ 54864 h 1115568"/>
              <a:gd name="connsiteX28" fmla="*/ 4352544 w 4828298"/>
              <a:gd name="connsiteY28" fmla="*/ 73152 h 1115568"/>
              <a:gd name="connsiteX29" fmla="*/ 4517136 w 4828298"/>
              <a:gd name="connsiteY29" fmla="*/ 128016 h 1115568"/>
              <a:gd name="connsiteX30" fmla="*/ 4572000 w 4828298"/>
              <a:gd name="connsiteY30" fmla="*/ 146304 h 1115568"/>
              <a:gd name="connsiteX31" fmla="*/ 4681728 w 4828298"/>
              <a:gd name="connsiteY31" fmla="*/ 219456 h 1115568"/>
              <a:gd name="connsiteX32" fmla="*/ 4700016 w 4828298"/>
              <a:gd name="connsiteY32" fmla="*/ 274320 h 1115568"/>
              <a:gd name="connsiteX33" fmla="*/ 4791456 w 4828298"/>
              <a:gd name="connsiteY33" fmla="*/ 384048 h 1115568"/>
              <a:gd name="connsiteX34" fmla="*/ 4828032 w 4828298"/>
              <a:gd name="connsiteY34" fmla="*/ 548640 h 111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28298" h="1115568">
                <a:moveTo>
                  <a:pt x="0" y="1115568"/>
                </a:moveTo>
                <a:lnTo>
                  <a:pt x="164592" y="1005840"/>
                </a:lnTo>
                <a:cubicBezTo>
                  <a:pt x="182880" y="993648"/>
                  <a:pt x="202293" y="982994"/>
                  <a:pt x="219456" y="969264"/>
                </a:cubicBezTo>
                <a:cubicBezTo>
                  <a:pt x="255028" y="940807"/>
                  <a:pt x="379994" y="836503"/>
                  <a:pt x="420624" y="822960"/>
                </a:cubicBezTo>
                <a:lnTo>
                  <a:pt x="475488" y="804672"/>
                </a:lnTo>
                <a:cubicBezTo>
                  <a:pt x="602526" y="709394"/>
                  <a:pt x="492688" y="784956"/>
                  <a:pt x="621792" y="713232"/>
                </a:cubicBezTo>
                <a:cubicBezTo>
                  <a:pt x="652864" y="695970"/>
                  <a:pt x="681439" y="674264"/>
                  <a:pt x="713232" y="658368"/>
                </a:cubicBezTo>
                <a:cubicBezTo>
                  <a:pt x="730474" y="649747"/>
                  <a:pt x="750854" y="648701"/>
                  <a:pt x="768096" y="640080"/>
                </a:cubicBezTo>
                <a:cubicBezTo>
                  <a:pt x="787755" y="630250"/>
                  <a:pt x="803664" y="614029"/>
                  <a:pt x="822960" y="603504"/>
                </a:cubicBezTo>
                <a:cubicBezTo>
                  <a:pt x="870827" y="577395"/>
                  <a:pt x="920496" y="554736"/>
                  <a:pt x="969264" y="530352"/>
                </a:cubicBezTo>
                <a:cubicBezTo>
                  <a:pt x="993648" y="518160"/>
                  <a:pt x="1019733" y="508898"/>
                  <a:pt x="1042416" y="493776"/>
                </a:cubicBezTo>
                <a:cubicBezTo>
                  <a:pt x="1285978" y="331402"/>
                  <a:pt x="924997" y="565105"/>
                  <a:pt x="1152144" y="438912"/>
                </a:cubicBezTo>
                <a:cubicBezTo>
                  <a:pt x="1190571" y="417564"/>
                  <a:pt x="1220169" y="379661"/>
                  <a:pt x="1261872" y="365760"/>
                </a:cubicBezTo>
                <a:cubicBezTo>
                  <a:pt x="1316736" y="347472"/>
                  <a:pt x="1373308" y="333677"/>
                  <a:pt x="1426464" y="310896"/>
                </a:cubicBezTo>
                <a:cubicBezTo>
                  <a:pt x="1589917" y="240845"/>
                  <a:pt x="1510437" y="270713"/>
                  <a:pt x="1664208" y="219456"/>
                </a:cubicBezTo>
                <a:lnTo>
                  <a:pt x="1719072" y="201168"/>
                </a:lnTo>
                <a:cubicBezTo>
                  <a:pt x="1737360" y="195072"/>
                  <a:pt x="1755033" y="186661"/>
                  <a:pt x="1773936" y="182880"/>
                </a:cubicBezTo>
                <a:cubicBezTo>
                  <a:pt x="1804416" y="176784"/>
                  <a:pt x="1835033" y="171335"/>
                  <a:pt x="1865376" y="164592"/>
                </a:cubicBezTo>
                <a:cubicBezTo>
                  <a:pt x="1889912" y="159140"/>
                  <a:pt x="1913799" y="150800"/>
                  <a:pt x="1938528" y="146304"/>
                </a:cubicBezTo>
                <a:cubicBezTo>
                  <a:pt x="1980938" y="138593"/>
                  <a:pt x="2024134" y="135727"/>
                  <a:pt x="2066544" y="128016"/>
                </a:cubicBezTo>
                <a:cubicBezTo>
                  <a:pt x="2091273" y="123520"/>
                  <a:pt x="2114814" y="113283"/>
                  <a:pt x="2139696" y="109728"/>
                </a:cubicBezTo>
                <a:cubicBezTo>
                  <a:pt x="2200344" y="101064"/>
                  <a:pt x="2261616" y="97536"/>
                  <a:pt x="2322576" y="91440"/>
                </a:cubicBezTo>
                <a:cubicBezTo>
                  <a:pt x="2446157" y="50246"/>
                  <a:pt x="2324581" y="86296"/>
                  <a:pt x="2560320" y="54864"/>
                </a:cubicBezTo>
                <a:cubicBezTo>
                  <a:pt x="2591131" y="50756"/>
                  <a:pt x="2620949" y="40684"/>
                  <a:pt x="2651760" y="36576"/>
                </a:cubicBezTo>
                <a:cubicBezTo>
                  <a:pt x="2712487" y="28479"/>
                  <a:pt x="2773796" y="25446"/>
                  <a:pt x="2834640" y="18288"/>
                </a:cubicBezTo>
                <a:cubicBezTo>
                  <a:pt x="2877450" y="13252"/>
                  <a:pt x="2919984" y="6096"/>
                  <a:pt x="2962656" y="0"/>
                </a:cubicBezTo>
                <a:cubicBezTo>
                  <a:pt x="3364992" y="6096"/>
                  <a:pt x="3767631" y="1537"/>
                  <a:pt x="4169664" y="18288"/>
                </a:cubicBezTo>
                <a:cubicBezTo>
                  <a:pt x="4208185" y="19893"/>
                  <a:pt x="4241989" y="45513"/>
                  <a:pt x="4279392" y="54864"/>
                </a:cubicBezTo>
                <a:cubicBezTo>
                  <a:pt x="4303776" y="60960"/>
                  <a:pt x="4328470" y="65930"/>
                  <a:pt x="4352544" y="73152"/>
                </a:cubicBezTo>
                <a:lnTo>
                  <a:pt x="4517136" y="128016"/>
                </a:lnTo>
                <a:cubicBezTo>
                  <a:pt x="4535424" y="134112"/>
                  <a:pt x="4555960" y="135611"/>
                  <a:pt x="4572000" y="146304"/>
                </a:cubicBezTo>
                <a:lnTo>
                  <a:pt x="4681728" y="219456"/>
                </a:lnTo>
                <a:cubicBezTo>
                  <a:pt x="4687824" y="237744"/>
                  <a:pt x="4689323" y="258280"/>
                  <a:pt x="4700016" y="274320"/>
                </a:cubicBezTo>
                <a:cubicBezTo>
                  <a:pt x="4757439" y="360454"/>
                  <a:pt x="4751567" y="294298"/>
                  <a:pt x="4791456" y="384048"/>
                </a:cubicBezTo>
                <a:cubicBezTo>
                  <a:pt x="4833815" y="479356"/>
                  <a:pt x="4828032" y="470291"/>
                  <a:pt x="4828032" y="548640"/>
                </a:cubicBezTo>
              </a:path>
            </a:pathLst>
          </a:cu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077200" y="2599652"/>
            <a:ext cx="76200" cy="1193873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Freeform: Shape 14"/>
          <p:cNvSpPr/>
          <p:nvPr/>
        </p:nvSpPr>
        <p:spPr>
          <a:xfrm>
            <a:off x="5144531" y="2817341"/>
            <a:ext cx="3385751" cy="531340"/>
          </a:xfrm>
          <a:custGeom>
            <a:avLst/>
            <a:gdLst>
              <a:gd name="connsiteX0" fmla="*/ 0 w 3385751"/>
              <a:gd name="connsiteY0" fmla="*/ 86497 h 531340"/>
              <a:gd name="connsiteX1" fmla="*/ 111211 w 3385751"/>
              <a:gd name="connsiteY1" fmla="*/ 172994 h 531340"/>
              <a:gd name="connsiteX2" fmla="*/ 185351 w 3385751"/>
              <a:gd name="connsiteY2" fmla="*/ 222421 h 531340"/>
              <a:gd name="connsiteX3" fmla="*/ 259492 w 3385751"/>
              <a:gd name="connsiteY3" fmla="*/ 271848 h 531340"/>
              <a:gd name="connsiteX4" fmla="*/ 308919 w 3385751"/>
              <a:gd name="connsiteY4" fmla="*/ 308918 h 531340"/>
              <a:gd name="connsiteX5" fmla="*/ 395416 w 3385751"/>
              <a:gd name="connsiteY5" fmla="*/ 333632 h 531340"/>
              <a:gd name="connsiteX6" fmla="*/ 469556 w 3385751"/>
              <a:gd name="connsiteY6" fmla="*/ 383059 h 531340"/>
              <a:gd name="connsiteX7" fmla="*/ 531340 w 3385751"/>
              <a:gd name="connsiteY7" fmla="*/ 395416 h 531340"/>
              <a:gd name="connsiteX8" fmla="*/ 568411 w 3385751"/>
              <a:gd name="connsiteY8" fmla="*/ 407773 h 531340"/>
              <a:gd name="connsiteX9" fmla="*/ 667265 w 3385751"/>
              <a:gd name="connsiteY9" fmla="*/ 432486 h 531340"/>
              <a:gd name="connsiteX10" fmla="*/ 729048 w 3385751"/>
              <a:gd name="connsiteY10" fmla="*/ 444843 h 531340"/>
              <a:gd name="connsiteX11" fmla="*/ 766119 w 3385751"/>
              <a:gd name="connsiteY11" fmla="*/ 457200 h 531340"/>
              <a:gd name="connsiteX12" fmla="*/ 852616 w 3385751"/>
              <a:gd name="connsiteY12" fmla="*/ 481913 h 531340"/>
              <a:gd name="connsiteX13" fmla="*/ 889686 w 3385751"/>
              <a:gd name="connsiteY13" fmla="*/ 494270 h 531340"/>
              <a:gd name="connsiteX14" fmla="*/ 963827 w 3385751"/>
              <a:gd name="connsiteY14" fmla="*/ 506627 h 531340"/>
              <a:gd name="connsiteX15" fmla="*/ 1124465 w 3385751"/>
              <a:gd name="connsiteY15" fmla="*/ 531340 h 531340"/>
              <a:gd name="connsiteX16" fmla="*/ 1668162 w 3385751"/>
              <a:gd name="connsiteY16" fmla="*/ 518983 h 531340"/>
              <a:gd name="connsiteX17" fmla="*/ 1705232 w 3385751"/>
              <a:gd name="connsiteY17" fmla="*/ 506627 h 531340"/>
              <a:gd name="connsiteX18" fmla="*/ 1952367 w 3385751"/>
              <a:gd name="connsiteY18" fmla="*/ 481913 h 531340"/>
              <a:gd name="connsiteX19" fmla="*/ 2088292 w 3385751"/>
              <a:gd name="connsiteY19" fmla="*/ 457200 h 531340"/>
              <a:gd name="connsiteX20" fmla="*/ 2199502 w 3385751"/>
              <a:gd name="connsiteY20" fmla="*/ 432486 h 531340"/>
              <a:gd name="connsiteX21" fmla="*/ 2335427 w 3385751"/>
              <a:gd name="connsiteY21" fmla="*/ 383059 h 531340"/>
              <a:gd name="connsiteX22" fmla="*/ 2384854 w 3385751"/>
              <a:gd name="connsiteY22" fmla="*/ 370702 h 531340"/>
              <a:gd name="connsiteX23" fmla="*/ 2434281 w 3385751"/>
              <a:gd name="connsiteY23" fmla="*/ 345989 h 531340"/>
              <a:gd name="connsiteX24" fmla="*/ 2471351 w 3385751"/>
              <a:gd name="connsiteY24" fmla="*/ 333632 h 531340"/>
              <a:gd name="connsiteX25" fmla="*/ 2508421 w 3385751"/>
              <a:gd name="connsiteY25" fmla="*/ 308918 h 531340"/>
              <a:gd name="connsiteX26" fmla="*/ 2582562 w 3385751"/>
              <a:gd name="connsiteY26" fmla="*/ 284205 h 531340"/>
              <a:gd name="connsiteX27" fmla="*/ 2619632 w 3385751"/>
              <a:gd name="connsiteY27" fmla="*/ 271848 h 531340"/>
              <a:gd name="connsiteX28" fmla="*/ 2656702 w 3385751"/>
              <a:gd name="connsiteY28" fmla="*/ 247135 h 531340"/>
              <a:gd name="connsiteX29" fmla="*/ 2755556 w 3385751"/>
              <a:gd name="connsiteY29" fmla="*/ 222421 h 531340"/>
              <a:gd name="connsiteX30" fmla="*/ 2792627 w 3385751"/>
              <a:gd name="connsiteY30" fmla="*/ 197708 h 531340"/>
              <a:gd name="connsiteX31" fmla="*/ 2866767 w 3385751"/>
              <a:gd name="connsiteY31" fmla="*/ 185351 h 531340"/>
              <a:gd name="connsiteX32" fmla="*/ 2903838 w 3385751"/>
              <a:gd name="connsiteY32" fmla="*/ 172994 h 531340"/>
              <a:gd name="connsiteX33" fmla="*/ 2953265 w 3385751"/>
              <a:gd name="connsiteY33" fmla="*/ 160637 h 531340"/>
              <a:gd name="connsiteX34" fmla="*/ 3027405 w 3385751"/>
              <a:gd name="connsiteY34" fmla="*/ 135924 h 531340"/>
              <a:gd name="connsiteX35" fmla="*/ 3175686 w 3385751"/>
              <a:gd name="connsiteY35" fmla="*/ 86497 h 531340"/>
              <a:gd name="connsiteX36" fmla="*/ 3212756 w 3385751"/>
              <a:gd name="connsiteY36" fmla="*/ 74140 h 531340"/>
              <a:gd name="connsiteX37" fmla="*/ 3249827 w 3385751"/>
              <a:gd name="connsiteY37" fmla="*/ 61783 h 531340"/>
              <a:gd name="connsiteX38" fmla="*/ 3286897 w 3385751"/>
              <a:gd name="connsiteY38" fmla="*/ 37070 h 531340"/>
              <a:gd name="connsiteX39" fmla="*/ 3373394 w 3385751"/>
              <a:gd name="connsiteY39" fmla="*/ 12356 h 531340"/>
              <a:gd name="connsiteX40" fmla="*/ 3385751 w 3385751"/>
              <a:gd name="connsiteY40" fmla="*/ 0 h 53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85751" h="531340">
                <a:moveTo>
                  <a:pt x="0" y="86497"/>
                </a:moveTo>
                <a:cubicBezTo>
                  <a:pt x="37070" y="115329"/>
                  <a:pt x="72136" y="146944"/>
                  <a:pt x="111211" y="172994"/>
                </a:cubicBezTo>
                <a:lnTo>
                  <a:pt x="185351" y="222421"/>
                </a:lnTo>
                <a:cubicBezTo>
                  <a:pt x="210065" y="238897"/>
                  <a:pt x="235730" y="254027"/>
                  <a:pt x="259492" y="271848"/>
                </a:cubicBezTo>
                <a:cubicBezTo>
                  <a:pt x="275968" y="284205"/>
                  <a:pt x="290170" y="300396"/>
                  <a:pt x="308919" y="308918"/>
                </a:cubicBezTo>
                <a:cubicBezTo>
                  <a:pt x="336217" y="321326"/>
                  <a:pt x="366584" y="325394"/>
                  <a:pt x="395416" y="333632"/>
                </a:cubicBezTo>
                <a:cubicBezTo>
                  <a:pt x="420129" y="350108"/>
                  <a:pt x="440431" y="377234"/>
                  <a:pt x="469556" y="383059"/>
                </a:cubicBezTo>
                <a:cubicBezTo>
                  <a:pt x="490151" y="387178"/>
                  <a:pt x="510965" y="390322"/>
                  <a:pt x="531340" y="395416"/>
                </a:cubicBezTo>
                <a:cubicBezTo>
                  <a:pt x="543977" y="398575"/>
                  <a:pt x="555845" y="404346"/>
                  <a:pt x="568411" y="407773"/>
                </a:cubicBezTo>
                <a:cubicBezTo>
                  <a:pt x="601180" y="416710"/>
                  <a:pt x="634169" y="424849"/>
                  <a:pt x="667265" y="432486"/>
                </a:cubicBezTo>
                <a:cubicBezTo>
                  <a:pt x="687729" y="437209"/>
                  <a:pt x="708673" y="439749"/>
                  <a:pt x="729048" y="444843"/>
                </a:cubicBezTo>
                <a:cubicBezTo>
                  <a:pt x="741685" y="448002"/>
                  <a:pt x="753643" y="453457"/>
                  <a:pt x="766119" y="457200"/>
                </a:cubicBezTo>
                <a:cubicBezTo>
                  <a:pt x="794840" y="465816"/>
                  <a:pt x="823895" y="473297"/>
                  <a:pt x="852616" y="481913"/>
                </a:cubicBezTo>
                <a:cubicBezTo>
                  <a:pt x="865092" y="485656"/>
                  <a:pt x="876971" y="491444"/>
                  <a:pt x="889686" y="494270"/>
                </a:cubicBezTo>
                <a:cubicBezTo>
                  <a:pt x="914144" y="499705"/>
                  <a:pt x="939064" y="502817"/>
                  <a:pt x="963827" y="506627"/>
                </a:cubicBezTo>
                <a:cubicBezTo>
                  <a:pt x="1170528" y="538426"/>
                  <a:pt x="939528" y="500517"/>
                  <a:pt x="1124465" y="531340"/>
                </a:cubicBezTo>
                <a:lnTo>
                  <a:pt x="1668162" y="518983"/>
                </a:lnTo>
                <a:cubicBezTo>
                  <a:pt x="1681175" y="518429"/>
                  <a:pt x="1692308" y="508243"/>
                  <a:pt x="1705232" y="506627"/>
                </a:cubicBezTo>
                <a:cubicBezTo>
                  <a:pt x="2112871" y="455673"/>
                  <a:pt x="1694500" y="521586"/>
                  <a:pt x="1952367" y="481913"/>
                </a:cubicBezTo>
                <a:cubicBezTo>
                  <a:pt x="1980997" y="477508"/>
                  <a:pt x="2057456" y="464909"/>
                  <a:pt x="2088292" y="457200"/>
                </a:cubicBezTo>
                <a:cubicBezTo>
                  <a:pt x="2209986" y="426777"/>
                  <a:pt x="1995456" y="466495"/>
                  <a:pt x="2199502" y="432486"/>
                </a:cubicBezTo>
                <a:cubicBezTo>
                  <a:pt x="2258455" y="408906"/>
                  <a:pt x="2271975" y="402095"/>
                  <a:pt x="2335427" y="383059"/>
                </a:cubicBezTo>
                <a:cubicBezTo>
                  <a:pt x="2351694" y="378179"/>
                  <a:pt x="2368953" y="376665"/>
                  <a:pt x="2384854" y="370702"/>
                </a:cubicBezTo>
                <a:cubicBezTo>
                  <a:pt x="2402101" y="364234"/>
                  <a:pt x="2417350" y="353245"/>
                  <a:pt x="2434281" y="345989"/>
                </a:cubicBezTo>
                <a:cubicBezTo>
                  <a:pt x="2446253" y="340858"/>
                  <a:pt x="2459701" y="339457"/>
                  <a:pt x="2471351" y="333632"/>
                </a:cubicBezTo>
                <a:cubicBezTo>
                  <a:pt x="2484634" y="326990"/>
                  <a:pt x="2494850" y="314950"/>
                  <a:pt x="2508421" y="308918"/>
                </a:cubicBezTo>
                <a:cubicBezTo>
                  <a:pt x="2532226" y="298338"/>
                  <a:pt x="2557848" y="292443"/>
                  <a:pt x="2582562" y="284205"/>
                </a:cubicBezTo>
                <a:cubicBezTo>
                  <a:pt x="2594919" y="280086"/>
                  <a:pt x="2608794" y="279073"/>
                  <a:pt x="2619632" y="271848"/>
                </a:cubicBezTo>
                <a:cubicBezTo>
                  <a:pt x="2631989" y="263610"/>
                  <a:pt x="2642745" y="252210"/>
                  <a:pt x="2656702" y="247135"/>
                </a:cubicBezTo>
                <a:cubicBezTo>
                  <a:pt x="2688623" y="235528"/>
                  <a:pt x="2755556" y="222421"/>
                  <a:pt x="2755556" y="222421"/>
                </a:cubicBezTo>
                <a:cubicBezTo>
                  <a:pt x="2767913" y="214183"/>
                  <a:pt x="2778538" y="202404"/>
                  <a:pt x="2792627" y="197708"/>
                </a:cubicBezTo>
                <a:cubicBezTo>
                  <a:pt x="2816396" y="189785"/>
                  <a:pt x="2842309" y="190786"/>
                  <a:pt x="2866767" y="185351"/>
                </a:cubicBezTo>
                <a:cubicBezTo>
                  <a:pt x="2879482" y="182525"/>
                  <a:pt x="2891314" y="176572"/>
                  <a:pt x="2903838" y="172994"/>
                </a:cubicBezTo>
                <a:cubicBezTo>
                  <a:pt x="2920167" y="168328"/>
                  <a:pt x="2936998" y="165517"/>
                  <a:pt x="2953265" y="160637"/>
                </a:cubicBezTo>
                <a:cubicBezTo>
                  <a:pt x="2978216" y="153152"/>
                  <a:pt x="3002692" y="144162"/>
                  <a:pt x="3027405" y="135924"/>
                </a:cubicBezTo>
                <a:lnTo>
                  <a:pt x="3175686" y="86497"/>
                </a:lnTo>
                <a:lnTo>
                  <a:pt x="3212756" y="74140"/>
                </a:lnTo>
                <a:cubicBezTo>
                  <a:pt x="3225113" y="70021"/>
                  <a:pt x="3238989" y="69008"/>
                  <a:pt x="3249827" y="61783"/>
                </a:cubicBezTo>
                <a:cubicBezTo>
                  <a:pt x="3262184" y="53545"/>
                  <a:pt x="3273614" y="43711"/>
                  <a:pt x="3286897" y="37070"/>
                </a:cubicBezTo>
                <a:cubicBezTo>
                  <a:pt x="3322842" y="19097"/>
                  <a:pt x="3333804" y="28192"/>
                  <a:pt x="3373394" y="12356"/>
                </a:cubicBezTo>
                <a:cubicBezTo>
                  <a:pt x="3378802" y="10193"/>
                  <a:pt x="3381632" y="4119"/>
                  <a:pt x="3385751" y="0"/>
                </a:cubicBezTo>
              </a:path>
            </a:pathLst>
          </a:cu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33600" y="3733800"/>
            <a:ext cx="56534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3600" y="4648200"/>
            <a:ext cx="1076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Grammar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7282" y="466193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नूतनः</a:t>
            </a:r>
            <a:r>
              <a:rPr lang="en-US" b="1" dirty="0"/>
              <a:t> </a:t>
            </a:r>
            <a:r>
              <a:rPr lang="en-US" b="1" dirty="0" err="1"/>
              <a:t>सैनिकः</a:t>
            </a:r>
            <a:r>
              <a:rPr lang="en-US" b="1" dirty="0"/>
              <a:t> - “</a:t>
            </a:r>
            <a:r>
              <a:rPr lang="en-US" b="1" dirty="0" err="1"/>
              <a:t>सुखी</a:t>
            </a:r>
            <a:r>
              <a:rPr lang="en-US" b="1" dirty="0"/>
              <a:t>” ।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67200" y="4380132"/>
            <a:ext cx="228600" cy="327307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95800" y="4380131"/>
            <a:ext cx="457200" cy="28180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75802" y="523446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वदति</a:t>
            </a:r>
            <a:r>
              <a:rPr lang="en-US" b="1" dirty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33600" y="5181600"/>
            <a:ext cx="11379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Semantics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74902" y="5240300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अहं</a:t>
            </a:r>
            <a:r>
              <a:rPr lang="en-US" b="1" dirty="0"/>
              <a:t>) </a:t>
            </a:r>
            <a:r>
              <a:rPr lang="en-US" b="1" dirty="0" err="1"/>
              <a:t>सुखी</a:t>
            </a:r>
            <a:r>
              <a:rPr lang="en-US" b="1" dirty="0"/>
              <a:t> (</a:t>
            </a:r>
            <a:r>
              <a:rPr lang="en-US" b="1" dirty="0" err="1"/>
              <a:t>आसम्</a:t>
            </a:r>
            <a:r>
              <a:rPr lang="en-US" b="1" dirty="0"/>
              <a:t>) (</a:t>
            </a:r>
            <a:r>
              <a:rPr lang="en-US" b="1" dirty="0" err="1"/>
              <a:t>इति</a:t>
            </a:r>
            <a:r>
              <a:rPr lang="en-US" b="1" dirty="0"/>
              <a:t>)</a:t>
            </a:r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>
            <a:off x="4797552" y="4943732"/>
            <a:ext cx="1" cy="290733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33600" y="5706759"/>
            <a:ext cx="9802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Linkages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33599" y="6243596"/>
            <a:ext cx="107061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Inference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77282" y="57266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भवान्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71785" y="570675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नूतनसैनिकः</a:t>
            </a:r>
            <a:endParaRPr lang="en-US" b="1" dirty="0"/>
          </a:p>
        </p:txBody>
      </p:sp>
      <p:cxnSp>
        <p:nvCxnSpPr>
          <p:cNvPr id="37" name="Straight Arrow Connector 36"/>
          <p:cNvCxnSpPr>
            <a:stCxn id="34" idx="3"/>
          </p:cNvCxnSpPr>
          <p:nvPr/>
        </p:nvCxnSpPr>
        <p:spPr>
          <a:xfrm flipV="1">
            <a:off x="4624603" y="5901198"/>
            <a:ext cx="1651735" cy="10136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37946" y="621064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सुखी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195879" y="6452090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अत्र</a:t>
            </a:r>
            <a:r>
              <a:rPr lang="en-US" b="1" dirty="0"/>
              <a:t> </a:t>
            </a:r>
            <a:r>
              <a:rPr lang="en-US" b="1" dirty="0" err="1"/>
              <a:t>आगमनात्</a:t>
            </a:r>
            <a:r>
              <a:rPr lang="en-US" b="1" dirty="0"/>
              <a:t> </a:t>
            </a:r>
            <a:r>
              <a:rPr lang="en-US" b="1" dirty="0" err="1"/>
              <a:t>पूर्वम्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219302" y="610577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नूतनसैनिकः</a:t>
            </a:r>
            <a:endParaRPr lang="en-US" b="1" dirty="0"/>
          </a:p>
        </p:txBody>
      </p:sp>
      <p:cxnSp>
        <p:nvCxnSpPr>
          <p:cNvPr id="45" name="Straight Arrow Connector 44"/>
          <p:cNvCxnSpPr>
            <a:stCxn id="39" idx="3"/>
            <a:endCxn id="43" idx="1"/>
          </p:cNvCxnSpPr>
          <p:nvPr/>
        </p:nvCxnSpPr>
        <p:spPr>
          <a:xfrm flipV="1">
            <a:off x="4498704" y="6290440"/>
            <a:ext cx="720598" cy="104871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3"/>
            <a:endCxn id="40" idx="1"/>
          </p:cNvCxnSpPr>
          <p:nvPr/>
        </p:nvCxnSpPr>
        <p:spPr>
          <a:xfrm>
            <a:off x="4498704" y="6395310"/>
            <a:ext cx="697174" cy="241446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25584" y="562661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same as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63210" y="603780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18578" y="647510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When?</a:t>
            </a:r>
          </a:p>
        </p:txBody>
      </p:sp>
      <p:sp>
        <p:nvSpPr>
          <p:cNvPr id="51" name="Speech Bubble: Rectangle 50"/>
          <p:cNvSpPr/>
          <p:nvPr/>
        </p:nvSpPr>
        <p:spPr>
          <a:xfrm>
            <a:off x="8294519" y="4179138"/>
            <a:ext cx="2133600" cy="2492990"/>
          </a:xfrm>
          <a:prstGeom prst="wedgeRectCallout">
            <a:avLst>
              <a:gd name="adj1" fmla="val -74694"/>
              <a:gd name="adj2" fmla="val -267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data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this to</a:t>
            </a:r>
          </a:p>
          <a:p>
            <a:r>
              <a:rPr lang="en-US" dirty="0"/>
              <a:t> 1000’s of books x 1000’s of pages/book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6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 Knowledge: 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growth is highly skewed under modern education</a:t>
            </a:r>
          </a:p>
          <a:p>
            <a:pPr lvl="1"/>
            <a:r>
              <a:rPr lang="en-US" dirty="0"/>
              <a:t>High intellectual focus, low emotional balance, internal &amp; external unrest</a:t>
            </a:r>
          </a:p>
          <a:p>
            <a:pPr lvl="1"/>
            <a:r>
              <a:rPr lang="en-US" dirty="0"/>
              <a:t>Its effects on society are dire</a:t>
            </a:r>
          </a:p>
          <a:p>
            <a:r>
              <a:rPr lang="en-US" dirty="0"/>
              <a:t>World needs a holistic alternative, now more than ever</a:t>
            </a:r>
          </a:p>
          <a:p>
            <a:r>
              <a:rPr lang="en-US" dirty="0"/>
              <a:t>Indic wisdom has the answers</a:t>
            </a:r>
          </a:p>
          <a:p>
            <a:pPr lvl="1"/>
            <a:r>
              <a:rPr lang="en-US" dirty="0"/>
              <a:t>Time-tested, ever-relevant, thorough</a:t>
            </a:r>
          </a:p>
        </p:txBody>
      </p:sp>
    </p:spTree>
    <p:extLst>
      <p:ext uri="{BB962C8B-B14F-4D97-AF65-F5344CB8AC3E}">
        <p14:creationId xmlns:p14="http://schemas.microsoft.com/office/powerpoint/2010/main" val="299881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 Knowledge: Areas of Unique Value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64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 Knowledge: Current State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701800" y="3035300"/>
            <a:ext cx="1993900" cy="17653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Society </a:t>
            </a:r>
          </a:p>
          <a:p>
            <a:pPr algn="ctr"/>
            <a:r>
              <a:rPr lang="en-US" dirty="0"/>
              <a:t>wants</a:t>
            </a:r>
          </a:p>
          <a:p>
            <a:pPr algn="ctr"/>
            <a:r>
              <a:rPr lang="en-US" dirty="0"/>
              <a:t>Prosperity, Power, Peace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8001000" y="3035300"/>
            <a:ext cx="1993900" cy="195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Traditional </a:t>
            </a:r>
            <a:r>
              <a:rPr lang="en-US" sz="2400" dirty="0" err="1"/>
              <a:t>Shaastra</a:t>
            </a:r>
            <a:r>
              <a:rPr lang="en-US" sz="2400" dirty="0"/>
              <a:t> Experts </a:t>
            </a:r>
          </a:p>
          <a:p>
            <a:pPr algn="ctr"/>
            <a:r>
              <a:rPr lang="en-US" dirty="0"/>
              <a:t>preserve </a:t>
            </a:r>
          </a:p>
          <a:p>
            <a:pPr algn="ctr"/>
            <a:r>
              <a:rPr lang="en-US" dirty="0"/>
              <a:t>Indic Knowledge for Posterity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695700" y="4800600"/>
            <a:ext cx="2159000" cy="17653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Modern innovators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seek </a:t>
            </a:r>
          </a:p>
          <a:p>
            <a:pPr algn="ctr"/>
            <a:r>
              <a:rPr lang="en-US" dirty="0"/>
              <a:t>new insights from Indic Knowledge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5700" y="3467100"/>
            <a:ext cx="4305300" cy="76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95700" y="3836987"/>
            <a:ext cx="4305300" cy="76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75100" y="3549650"/>
            <a:ext cx="101600" cy="279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67200" y="3549650"/>
            <a:ext cx="101600" cy="279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46600" y="3549650"/>
            <a:ext cx="101600" cy="279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64100" y="3549650"/>
            <a:ext cx="101600" cy="279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13350" y="3549650"/>
            <a:ext cx="101600" cy="279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62600" y="3549650"/>
            <a:ext cx="101600" cy="279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56300" y="3549650"/>
            <a:ext cx="101600" cy="279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92850" y="3549650"/>
            <a:ext cx="101600" cy="279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92900" y="3549650"/>
            <a:ext cx="101600" cy="279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85000" y="3549650"/>
            <a:ext cx="101600" cy="279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46950" y="3549650"/>
            <a:ext cx="101600" cy="279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96200" y="3549650"/>
            <a:ext cx="101600" cy="279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47778" y="2542276"/>
            <a:ext cx="3496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bridge the divide</a:t>
            </a:r>
          </a:p>
          <a:p>
            <a:r>
              <a:rPr lang="en-US" dirty="0"/>
              <a:t>with Multi-disciplinary Experts and </a:t>
            </a:r>
            <a:br>
              <a:rPr lang="en-US" dirty="0"/>
            </a:br>
            <a:r>
              <a:rPr lang="en-US" dirty="0"/>
              <a:t>Technology</a:t>
            </a:r>
          </a:p>
        </p:txBody>
      </p:sp>
      <p:sp>
        <p:nvSpPr>
          <p:cNvPr id="23" name="Arrow: Down 22"/>
          <p:cNvSpPr/>
          <p:nvPr/>
        </p:nvSpPr>
        <p:spPr>
          <a:xfrm>
            <a:off x="4864100" y="4064794"/>
            <a:ext cx="323850" cy="62150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1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 Knowledge: Inhibitors to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Employability &lt;- </a:t>
            </a:r>
            <a:r>
              <a:rPr lang="en-US" dirty="0">
                <a:solidFill>
                  <a:srgbClr val="0070C0"/>
                </a:solidFill>
              </a:rPr>
              <a:t>Unclear economic value</a:t>
            </a:r>
          </a:p>
          <a:p>
            <a:r>
              <a:rPr lang="en-US" dirty="0"/>
              <a:t>Lack of Pride in Indic Heritage &lt;- </a:t>
            </a:r>
            <a:r>
              <a:rPr lang="en-US" dirty="0">
                <a:solidFill>
                  <a:srgbClr val="0070C0"/>
                </a:solidFill>
              </a:rPr>
              <a:t>Ignorance, degradation, foreign rule</a:t>
            </a:r>
          </a:p>
          <a:p>
            <a:r>
              <a:rPr lang="en-US" dirty="0"/>
              <a:t>Lack of Samskrit literacy &lt;- </a:t>
            </a:r>
            <a:r>
              <a:rPr lang="en-US" dirty="0">
                <a:solidFill>
                  <a:srgbClr val="0070C0"/>
                </a:solidFill>
              </a:rPr>
              <a:t>Unnatural teaching via translation</a:t>
            </a:r>
          </a:p>
          <a:p>
            <a:r>
              <a:rPr lang="en-US" dirty="0"/>
              <a:t>Lack of Modernized Access &lt;- </a:t>
            </a:r>
            <a:r>
              <a:rPr lang="en-US" dirty="0">
                <a:solidFill>
                  <a:srgbClr val="0070C0"/>
                </a:solidFill>
              </a:rPr>
              <a:t>Method unsuited to modern minds</a:t>
            </a:r>
          </a:p>
          <a:p>
            <a:r>
              <a:rPr lang="en-US" dirty="0"/>
              <a:t>Lack of Familiarity with Native Indic thought culture</a:t>
            </a:r>
          </a:p>
          <a:p>
            <a:pPr lvl="1"/>
            <a:r>
              <a:rPr lang="en-US" dirty="0"/>
              <a:t>Because India’s education got severed from its roots for generations</a:t>
            </a:r>
          </a:p>
        </p:txBody>
      </p:sp>
    </p:spTree>
    <p:extLst>
      <p:ext uri="{BB962C8B-B14F-4D97-AF65-F5344CB8AC3E}">
        <p14:creationId xmlns:p14="http://schemas.microsoft.com/office/powerpoint/2010/main" val="412615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 Sciences: Unlocking New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500718" cy="254915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Value (Known today)</a:t>
            </a:r>
          </a:p>
          <a:p>
            <a:r>
              <a:rPr lang="en-US" dirty="0"/>
              <a:t>Individual Peace</a:t>
            </a:r>
          </a:p>
          <a:p>
            <a:r>
              <a:rPr lang="en-US" dirty="0"/>
              <a:t>Ayurveda &amp; Yoga</a:t>
            </a:r>
          </a:p>
          <a:p>
            <a:pPr lvl="1"/>
            <a:r>
              <a:rPr lang="en-US" dirty="0"/>
              <a:t>Wellness &amp; Ecology</a:t>
            </a:r>
          </a:p>
          <a:p>
            <a:r>
              <a:rPr lang="en-US" dirty="0" err="1"/>
              <a:t>Agro</a:t>
            </a:r>
            <a:r>
              <a:rPr lang="en-US" dirty="0"/>
              <a:t> (organic)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5967" y="1822450"/>
            <a:ext cx="5467833" cy="305435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Value (Unrealized)</a:t>
            </a:r>
          </a:p>
          <a:p>
            <a:r>
              <a:rPr lang="en-US" dirty="0"/>
              <a:t>Enhanced human capacity</a:t>
            </a:r>
          </a:p>
          <a:p>
            <a:r>
              <a:rPr lang="en-US" dirty="0"/>
              <a:t>Harmonious, inclusive lifestyle</a:t>
            </a:r>
          </a:p>
          <a:p>
            <a:r>
              <a:rPr lang="en-US" dirty="0"/>
              <a:t>Socially Responsible Leadership</a:t>
            </a:r>
          </a:p>
          <a:p>
            <a:r>
              <a:rPr lang="en-US" dirty="0"/>
              <a:t>Tribal knowledge</a:t>
            </a:r>
          </a:p>
          <a:p>
            <a:pPr lvl="1"/>
            <a:r>
              <a:rPr lang="en-US" dirty="0"/>
              <a:t>Localized cures and Eco practices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842211"/>
            <a:ext cx="100270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to Realize?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Familiarize modern students with Native Indic Thought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Launch a platform to easily imbibe and exchange Indic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Spur Open-minded, Comparative Research</a:t>
            </a:r>
          </a:p>
        </p:txBody>
      </p:sp>
      <p:sp>
        <p:nvSpPr>
          <p:cNvPr id="6" name="Arrow: Right 5"/>
          <p:cNvSpPr/>
          <p:nvPr/>
        </p:nvSpPr>
        <p:spPr>
          <a:xfrm>
            <a:off x="4619384" y="1822450"/>
            <a:ext cx="986117" cy="39444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/>
          <p:cNvSpPr/>
          <p:nvPr/>
        </p:nvSpPr>
        <p:spPr>
          <a:xfrm rot="1532795">
            <a:off x="5286973" y="3683170"/>
            <a:ext cx="406288" cy="98582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3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980592"/>
              </p:ext>
            </p:extLst>
          </p:nvPr>
        </p:nvGraphicFramePr>
        <p:xfrm>
          <a:off x="1981200" y="1600201"/>
          <a:ext cx="7315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Indic Knowledge: Road to Revival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639770" y="2590802"/>
            <a:ext cx="76200" cy="39623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77011" y="5955268"/>
            <a:ext cx="1601721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भाषा-शिक्षणम्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840142" y="4419600"/>
            <a:ext cx="1675459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शास्त्र-शिक्षणम्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914680" y="2895600"/>
            <a:ext cx="156805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जीवन-शिक्षणम्</a:t>
            </a:r>
            <a:endParaRPr lang="en-US" b="1" dirty="0"/>
          </a:p>
        </p:txBody>
      </p:sp>
      <p:sp>
        <p:nvSpPr>
          <p:cNvPr id="3" name="Left Brace 2"/>
          <p:cNvSpPr/>
          <p:nvPr/>
        </p:nvSpPr>
        <p:spPr>
          <a:xfrm>
            <a:off x="2141310" y="2925763"/>
            <a:ext cx="499641" cy="1893947"/>
          </a:xfrm>
          <a:prstGeom prst="leftBrace">
            <a:avLst>
              <a:gd name="adj1" fmla="val 40765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1675" y="3492151"/>
            <a:ext cx="1562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Vedavaapi</a:t>
            </a:r>
            <a:r>
              <a:rPr lang="en-US" sz="2400" dirty="0"/>
              <a:t> </a:t>
            </a:r>
          </a:p>
          <a:p>
            <a:r>
              <a:rPr lang="en-US" sz="2400" dirty="0"/>
              <a:t>focus area</a:t>
            </a:r>
          </a:p>
        </p:txBody>
      </p:sp>
    </p:spTree>
    <p:extLst>
      <p:ext uri="{BB962C8B-B14F-4D97-AF65-F5344CB8AC3E}">
        <p14:creationId xmlns:p14="http://schemas.microsoft.com/office/powerpoint/2010/main" val="337857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Vedavaapi</a:t>
            </a:r>
            <a:r>
              <a:rPr lang="en-US" dirty="0"/>
              <a:t> Project 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552111"/>
              </p:ext>
            </p:extLst>
          </p:nvPr>
        </p:nvGraphicFramePr>
        <p:xfrm>
          <a:off x="838200" y="1615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6822" y="1724052"/>
            <a:ext cx="182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Wide sharing,</a:t>
            </a:r>
          </a:p>
          <a:p>
            <a:r>
              <a:rPr lang="en-US" dirty="0"/>
              <a:t>Human-readability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94849" y="1724052"/>
            <a:ext cx="1501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Search,</a:t>
            </a:r>
          </a:p>
          <a:p>
            <a:r>
              <a:rPr lang="en-US" dirty="0"/>
              <a:t>Machine-processing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7520" y="1724052"/>
            <a:ext cx="1696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 assist,</a:t>
            </a:r>
          </a:p>
          <a:p>
            <a:r>
              <a:rPr lang="en-US" dirty="0"/>
              <a:t>Topic search,</a:t>
            </a:r>
          </a:p>
          <a:p>
            <a:r>
              <a:rPr lang="en-US" dirty="0"/>
              <a:t>Concept mining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25747" y="1735231"/>
            <a:ext cx="1378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Comparative</a:t>
            </a:r>
          </a:p>
          <a:p>
            <a:r>
              <a:rPr lang="en-US" dirty="0"/>
              <a:t>study,</a:t>
            </a:r>
          </a:p>
          <a:p>
            <a:r>
              <a:rPr lang="en-US" dirty="0"/>
              <a:t>New insights</a:t>
            </a:r>
          </a:p>
        </p:txBody>
      </p:sp>
      <p:sp>
        <p:nvSpPr>
          <p:cNvPr id="13" name="Rectangle: Rounded Corners 12"/>
          <p:cNvSpPr/>
          <p:nvPr/>
        </p:nvSpPr>
        <p:spPr>
          <a:xfrm rot="16200000">
            <a:off x="326574" y="4533603"/>
            <a:ext cx="984358" cy="4426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b="1" dirty="0"/>
              <a:t>Output</a:t>
            </a:r>
          </a:p>
        </p:txBody>
      </p:sp>
      <p:sp>
        <p:nvSpPr>
          <p:cNvPr id="14" name="Rectangle: Rounded Corners 13"/>
          <p:cNvSpPr/>
          <p:nvPr/>
        </p:nvSpPr>
        <p:spPr>
          <a:xfrm rot="16200000">
            <a:off x="467371" y="3238203"/>
            <a:ext cx="702764" cy="4426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b="1" dirty="0"/>
              <a:t>Tech</a:t>
            </a:r>
          </a:p>
        </p:txBody>
      </p:sp>
      <p:sp>
        <p:nvSpPr>
          <p:cNvPr id="15" name="Rectangle: Rounded Corners 14"/>
          <p:cNvSpPr/>
          <p:nvPr/>
        </p:nvSpPr>
        <p:spPr>
          <a:xfrm rot="16200000">
            <a:off x="474639" y="1964380"/>
            <a:ext cx="726237" cy="4426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b="1" dirty="0"/>
              <a:t>Uses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65596" y="1758377"/>
            <a:ext cx="2182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Consultancy services,</a:t>
            </a:r>
          </a:p>
          <a:p>
            <a:r>
              <a:rPr lang="en-US" dirty="0"/>
              <a:t>Diagnosis,</a:t>
            </a:r>
          </a:p>
          <a:p>
            <a:r>
              <a:rPr lang="en-US" dirty="0"/>
              <a:t>Recommendations</a:t>
            </a:r>
          </a:p>
        </p:txBody>
      </p:sp>
      <p:pic>
        <p:nvPicPr>
          <p:cNvPr id="17" name="Content Placeholder 3" descr="The King's Well Runs Dry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58" y="5446144"/>
            <a:ext cx="1208653" cy="1334394"/>
          </a:xfrm>
          <a:prstGeom prst="rect">
            <a:avLst/>
          </a:prstGeom>
        </p:spPr>
      </p:pic>
      <p:sp>
        <p:nvSpPr>
          <p:cNvPr id="19" name="Left Brace 18"/>
          <p:cNvSpPr/>
          <p:nvPr/>
        </p:nvSpPr>
        <p:spPr>
          <a:xfrm rot="16200000">
            <a:off x="6017683" y="375277"/>
            <a:ext cx="395849" cy="9769033"/>
          </a:xfrm>
          <a:prstGeom prst="leftBrace">
            <a:avLst>
              <a:gd name="adj1" fmla="val 62906"/>
              <a:gd name="adj2" fmla="val 50237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25833" y="5729468"/>
            <a:ext cx="1510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Vedavaapi.org</a:t>
            </a:r>
            <a:br>
              <a:rPr lang="en-US" dirty="0"/>
            </a:br>
            <a:r>
              <a:rPr lang="en-US" dirty="0"/>
              <a:t>Online Portal</a:t>
            </a:r>
          </a:p>
        </p:txBody>
      </p:sp>
    </p:spTree>
    <p:extLst>
      <p:ext uri="{BB962C8B-B14F-4D97-AF65-F5344CB8AC3E}">
        <p14:creationId xmlns:p14="http://schemas.microsoft.com/office/powerpoint/2010/main" val="277346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12716</TotalTime>
  <Words>1543</Words>
  <Application>Microsoft Office PowerPoint</Application>
  <PresentationFormat>Widescreen</PresentationFormat>
  <Paragraphs>307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Mangal</vt:lpstr>
      <vt:lpstr>Office Theme</vt:lpstr>
      <vt:lpstr>Vedavaapi  वेदवापी</vt:lpstr>
      <vt:lpstr>Vedavaapi Overview</vt:lpstr>
      <vt:lpstr>Indic Knowledge: Why Now?</vt:lpstr>
      <vt:lpstr>Indic Knowledge: Areas of Unique Value</vt:lpstr>
      <vt:lpstr>Indic Knowledge: Current State</vt:lpstr>
      <vt:lpstr>Indic Knowledge: Inhibitors to Adoption</vt:lpstr>
      <vt:lpstr>Indic Sciences: Unlocking New Value</vt:lpstr>
      <vt:lpstr>Indic Knowledge: Road to Revival</vt:lpstr>
      <vt:lpstr>Vedavaapi Project Agenda</vt:lpstr>
      <vt:lpstr>Vedavaapi Network</vt:lpstr>
      <vt:lpstr>Vedavaapi: Technology Areas and Applications</vt:lpstr>
      <vt:lpstr>Vedavaapi Initiative: TEXTRACT Crowd-sourced Manuscript Decoding</vt:lpstr>
      <vt:lpstr>Vedavaapi Initiative: Shaastra Summary Maps</vt:lpstr>
      <vt:lpstr>Vedavaapi: Success Criteria</vt:lpstr>
      <vt:lpstr>Vedavaapi: Current Status</vt:lpstr>
      <vt:lpstr>Vedavaapi: Initial Funding Requirements</vt:lpstr>
      <vt:lpstr>Vedavaapi: How you can Contribute</vt:lpstr>
      <vt:lpstr>Vedavaapi Application: Textract</vt:lpstr>
      <vt:lpstr>Motivation: State of India’s Knowledge Base</vt:lpstr>
      <vt:lpstr>Textract: Human-assisted OCR for Indic Texts</vt:lpstr>
      <vt:lpstr>Textract Benefits</vt:lpstr>
      <vt:lpstr>Textract: Example</vt:lpstr>
      <vt:lpstr>Vedavaapi Application: Samvit</vt:lpstr>
      <vt:lpstr>Samvit: Accelerating Samskrit E-learning</vt:lpstr>
      <vt:lpstr>Vedavaapi Application:  </vt:lpstr>
      <vt:lpstr>Indic Document Analysis Levels: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vedasaras</dc:title>
  <dc:creator>Susarla, Sai Ramakrishna</dc:creator>
  <cp:lastModifiedBy>Susarla, Sai Ramakrishna</cp:lastModifiedBy>
  <cp:revision>146</cp:revision>
  <dcterms:created xsi:type="dcterms:W3CDTF">2016-08-17T15:59:02Z</dcterms:created>
  <dcterms:modified xsi:type="dcterms:W3CDTF">2017-04-14T00:22:44Z</dcterms:modified>
</cp:coreProperties>
</file>