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  <p:sldMasterId id="2147483725" r:id="rId2"/>
  </p:sldMasterIdLst>
  <p:notesMasterIdLst>
    <p:notesMasterId r:id="rId9"/>
  </p:notesMasterIdLst>
  <p:sldIdLst>
    <p:sldId id="345" r:id="rId3"/>
    <p:sldId id="368" r:id="rId4"/>
    <p:sldId id="370" r:id="rId5"/>
    <p:sldId id="366" r:id="rId6"/>
    <p:sldId id="367" r:id="rId7"/>
    <p:sldId id="35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EBF7"/>
    <a:srgbClr val="C1D8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84" autoAdjust="0"/>
    <p:restoredTop sz="93033" autoAdjust="0"/>
  </p:normalViewPr>
  <p:slideViewPr>
    <p:cSldViewPr snapToGrid="0">
      <p:cViewPr varScale="1">
        <p:scale>
          <a:sx n="86" d="100"/>
          <a:sy n="86" d="100"/>
        </p:scale>
        <p:origin x="702" y="78"/>
      </p:cViewPr>
      <p:guideLst>
        <p:guide orient="horz" pos="2183"/>
        <p:guide pos="386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86"/>
    </p:cViewPr>
  </p:sorterViewPr>
  <p:notesViewPr>
    <p:cSldViewPr snapToGrid="0">
      <p:cViewPr varScale="1">
        <p:scale>
          <a:sx n="70" d="100"/>
          <a:sy n="70" d="100"/>
        </p:scale>
        <p:origin x="324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FEBBD9-0C0D-40EC-8085-A9402D49214D}" type="doc">
      <dgm:prSet loTypeId="urn:microsoft.com/office/officeart/2005/8/layout/default" loCatId="list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IN"/>
        </a:p>
      </dgm:t>
    </dgm:pt>
    <dgm:pt modelId="{FF20BE68-075D-4B28-B698-33E1C9EB4C62}">
      <dgm:prSet phldrT="[Text]"/>
      <dgm:spPr/>
      <dgm:t>
        <a:bodyPr/>
        <a:lstStyle/>
        <a:p>
          <a:r>
            <a:rPr lang="en-IN" dirty="0" smtClean="0"/>
            <a:t>Needs and Challenges </a:t>
          </a:r>
          <a:endParaRPr lang="en-IN" dirty="0"/>
        </a:p>
      </dgm:t>
    </dgm:pt>
    <dgm:pt modelId="{711D7523-B1DB-497D-B030-05E5ED3EECDD}" type="parTrans" cxnId="{AC8E209A-EB5E-4D74-8A93-161CC744B387}">
      <dgm:prSet/>
      <dgm:spPr/>
      <dgm:t>
        <a:bodyPr/>
        <a:lstStyle/>
        <a:p>
          <a:endParaRPr lang="en-IN"/>
        </a:p>
      </dgm:t>
    </dgm:pt>
    <dgm:pt modelId="{BE1A0B48-31D4-4839-AC7A-9063304A947D}" type="sibTrans" cxnId="{AC8E209A-EB5E-4D74-8A93-161CC744B387}">
      <dgm:prSet/>
      <dgm:spPr/>
      <dgm:t>
        <a:bodyPr/>
        <a:lstStyle/>
        <a:p>
          <a:endParaRPr lang="en-IN"/>
        </a:p>
      </dgm:t>
    </dgm:pt>
    <dgm:pt modelId="{A0A5CEE0-DA01-4A47-A61B-41279F058DD0}">
      <dgm:prSet phldrT="[Text]"/>
      <dgm:spPr/>
      <dgm:t>
        <a:bodyPr/>
        <a:lstStyle/>
        <a:p>
          <a:r>
            <a:rPr lang="en-IN" dirty="0" smtClean="0"/>
            <a:t>Time consuming and inefficient processes to find similar documents </a:t>
          </a:r>
          <a:endParaRPr lang="en-IN" dirty="0"/>
        </a:p>
      </dgm:t>
    </dgm:pt>
    <dgm:pt modelId="{B44FD4FA-DDB7-4D18-BD5F-1664824D7B33}" type="parTrans" cxnId="{97FF6E2A-E117-410A-B413-A04670E3CE7C}">
      <dgm:prSet/>
      <dgm:spPr/>
      <dgm:t>
        <a:bodyPr/>
        <a:lstStyle/>
        <a:p>
          <a:endParaRPr lang="en-IN"/>
        </a:p>
      </dgm:t>
    </dgm:pt>
    <dgm:pt modelId="{2C3DEF83-7A24-4121-94BA-4306EDB4A077}" type="sibTrans" cxnId="{97FF6E2A-E117-410A-B413-A04670E3CE7C}">
      <dgm:prSet/>
      <dgm:spPr/>
      <dgm:t>
        <a:bodyPr/>
        <a:lstStyle/>
        <a:p>
          <a:endParaRPr lang="en-IN"/>
        </a:p>
      </dgm:t>
    </dgm:pt>
    <dgm:pt modelId="{F4F9F268-CE32-4C0A-99B8-E8FED0FBAEE8}">
      <dgm:prSet phldrT="[Text]"/>
      <dgm:spPr/>
      <dgm:t>
        <a:bodyPr/>
        <a:lstStyle/>
        <a:p>
          <a:r>
            <a:rPr lang="en-IN" smtClean="0"/>
            <a:t>Approach</a:t>
          </a:r>
          <a:endParaRPr lang="en-IN" dirty="0"/>
        </a:p>
      </dgm:t>
    </dgm:pt>
    <dgm:pt modelId="{E8568D72-9A26-4897-91C7-8F98C94FF4E6}" type="parTrans" cxnId="{A5B837C4-9B91-463C-8233-8B8509F7B441}">
      <dgm:prSet/>
      <dgm:spPr/>
      <dgm:t>
        <a:bodyPr/>
        <a:lstStyle/>
        <a:p>
          <a:endParaRPr lang="en-IN"/>
        </a:p>
      </dgm:t>
    </dgm:pt>
    <dgm:pt modelId="{95A942E9-83B2-4B3B-84F3-7E0196A807C1}" type="sibTrans" cxnId="{A5B837C4-9B91-463C-8233-8B8509F7B441}">
      <dgm:prSet/>
      <dgm:spPr/>
      <dgm:t>
        <a:bodyPr/>
        <a:lstStyle/>
        <a:p>
          <a:endParaRPr lang="en-IN"/>
        </a:p>
      </dgm:t>
    </dgm:pt>
    <dgm:pt modelId="{38F88F10-2F97-434D-8886-C999052457CF}">
      <dgm:prSet/>
      <dgm:spPr/>
      <dgm:t>
        <a:bodyPr/>
        <a:lstStyle/>
        <a:p>
          <a:r>
            <a:rPr lang="en-IN" dirty="0" smtClean="0"/>
            <a:t>Advanced analytics techniques to  search similar docs </a:t>
          </a:r>
          <a:endParaRPr lang="en-IN" dirty="0"/>
        </a:p>
      </dgm:t>
    </dgm:pt>
    <dgm:pt modelId="{43DE41A7-834C-4487-A205-F8B6B1AE249D}" type="parTrans" cxnId="{CA7254A5-4464-4348-AF20-674665029B9D}">
      <dgm:prSet/>
      <dgm:spPr/>
      <dgm:t>
        <a:bodyPr/>
        <a:lstStyle/>
        <a:p>
          <a:endParaRPr lang="en-IN"/>
        </a:p>
      </dgm:t>
    </dgm:pt>
    <dgm:pt modelId="{0023D24B-34B1-49ED-A37B-E3E81DB53E62}" type="sibTrans" cxnId="{CA7254A5-4464-4348-AF20-674665029B9D}">
      <dgm:prSet/>
      <dgm:spPr/>
      <dgm:t>
        <a:bodyPr/>
        <a:lstStyle/>
        <a:p>
          <a:endParaRPr lang="en-IN"/>
        </a:p>
      </dgm:t>
    </dgm:pt>
    <dgm:pt modelId="{44BDCFB4-3C03-42CE-B053-BFFFA42BD186}">
      <dgm:prSet phldrT="[Text]"/>
      <dgm:spPr/>
      <dgm:t>
        <a:bodyPr/>
        <a:lstStyle/>
        <a:p>
          <a:r>
            <a:rPr lang="en-IN" dirty="0" smtClean="0"/>
            <a:t>Case summarization take lot for </a:t>
          </a:r>
          <a:r>
            <a:rPr lang="en-IN" dirty="0" err="1" smtClean="0"/>
            <a:t>effors</a:t>
          </a:r>
          <a:r>
            <a:rPr lang="en-IN" dirty="0" smtClean="0"/>
            <a:t> in law firms as well as contracts in BFSI </a:t>
          </a:r>
          <a:endParaRPr lang="en-IN" dirty="0"/>
        </a:p>
      </dgm:t>
    </dgm:pt>
    <dgm:pt modelId="{18DBBE8B-7CFD-4C0D-87A1-3903D6AB8BFE}" type="parTrans" cxnId="{4701853B-92AD-43BA-BEBF-E09C7874797A}">
      <dgm:prSet/>
      <dgm:spPr/>
      <dgm:t>
        <a:bodyPr/>
        <a:lstStyle/>
        <a:p>
          <a:endParaRPr lang="en-IN"/>
        </a:p>
      </dgm:t>
    </dgm:pt>
    <dgm:pt modelId="{5685789A-BD34-47F8-ADE5-DD7AA8CEEA8F}" type="sibTrans" cxnId="{4701853B-92AD-43BA-BEBF-E09C7874797A}">
      <dgm:prSet/>
      <dgm:spPr/>
      <dgm:t>
        <a:bodyPr/>
        <a:lstStyle/>
        <a:p>
          <a:endParaRPr lang="en-IN"/>
        </a:p>
      </dgm:t>
    </dgm:pt>
    <dgm:pt modelId="{C950E05B-AB81-4E57-8618-FF71D5FC4DE7}">
      <dgm:prSet phldrT="[Text]"/>
      <dgm:spPr/>
      <dgm:t>
        <a:bodyPr/>
        <a:lstStyle/>
        <a:p>
          <a:r>
            <a:rPr lang="en-IN" dirty="0" smtClean="0"/>
            <a:t>There is no predictability of the case outcome, it impacts the planning </a:t>
          </a:r>
          <a:endParaRPr lang="en-IN" dirty="0"/>
        </a:p>
      </dgm:t>
    </dgm:pt>
    <dgm:pt modelId="{E7530C27-A900-4409-8968-30F867537388}" type="parTrans" cxnId="{51FEEE74-98C6-4D7C-AE38-3BFC4C94C10F}">
      <dgm:prSet/>
      <dgm:spPr/>
      <dgm:t>
        <a:bodyPr/>
        <a:lstStyle/>
        <a:p>
          <a:endParaRPr lang="en-IN"/>
        </a:p>
      </dgm:t>
    </dgm:pt>
    <dgm:pt modelId="{179D8448-09BB-40E4-95F6-C1BFC996376C}" type="sibTrans" cxnId="{51FEEE74-98C6-4D7C-AE38-3BFC4C94C10F}">
      <dgm:prSet/>
      <dgm:spPr/>
      <dgm:t>
        <a:bodyPr/>
        <a:lstStyle/>
        <a:p>
          <a:endParaRPr lang="en-IN"/>
        </a:p>
      </dgm:t>
    </dgm:pt>
    <dgm:pt modelId="{FD6D1DEA-6A0D-472A-872B-F4D0499A7597}">
      <dgm:prSet phldrT="[Text]"/>
      <dgm:spPr/>
      <dgm:t>
        <a:bodyPr/>
        <a:lstStyle/>
        <a:p>
          <a:endParaRPr lang="en-IN" dirty="0"/>
        </a:p>
      </dgm:t>
    </dgm:pt>
    <dgm:pt modelId="{1EB3E5EF-E291-421C-8B77-99A0DF62E846}" type="parTrans" cxnId="{7C851F48-E92E-4C5F-B215-2208637BB935}">
      <dgm:prSet/>
      <dgm:spPr/>
      <dgm:t>
        <a:bodyPr/>
        <a:lstStyle/>
        <a:p>
          <a:endParaRPr lang="en-IN"/>
        </a:p>
      </dgm:t>
    </dgm:pt>
    <dgm:pt modelId="{C822A40D-DF39-4516-876E-07FE1474C8A3}" type="sibTrans" cxnId="{7C851F48-E92E-4C5F-B215-2208637BB935}">
      <dgm:prSet/>
      <dgm:spPr/>
      <dgm:t>
        <a:bodyPr/>
        <a:lstStyle/>
        <a:p>
          <a:endParaRPr lang="en-IN"/>
        </a:p>
      </dgm:t>
    </dgm:pt>
    <dgm:pt modelId="{44CDA757-A970-4E74-B5C9-523A20D8BD1C}">
      <dgm:prSet phldrT="[Text]"/>
      <dgm:spPr/>
      <dgm:t>
        <a:bodyPr/>
        <a:lstStyle/>
        <a:p>
          <a:r>
            <a:rPr lang="en-IN" dirty="0" smtClean="0"/>
            <a:t>Low utilization of analytics and cloud</a:t>
          </a:r>
          <a:endParaRPr lang="en-IN" dirty="0"/>
        </a:p>
      </dgm:t>
    </dgm:pt>
    <dgm:pt modelId="{EF2613DE-1078-43ED-9AEC-7A81B3EA4E11}" type="parTrans" cxnId="{5671C079-A487-45FD-ADCF-62C2F10D39D7}">
      <dgm:prSet/>
      <dgm:spPr/>
      <dgm:t>
        <a:bodyPr/>
        <a:lstStyle/>
        <a:p>
          <a:endParaRPr lang="en-IN"/>
        </a:p>
      </dgm:t>
    </dgm:pt>
    <dgm:pt modelId="{954A51A4-529B-4DC1-9A7B-711268286E2C}" type="sibTrans" cxnId="{5671C079-A487-45FD-ADCF-62C2F10D39D7}">
      <dgm:prSet/>
      <dgm:spPr/>
      <dgm:t>
        <a:bodyPr/>
        <a:lstStyle/>
        <a:p>
          <a:endParaRPr lang="en-IN"/>
        </a:p>
      </dgm:t>
    </dgm:pt>
    <dgm:pt modelId="{10FF10C8-B6F9-486B-A196-8EF87B0EE93D}">
      <dgm:prSet/>
      <dgm:spPr/>
      <dgm:t>
        <a:bodyPr/>
        <a:lstStyle/>
        <a:p>
          <a:r>
            <a:rPr lang="en-IN" dirty="0" smtClean="0"/>
            <a:t>Use of NLP / Text Analytics to automatically generate the summary of legal doc / contract</a:t>
          </a:r>
          <a:endParaRPr lang="en-IN" dirty="0"/>
        </a:p>
      </dgm:t>
    </dgm:pt>
    <dgm:pt modelId="{75440EA5-8288-4BD0-90E4-E236D858AE9D}" type="parTrans" cxnId="{97E19848-D6AF-4F56-86B6-09B24CF9289C}">
      <dgm:prSet/>
      <dgm:spPr/>
      <dgm:t>
        <a:bodyPr/>
        <a:lstStyle/>
        <a:p>
          <a:endParaRPr lang="en-IN"/>
        </a:p>
      </dgm:t>
    </dgm:pt>
    <dgm:pt modelId="{3AFC0FC0-1E04-4CB0-8A38-4A2EE659F58A}" type="sibTrans" cxnId="{97E19848-D6AF-4F56-86B6-09B24CF9289C}">
      <dgm:prSet/>
      <dgm:spPr/>
      <dgm:t>
        <a:bodyPr/>
        <a:lstStyle/>
        <a:p>
          <a:endParaRPr lang="en-IN"/>
        </a:p>
      </dgm:t>
    </dgm:pt>
    <dgm:pt modelId="{96A29BC5-4193-4379-BFAD-CD8696F0BC7B}">
      <dgm:prSet/>
      <dgm:spPr/>
      <dgm:t>
        <a:bodyPr/>
        <a:lstStyle/>
        <a:p>
          <a:r>
            <a:rPr lang="en-IN" dirty="0" smtClean="0"/>
            <a:t>Use of predictive analytics</a:t>
          </a:r>
          <a:endParaRPr lang="en-IN" dirty="0"/>
        </a:p>
      </dgm:t>
    </dgm:pt>
    <dgm:pt modelId="{F3D3DEBF-302A-4976-8B88-6B9A79BF32C6}" type="parTrans" cxnId="{0834D04B-1175-474D-93B3-493E78EA3F33}">
      <dgm:prSet/>
      <dgm:spPr/>
      <dgm:t>
        <a:bodyPr/>
        <a:lstStyle/>
        <a:p>
          <a:endParaRPr lang="en-IN"/>
        </a:p>
      </dgm:t>
    </dgm:pt>
    <dgm:pt modelId="{492482C0-8E78-47AF-80DF-A2A17527D613}" type="sibTrans" cxnId="{0834D04B-1175-474D-93B3-493E78EA3F33}">
      <dgm:prSet/>
      <dgm:spPr/>
      <dgm:t>
        <a:bodyPr/>
        <a:lstStyle/>
        <a:p>
          <a:endParaRPr lang="en-IN"/>
        </a:p>
      </dgm:t>
    </dgm:pt>
    <dgm:pt modelId="{EE870B7D-4580-4924-A8DE-BD83FA3BBBEA}">
      <dgm:prSet/>
      <dgm:spPr/>
      <dgm:t>
        <a:bodyPr/>
        <a:lstStyle/>
        <a:p>
          <a:r>
            <a:rPr lang="en-IN" dirty="0" smtClean="0"/>
            <a:t>Risk solution - Improve the understanding of risk, analyse entire portfolio of documents </a:t>
          </a:r>
          <a:endParaRPr lang="en-IN" dirty="0"/>
        </a:p>
      </dgm:t>
    </dgm:pt>
    <dgm:pt modelId="{1F29FCBC-3058-49B2-A822-742F2FC818D3}" type="parTrans" cxnId="{56FA5FBF-C5F3-4EAA-9FC2-B7B930646346}">
      <dgm:prSet/>
      <dgm:spPr/>
      <dgm:t>
        <a:bodyPr/>
        <a:lstStyle/>
        <a:p>
          <a:endParaRPr lang="en-IN"/>
        </a:p>
      </dgm:t>
    </dgm:pt>
    <dgm:pt modelId="{22078517-DB3D-41E8-8A34-3C7CCC1CF5E9}" type="sibTrans" cxnId="{56FA5FBF-C5F3-4EAA-9FC2-B7B930646346}">
      <dgm:prSet/>
      <dgm:spPr/>
      <dgm:t>
        <a:bodyPr/>
        <a:lstStyle/>
        <a:p>
          <a:endParaRPr lang="en-IN"/>
        </a:p>
      </dgm:t>
    </dgm:pt>
    <dgm:pt modelId="{80538FC1-0A49-44A6-8D83-91ED2FE7F20E}" type="pres">
      <dgm:prSet presAssocID="{15FEBBD9-0C0D-40EC-8085-A9402D49214D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7161A7FE-9EAA-4346-865F-0914AF8A150B}" type="pres">
      <dgm:prSet presAssocID="{FF20BE68-075D-4B28-B698-33E1C9EB4C62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6EAA05E-0523-4B5F-BD4A-A85109A36D44}" type="pres">
      <dgm:prSet presAssocID="{BE1A0B48-31D4-4839-AC7A-9063304A947D}" presName="sibTrans" presStyleCnt="0"/>
      <dgm:spPr/>
      <dgm:t>
        <a:bodyPr/>
        <a:lstStyle/>
        <a:p>
          <a:endParaRPr lang="en-IN"/>
        </a:p>
      </dgm:t>
    </dgm:pt>
    <dgm:pt modelId="{A4637941-09A1-4E72-A52D-EB9CFA33D6BA}" type="pres">
      <dgm:prSet presAssocID="{F4F9F268-CE32-4C0A-99B8-E8FED0FBAEE8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5164A335-D0C2-44BF-9177-2A7DD36078CA}" type="presOf" srcId="{FF20BE68-075D-4B28-B698-33E1C9EB4C62}" destId="{7161A7FE-9EAA-4346-865F-0914AF8A150B}" srcOrd="0" destOrd="0" presId="urn:microsoft.com/office/officeart/2005/8/layout/default"/>
    <dgm:cxn modelId="{A5B837C4-9B91-463C-8233-8B8509F7B441}" srcId="{15FEBBD9-0C0D-40EC-8085-A9402D49214D}" destId="{F4F9F268-CE32-4C0A-99B8-E8FED0FBAEE8}" srcOrd="1" destOrd="0" parTransId="{E8568D72-9A26-4897-91C7-8F98C94FF4E6}" sibTransId="{95A942E9-83B2-4B3B-84F3-7E0196A807C1}"/>
    <dgm:cxn modelId="{F4125B44-0EB7-4680-A396-CD513E3F3750}" type="presOf" srcId="{15FEBBD9-0C0D-40EC-8085-A9402D49214D}" destId="{80538FC1-0A49-44A6-8D83-91ED2FE7F20E}" srcOrd="0" destOrd="0" presId="urn:microsoft.com/office/officeart/2005/8/layout/default"/>
    <dgm:cxn modelId="{37C6E35C-055C-457F-8AA5-3365BB53E48B}" type="presOf" srcId="{44BDCFB4-3C03-42CE-B053-BFFFA42BD186}" destId="{7161A7FE-9EAA-4346-865F-0914AF8A150B}" srcOrd="0" destOrd="2" presId="urn:microsoft.com/office/officeart/2005/8/layout/default"/>
    <dgm:cxn modelId="{4FFEA564-322A-4057-9965-19BF02EDC158}" type="presOf" srcId="{F4F9F268-CE32-4C0A-99B8-E8FED0FBAEE8}" destId="{A4637941-09A1-4E72-A52D-EB9CFA33D6BA}" srcOrd="0" destOrd="0" presId="urn:microsoft.com/office/officeart/2005/8/layout/default"/>
    <dgm:cxn modelId="{97E19848-D6AF-4F56-86B6-09B24CF9289C}" srcId="{F4F9F268-CE32-4C0A-99B8-E8FED0FBAEE8}" destId="{10FF10C8-B6F9-486B-A196-8EF87B0EE93D}" srcOrd="1" destOrd="0" parTransId="{75440EA5-8288-4BD0-90E4-E236D858AE9D}" sibTransId="{3AFC0FC0-1E04-4CB0-8A38-4A2EE659F58A}"/>
    <dgm:cxn modelId="{5671C079-A487-45FD-ADCF-62C2F10D39D7}" srcId="{FF20BE68-075D-4B28-B698-33E1C9EB4C62}" destId="{44CDA757-A970-4E74-B5C9-523A20D8BD1C}" srcOrd="3" destOrd="0" parTransId="{EF2613DE-1078-43ED-9AEC-7A81B3EA4E11}" sibTransId="{954A51A4-529B-4DC1-9A7B-711268286E2C}"/>
    <dgm:cxn modelId="{4701853B-92AD-43BA-BEBF-E09C7874797A}" srcId="{FF20BE68-075D-4B28-B698-33E1C9EB4C62}" destId="{44BDCFB4-3C03-42CE-B053-BFFFA42BD186}" srcOrd="1" destOrd="0" parTransId="{18DBBE8B-7CFD-4C0D-87A1-3903D6AB8BFE}" sibTransId="{5685789A-BD34-47F8-ADE5-DD7AA8CEEA8F}"/>
    <dgm:cxn modelId="{1B79C15B-D7E2-41B4-AD03-B9471055CE2F}" type="presOf" srcId="{FD6D1DEA-6A0D-472A-872B-F4D0499A7597}" destId="{7161A7FE-9EAA-4346-865F-0914AF8A150B}" srcOrd="0" destOrd="5" presId="urn:microsoft.com/office/officeart/2005/8/layout/default"/>
    <dgm:cxn modelId="{5A3CDC6F-CBDD-4239-995A-D42D545A1E0E}" type="presOf" srcId="{A0A5CEE0-DA01-4A47-A61B-41279F058DD0}" destId="{7161A7FE-9EAA-4346-865F-0914AF8A150B}" srcOrd="0" destOrd="1" presId="urn:microsoft.com/office/officeart/2005/8/layout/default"/>
    <dgm:cxn modelId="{0834D04B-1175-474D-93B3-493E78EA3F33}" srcId="{F4F9F268-CE32-4C0A-99B8-E8FED0FBAEE8}" destId="{96A29BC5-4193-4379-BFAD-CD8696F0BC7B}" srcOrd="2" destOrd="0" parTransId="{F3D3DEBF-302A-4976-8B88-6B9A79BF32C6}" sibTransId="{492482C0-8E78-47AF-80DF-A2A17527D613}"/>
    <dgm:cxn modelId="{5536042D-84F5-48FF-BB19-39122DC0993E}" type="presOf" srcId="{38F88F10-2F97-434D-8886-C999052457CF}" destId="{A4637941-09A1-4E72-A52D-EB9CFA33D6BA}" srcOrd="0" destOrd="1" presId="urn:microsoft.com/office/officeart/2005/8/layout/default"/>
    <dgm:cxn modelId="{2DFEF535-8493-4AFD-8DF4-2B7E043345FA}" type="presOf" srcId="{EE870B7D-4580-4924-A8DE-BD83FA3BBBEA}" destId="{A4637941-09A1-4E72-A52D-EB9CFA33D6BA}" srcOrd="0" destOrd="4" presId="urn:microsoft.com/office/officeart/2005/8/layout/default"/>
    <dgm:cxn modelId="{CA7254A5-4464-4348-AF20-674665029B9D}" srcId="{F4F9F268-CE32-4C0A-99B8-E8FED0FBAEE8}" destId="{38F88F10-2F97-434D-8886-C999052457CF}" srcOrd="0" destOrd="0" parTransId="{43DE41A7-834C-4487-A205-F8B6B1AE249D}" sibTransId="{0023D24B-34B1-49ED-A37B-E3E81DB53E62}"/>
    <dgm:cxn modelId="{56FA5FBF-C5F3-4EAA-9FC2-B7B930646346}" srcId="{F4F9F268-CE32-4C0A-99B8-E8FED0FBAEE8}" destId="{EE870B7D-4580-4924-A8DE-BD83FA3BBBEA}" srcOrd="3" destOrd="0" parTransId="{1F29FCBC-3058-49B2-A822-742F2FC818D3}" sibTransId="{22078517-DB3D-41E8-8A34-3C7CCC1CF5E9}"/>
    <dgm:cxn modelId="{AC8E209A-EB5E-4D74-8A93-161CC744B387}" srcId="{15FEBBD9-0C0D-40EC-8085-A9402D49214D}" destId="{FF20BE68-075D-4B28-B698-33E1C9EB4C62}" srcOrd="0" destOrd="0" parTransId="{711D7523-B1DB-497D-B030-05E5ED3EECDD}" sibTransId="{BE1A0B48-31D4-4839-AC7A-9063304A947D}"/>
    <dgm:cxn modelId="{6E7CFB95-CA10-45E1-A1F7-A286835C9B30}" type="presOf" srcId="{C950E05B-AB81-4E57-8618-FF71D5FC4DE7}" destId="{7161A7FE-9EAA-4346-865F-0914AF8A150B}" srcOrd="0" destOrd="3" presId="urn:microsoft.com/office/officeart/2005/8/layout/default"/>
    <dgm:cxn modelId="{7C851F48-E92E-4C5F-B215-2208637BB935}" srcId="{FF20BE68-075D-4B28-B698-33E1C9EB4C62}" destId="{FD6D1DEA-6A0D-472A-872B-F4D0499A7597}" srcOrd="4" destOrd="0" parTransId="{1EB3E5EF-E291-421C-8B77-99A0DF62E846}" sibTransId="{C822A40D-DF39-4516-876E-07FE1474C8A3}"/>
    <dgm:cxn modelId="{99D529F8-AED3-4C20-AC05-95C27BEAD3DB}" type="presOf" srcId="{96A29BC5-4193-4379-BFAD-CD8696F0BC7B}" destId="{A4637941-09A1-4E72-A52D-EB9CFA33D6BA}" srcOrd="0" destOrd="3" presId="urn:microsoft.com/office/officeart/2005/8/layout/default"/>
    <dgm:cxn modelId="{61E0BD94-0B9A-49A8-83D7-B0279DAA60C1}" type="presOf" srcId="{44CDA757-A970-4E74-B5C9-523A20D8BD1C}" destId="{7161A7FE-9EAA-4346-865F-0914AF8A150B}" srcOrd="0" destOrd="4" presId="urn:microsoft.com/office/officeart/2005/8/layout/default"/>
    <dgm:cxn modelId="{51FEEE74-98C6-4D7C-AE38-3BFC4C94C10F}" srcId="{FF20BE68-075D-4B28-B698-33E1C9EB4C62}" destId="{C950E05B-AB81-4E57-8618-FF71D5FC4DE7}" srcOrd="2" destOrd="0" parTransId="{E7530C27-A900-4409-8968-30F867537388}" sibTransId="{179D8448-09BB-40E4-95F6-C1BFC996376C}"/>
    <dgm:cxn modelId="{97FF6E2A-E117-410A-B413-A04670E3CE7C}" srcId="{FF20BE68-075D-4B28-B698-33E1C9EB4C62}" destId="{A0A5CEE0-DA01-4A47-A61B-41279F058DD0}" srcOrd="0" destOrd="0" parTransId="{B44FD4FA-DDB7-4D18-BD5F-1664824D7B33}" sibTransId="{2C3DEF83-7A24-4121-94BA-4306EDB4A077}"/>
    <dgm:cxn modelId="{0BDF2273-87D7-4F88-835E-A18A1E7EE45F}" type="presOf" srcId="{10FF10C8-B6F9-486B-A196-8EF87B0EE93D}" destId="{A4637941-09A1-4E72-A52D-EB9CFA33D6BA}" srcOrd="0" destOrd="2" presId="urn:microsoft.com/office/officeart/2005/8/layout/default"/>
    <dgm:cxn modelId="{60493635-F5C2-4876-9B1B-D9A64ECAE1A5}" type="presParOf" srcId="{80538FC1-0A49-44A6-8D83-91ED2FE7F20E}" destId="{7161A7FE-9EAA-4346-865F-0914AF8A150B}" srcOrd="0" destOrd="0" presId="urn:microsoft.com/office/officeart/2005/8/layout/default"/>
    <dgm:cxn modelId="{4130C3B5-49CF-4D00-AB2D-CE477570C184}" type="presParOf" srcId="{80538FC1-0A49-44A6-8D83-91ED2FE7F20E}" destId="{56EAA05E-0523-4B5F-BD4A-A85109A36D44}" srcOrd="1" destOrd="0" presId="urn:microsoft.com/office/officeart/2005/8/layout/default"/>
    <dgm:cxn modelId="{1995C321-CAFD-416D-AC7A-A6F73F63D80F}" type="presParOf" srcId="{80538FC1-0A49-44A6-8D83-91ED2FE7F20E}" destId="{A4637941-09A1-4E72-A52D-EB9CFA33D6BA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5FEBBD9-0C0D-40EC-8085-A9402D49214D}" type="doc">
      <dgm:prSet loTypeId="urn:microsoft.com/office/officeart/2005/8/layout/hProcess3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CFD3E17F-1938-47C5-8342-2F3180BDDAFE}">
      <dgm:prSet/>
      <dgm:spPr/>
      <dgm:t>
        <a:bodyPr/>
        <a:lstStyle/>
        <a:p>
          <a:r>
            <a:rPr lang="en-IN" dirty="0" smtClean="0"/>
            <a:t>Techniques</a:t>
          </a:r>
          <a:endParaRPr lang="en-IN" dirty="0"/>
        </a:p>
      </dgm:t>
    </dgm:pt>
    <dgm:pt modelId="{24F2F56B-2EDC-4B6C-975A-7A24B6C93D22}" type="parTrans" cxnId="{F8DB46B1-B149-4EAD-A6AA-AFCF0E0724F6}">
      <dgm:prSet/>
      <dgm:spPr/>
      <dgm:t>
        <a:bodyPr/>
        <a:lstStyle/>
        <a:p>
          <a:endParaRPr lang="en-IN"/>
        </a:p>
      </dgm:t>
    </dgm:pt>
    <dgm:pt modelId="{920166A7-24C4-44C4-B03C-E92F452881B9}" type="sibTrans" cxnId="{F8DB46B1-B149-4EAD-A6AA-AFCF0E0724F6}">
      <dgm:prSet/>
      <dgm:spPr/>
      <dgm:t>
        <a:bodyPr/>
        <a:lstStyle/>
        <a:p>
          <a:endParaRPr lang="en-IN"/>
        </a:p>
      </dgm:t>
    </dgm:pt>
    <dgm:pt modelId="{A0581CEE-8EE5-488E-BE15-66B2ED8AB842}">
      <dgm:prSet/>
      <dgm:spPr/>
      <dgm:t>
        <a:bodyPr/>
        <a:lstStyle/>
        <a:p>
          <a:r>
            <a:rPr lang="en-IN" dirty="0" smtClean="0"/>
            <a:t>Machine learning / AI based </a:t>
          </a:r>
          <a:r>
            <a:rPr lang="en-IN" dirty="0" err="1" smtClean="0"/>
            <a:t>Algos</a:t>
          </a:r>
          <a:r>
            <a:rPr lang="en-IN" dirty="0" smtClean="0"/>
            <a:t> </a:t>
          </a:r>
          <a:endParaRPr lang="en-IN" dirty="0"/>
        </a:p>
      </dgm:t>
    </dgm:pt>
    <dgm:pt modelId="{4AEB1FF3-B960-4F35-B0FC-72B66FB8443F}" type="parTrans" cxnId="{4497EB80-1BB2-440C-A6F0-6879A0BE7513}">
      <dgm:prSet/>
      <dgm:spPr/>
      <dgm:t>
        <a:bodyPr/>
        <a:lstStyle/>
        <a:p>
          <a:endParaRPr lang="en-IN"/>
        </a:p>
      </dgm:t>
    </dgm:pt>
    <dgm:pt modelId="{D4272BC7-4382-49A5-8EE7-CB4D54236951}" type="sibTrans" cxnId="{4497EB80-1BB2-440C-A6F0-6879A0BE7513}">
      <dgm:prSet/>
      <dgm:spPr/>
      <dgm:t>
        <a:bodyPr/>
        <a:lstStyle/>
        <a:p>
          <a:endParaRPr lang="en-IN"/>
        </a:p>
      </dgm:t>
    </dgm:pt>
    <dgm:pt modelId="{72D6CCF8-81ED-437A-8E62-8BBF34771AFE}">
      <dgm:prSet/>
      <dgm:spPr/>
      <dgm:t>
        <a:bodyPr/>
        <a:lstStyle/>
        <a:p>
          <a:r>
            <a:rPr lang="en-IN" dirty="0" smtClean="0"/>
            <a:t>Natural Languages Processing / Text Analytics </a:t>
          </a:r>
          <a:endParaRPr lang="en-IN" dirty="0"/>
        </a:p>
      </dgm:t>
    </dgm:pt>
    <dgm:pt modelId="{83F7F399-4425-4674-A5B4-B55C32980228}" type="parTrans" cxnId="{09E72DFD-5CB3-4CD3-94C4-BA81697A169B}">
      <dgm:prSet/>
      <dgm:spPr/>
      <dgm:t>
        <a:bodyPr/>
        <a:lstStyle/>
        <a:p>
          <a:endParaRPr lang="en-IN"/>
        </a:p>
      </dgm:t>
    </dgm:pt>
    <dgm:pt modelId="{67811C6D-9FF2-4698-86DB-7FF06EE4FEE8}" type="sibTrans" cxnId="{09E72DFD-5CB3-4CD3-94C4-BA81697A169B}">
      <dgm:prSet/>
      <dgm:spPr/>
      <dgm:t>
        <a:bodyPr/>
        <a:lstStyle/>
        <a:p>
          <a:endParaRPr lang="en-IN"/>
        </a:p>
      </dgm:t>
    </dgm:pt>
    <dgm:pt modelId="{F1906D31-5745-4715-BB76-CAE43D2070DE}">
      <dgm:prSet/>
      <dgm:spPr/>
      <dgm:t>
        <a:bodyPr/>
        <a:lstStyle/>
        <a:p>
          <a:r>
            <a:rPr lang="en-IN" dirty="0" smtClean="0"/>
            <a:t>Solution </a:t>
          </a:r>
          <a:endParaRPr lang="en-IN" dirty="0"/>
        </a:p>
      </dgm:t>
    </dgm:pt>
    <dgm:pt modelId="{1EBCA88B-B9B8-48F4-AECF-2E14464DF554}" type="parTrans" cxnId="{091FCBE8-BEE1-418F-8321-C8DAF07A0F99}">
      <dgm:prSet/>
      <dgm:spPr/>
      <dgm:t>
        <a:bodyPr/>
        <a:lstStyle/>
        <a:p>
          <a:endParaRPr lang="en-IN"/>
        </a:p>
      </dgm:t>
    </dgm:pt>
    <dgm:pt modelId="{6AE5071C-A839-4E19-9712-4CD8F5F7F38F}" type="sibTrans" cxnId="{091FCBE8-BEE1-418F-8321-C8DAF07A0F99}">
      <dgm:prSet/>
      <dgm:spPr/>
      <dgm:t>
        <a:bodyPr/>
        <a:lstStyle/>
        <a:p>
          <a:endParaRPr lang="en-IN"/>
        </a:p>
      </dgm:t>
    </dgm:pt>
    <dgm:pt modelId="{5C8F8470-975C-4E15-8177-9488DF0A6F72}">
      <dgm:prSet/>
      <dgm:spPr/>
      <dgm:t>
        <a:bodyPr/>
        <a:lstStyle/>
        <a:p>
          <a:r>
            <a:rPr lang="en-IN" dirty="0" smtClean="0"/>
            <a:t>e.g. Finding nearest matching docs using various techniques </a:t>
          </a:r>
          <a:endParaRPr lang="en-IN" dirty="0"/>
        </a:p>
      </dgm:t>
    </dgm:pt>
    <dgm:pt modelId="{AFD2AC9F-9809-4E1B-8F5D-1FCAFD147EAB}" type="parTrans" cxnId="{9922FA32-457B-4EFC-8CF9-FFF8AF2655A2}">
      <dgm:prSet/>
      <dgm:spPr/>
      <dgm:t>
        <a:bodyPr/>
        <a:lstStyle/>
        <a:p>
          <a:endParaRPr lang="en-IN"/>
        </a:p>
      </dgm:t>
    </dgm:pt>
    <dgm:pt modelId="{562B81CF-590E-4888-B873-8D9824BA8C2E}" type="sibTrans" cxnId="{9922FA32-457B-4EFC-8CF9-FFF8AF2655A2}">
      <dgm:prSet/>
      <dgm:spPr/>
      <dgm:t>
        <a:bodyPr/>
        <a:lstStyle/>
        <a:p>
          <a:endParaRPr lang="en-IN"/>
        </a:p>
      </dgm:t>
    </dgm:pt>
    <dgm:pt modelId="{041DB785-A734-44E9-A305-C6BB6FD41C7F}">
      <dgm:prSet/>
      <dgm:spPr/>
      <dgm:t>
        <a:bodyPr/>
        <a:lstStyle/>
        <a:p>
          <a:r>
            <a:rPr lang="en-IN" dirty="0" smtClean="0"/>
            <a:t>Predictive Analytics </a:t>
          </a:r>
          <a:endParaRPr lang="en-IN" dirty="0"/>
        </a:p>
      </dgm:t>
    </dgm:pt>
    <dgm:pt modelId="{7935F9FB-27AA-40E8-AA2E-81CED854D737}" type="parTrans" cxnId="{FEB647E0-D228-4D97-88CC-169C9EA02F6C}">
      <dgm:prSet/>
      <dgm:spPr/>
      <dgm:t>
        <a:bodyPr/>
        <a:lstStyle/>
        <a:p>
          <a:endParaRPr lang="en-IN"/>
        </a:p>
      </dgm:t>
    </dgm:pt>
    <dgm:pt modelId="{AD86B6DB-BC91-4F5D-9FE3-D4273886B927}" type="sibTrans" cxnId="{FEB647E0-D228-4D97-88CC-169C9EA02F6C}">
      <dgm:prSet/>
      <dgm:spPr/>
      <dgm:t>
        <a:bodyPr/>
        <a:lstStyle/>
        <a:p>
          <a:endParaRPr lang="en-IN"/>
        </a:p>
      </dgm:t>
    </dgm:pt>
    <dgm:pt modelId="{AF91635B-F8E9-496A-9E3D-059B6D9EE811}" type="pres">
      <dgm:prSet presAssocID="{15FEBBD9-0C0D-40EC-8085-A9402D49214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3274FC5E-04DF-42B9-B1CE-88E5EEEEBFF4}" type="pres">
      <dgm:prSet presAssocID="{15FEBBD9-0C0D-40EC-8085-A9402D49214D}" presName="dummy" presStyleCnt="0"/>
      <dgm:spPr/>
    </dgm:pt>
    <dgm:pt modelId="{B519D2DC-607D-40E1-B6B6-2950C364131A}" type="pres">
      <dgm:prSet presAssocID="{15FEBBD9-0C0D-40EC-8085-A9402D49214D}" presName="linH" presStyleCnt="0"/>
      <dgm:spPr/>
    </dgm:pt>
    <dgm:pt modelId="{0ACB903C-8F6A-4B56-BE4A-ABB3E2FE3DC3}" type="pres">
      <dgm:prSet presAssocID="{15FEBBD9-0C0D-40EC-8085-A9402D49214D}" presName="padding1" presStyleCnt="0"/>
      <dgm:spPr/>
    </dgm:pt>
    <dgm:pt modelId="{23D20986-FF99-46D4-92E0-22B713BE860D}" type="pres">
      <dgm:prSet presAssocID="{CFD3E17F-1938-47C5-8342-2F3180BDDAFE}" presName="linV" presStyleCnt="0"/>
      <dgm:spPr/>
    </dgm:pt>
    <dgm:pt modelId="{F9A61594-09D7-4D53-B177-F16244B99909}" type="pres">
      <dgm:prSet presAssocID="{CFD3E17F-1938-47C5-8342-2F3180BDDAFE}" presName="spVertical1" presStyleCnt="0"/>
      <dgm:spPr/>
    </dgm:pt>
    <dgm:pt modelId="{C96CB314-88E7-4914-A036-28FA2C65B925}" type="pres">
      <dgm:prSet presAssocID="{CFD3E17F-1938-47C5-8342-2F3180BDDAFE}" presName="parTx" presStyleLbl="revTx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8C71AFA-29D6-4170-BBD3-8E14E3EF2E4E}" type="pres">
      <dgm:prSet presAssocID="{CFD3E17F-1938-47C5-8342-2F3180BDDAFE}" presName="spVertical2" presStyleCnt="0"/>
      <dgm:spPr/>
    </dgm:pt>
    <dgm:pt modelId="{ED44705B-5143-496B-940B-FBDADB5F63D1}" type="pres">
      <dgm:prSet presAssocID="{CFD3E17F-1938-47C5-8342-2F3180BDDAFE}" presName="spVertical3" presStyleCnt="0"/>
      <dgm:spPr/>
    </dgm:pt>
    <dgm:pt modelId="{2845C8FB-D3CC-4912-B975-EB79CC148C5C}" type="pres">
      <dgm:prSet presAssocID="{CFD3E17F-1938-47C5-8342-2F3180BDDAFE}" presName="desTx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D37C1F6-7552-4219-A5A7-556B9E2B2C57}" type="pres">
      <dgm:prSet presAssocID="{920166A7-24C4-44C4-B03C-E92F452881B9}" presName="space" presStyleCnt="0"/>
      <dgm:spPr/>
    </dgm:pt>
    <dgm:pt modelId="{25828820-3AFC-4340-9516-A7B3D0DEC33D}" type="pres">
      <dgm:prSet presAssocID="{F1906D31-5745-4715-BB76-CAE43D2070DE}" presName="linV" presStyleCnt="0"/>
      <dgm:spPr/>
    </dgm:pt>
    <dgm:pt modelId="{742A59E0-EFDE-4D85-9A2A-FDC96ED683CF}" type="pres">
      <dgm:prSet presAssocID="{F1906D31-5745-4715-BB76-CAE43D2070DE}" presName="spVertical1" presStyleCnt="0"/>
      <dgm:spPr/>
    </dgm:pt>
    <dgm:pt modelId="{94C9F2DD-145A-44D2-8C13-3CEE03315D4E}" type="pres">
      <dgm:prSet presAssocID="{F1906D31-5745-4715-BB76-CAE43D2070DE}" presName="parTx" presStyleLbl="revTx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AEF2A5C-6914-4F75-9EB1-83FB10DE4EC8}" type="pres">
      <dgm:prSet presAssocID="{F1906D31-5745-4715-BB76-CAE43D2070DE}" presName="spVertical2" presStyleCnt="0"/>
      <dgm:spPr/>
    </dgm:pt>
    <dgm:pt modelId="{41227D04-9019-43A8-BAD2-D58ED5F7F205}" type="pres">
      <dgm:prSet presAssocID="{F1906D31-5745-4715-BB76-CAE43D2070DE}" presName="spVertical3" presStyleCnt="0"/>
      <dgm:spPr/>
    </dgm:pt>
    <dgm:pt modelId="{45D29682-6547-4BC1-9EC0-6024966CEFFD}" type="pres">
      <dgm:prSet presAssocID="{F1906D31-5745-4715-BB76-CAE43D2070DE}" presName="desTx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9CFD5AC-6C89-4440-B36B-D99C5D7F6E4B}" type="pres">
      <dgm:prSet presAssocID="{15FEBBD9-0C0D-40EC-8085-A9402D49214D}" presName="padding2" presStyleCnt="0"/>
      <dgm:spPr/>
    </dgm:pt>
    <dgm:pt modelId="{D4B77A5E-03DA-4A05-ACBE-0E35CF337C84}" type="pres">
      <dgm:prSet presAssocID="{15FEBBD9-0C0D-40EC-8085-A9402D49214D}" presName="negArrow" presStyleCnt="0"/>
      <dgm:spPr/>
    </dgm:pt>
    <dgm:pt modelId="{50E9E4AC-EF43-42D3-9F30-B8B4DC8095B0}" type="pres">
      <dgm:prSet presAssocID="{15FEBBD9-0C0D-40EC-8085-A9402D49214D}" presName="backgroundArrow" presStyleLbl="node1" presStyleIdx="0" presStyleCnt="1"/>
      <dgm:spPr/>
    </dgm:pt>
  </dgm:ptLst>
  <dgm:cxnLst>
    <dgm:cxn modelId="{C9A76874-DC00-4BDD-94E7-DAD5C13D068A}" type="presOf" srcId="{A0581CEE-8EE5-488E-BE15-66B2ED8AB842}" destId="{2845C8FB-D3CC-4912-B975-EB79CC148C5C}" srcOrd="0" destOrd="0" presId="urn:microsoft.com/office/officeart/2005/8/layout/hProcess3"/>
    <dgm:cxn modelId="{F8DB46B1-B149-4EAD-A6AA-AFCF0E0724F6}" srcId="{15FEBBD9-0C0D-40EC-8085-A9402D49214D}" destId="{CFD3E17F-1938-47C5-8342-2F3180BDDAFE}" srcOrd="0" destOrd="0" parTransId="{24F2F56B-2EDC-4B6C-975A-7A24B6C93D22}" sibTransId="{920166A7-24C4-44C4-B03C-E92F452881B9}"/>
    <dgm:cxn modelId="{76FDCAD5-9F55-43F3-9403-2DD085F20CAF}" type="presOf" srcId="{15FEBBD9-0C0D-40EC-8085-A9402D49214D}" destId="{AF91635B-F8E9-496A-9E3D-059B6D9EE811}" srcOrd="0" destOrd="0" presId="urn:microsoft.com/office/officeart/2005/8/layout/hProcess3"/>
    <dgm:cxn modelId="{091FCBE8-BEE1-418F-8321-C8DAF07A0F99}" srcId="{15FEBBD9-0C0D-40EC-8085-A9402D49214D}" destId="{F1906D31-5745-4715-BB76-CAE43D2070DE}" srcOrd="1" destOrd="0" parTransId="{1EBCA88B-B9B8-48F4-AECF-2E14464DF554}" sibTransId="{6AE5071C-A839-4E19-9712-4CD8F5F7F38F}"/>
    <dgm:cxn modelId="{9922FA32-457B-4EFC-8CF9-FFF8AF2655A2}" srcId="{F1906D31-5745-4715-BB76-CAE43D2070DE}" destId="{5C8F8470-975C-4E15-8177-9488DF0A6F72}" srcOrd="0" destOrd="0" parTransId="{AFD2AC9F-9809-4E1B-8F5D-1FCAFD147EAB}" sibTransId="{562B81CF-590E-4888-B873-8D9824BA8C2E}"/>
    <dgm:cxn modelId="{56B533AB-BB49-4EA6-A90E-92D6A17603A6}" type="presOf" srcId="{CFD3E17F-1938-47C5-8342-2F3180BDDAFE}" destId="{C96CB314-88E7-4914-A036-28FA2C65B925}" srcOrd="0" destOrd="0" presId="urn:microsoft.com/office/officeart/2005/8/layout/hProcess3"/>
    <dgm:cxn modelId="{4497EB80-1BB2-440C-A6F0-6879A0BE7513}" srcId="{CFD3E17F-1938-47C5-8342-2F3180BDDAFE}" destId="{A0581CEE-8EE5-488E-BE15-66B2ED8AB842}" srcOrd="0" destOrd="0" parTransId="{4AEB1FF3-B960-4F35-B0FC-72B66FB8443F}" sibTransId="{D4272BC7-4382-49A5-8EE7-CB4D54236951}"/>
    <dgm:cxn modelId="{E0C6D093-DEB4-4E35-A28E-443C833F7FD2}" type="presOf" srcId="{F1906D31-5745-4715-BB76-CAE43D2070DE}" destId="{94C9F2DD-145A-44D2-8C13-3CEE03315D4E}" srcOrd="0" destOrd="0" presId="urn:microsoft.com/office/officeart/2005/8/layout/hProcess3"/>
    <dgm:cxn modelId="{FEB647E0-D228-4D97-88CC-169C9EA02F6C}" srcId="{CFD3E17F-1938-47C5-8342-2F3180BDDAFE}" destId="{041DB785-A734-44E9-A305-C6BB6FD41C7F}" srcOrd="2" destOrd="0" parTransId="{7935F9FB-27AA-40E8-AA2E-81CED854D737}" sibTransId="{AD86B6DB-BC91-4F5D-9FE3-D4273886B927}"/>
    <dgm:cxn modelId="{09E72DFD-5CB3-4CD3-94C4-BA81697A169B}" srcId="{CFD3E17F-1938-47C5-8342-2F3180BDDAFE}" destId="{72D6CCF8-81ED-437A-8E62-8BBF34771AFE}" srcOrd="1" destOrd="0" parTransId="{83F7F399-4425-4674-A5B4-B55C32980228}" sibTransId="{67811C6D-9FF2-4698-86DB-7FF06EE4FEE8}"/>
    <dgm:cxn modelId="{00B55520-B32B-49BC-BEEE-645540F49B96}" type="presOf" srcId="{041DB785-A734-44E9-A305-C6BB6FD41C7F}" destId="{2845C8FB-D3CC-4912-B975-EB79CC148C5C}" srcOrd="0" destOrd="2" presId="urn:microsoft.com/office/officeart/2005/8/layout/hProcess3"/>
    <dgm:cxn modelId="{D2FD751F-56EE-495B-A0A6-512D9D23B267}" type="presOf" srcId="{72D6CCF8-81ED-437A-8E62-8BBF34771AFE}" destId="{2845C8FB-D3CC-4912-B975-EB79CC148C5C}" srcOrd="0" destOrd="1" presId="urn:microsoft.com/office/officeart/2005/8/layout/hProcess3"/>
    <dgm:cxn modelId="{57DE0EB1-0371-4D5C-B2AD-909AF10B35DA}" type="presOf" srcId="{5C8F8470-975C-4E15-8177-9488DF0A6F72}" destId="{45D29682-6547-4BC1-9EC0-6024966CEFFD}" srcOrd="0" destOrd="0" presId="urn:microsoft.com/office/officeart/2005/8/layout/hProcess3"/>
    <dgm:cxn modelId="{A5FB62A9-8E16-4F31-9F74-A2A02872098E}" type="presParOf" srcId="{AF91635B-F8E9-496A-9E3D-059B6D9EE811}" destId="{3274FC5E-04DF-42B9-B1CE-88E5EEEEBFF4}" srcOrd="0" destOrd="0" presId="urn:microsoft.com/office/officeart/2005/8/layout/hProcess3"/>
    <dgm:cxn modelId="{DE6B5BF2-9695-4279-8DA2-42C5CDF97AC5}" type="presParOf" srcId="{AF91635B-F8E9-496A-9E3D-059B6D9EE811}" destId="{B519D2DC-607D-40E1-B6B6-2950C364131A}" srcOrd="1" destOrd="0" presId="urn:microsoft.com/office/officeart/2005/8/layout/hProcess3"/>
    <dgm:cxn modelId="{13DFDE41-5359-4028-92A1-A7B17F244DA3}" type="presParOf" srcId="{B519D2DC-607D-40E1-B6B6-2950C364131A}" destId="{0ACB903C-8F6A-4B56-BE4A-ABB3E2FE3DC3}" srcOrd="0" destOrd="0" presId="urn:microsoft.com/office/officeart/2005/8/layout/hProcess3"/>
    <dgm:cxn modelId="{65D39701-FAE5-465A-9F15-2829A6A84052}" type="presParOf" srcId="{B519D2DC-607D-40E1-B6B6-2950C364131A}" destId="{23D20986-FF99-46D4-92E0-22B713BE860D}" srcOrd="1" destOrd="0" presId="urn:microsoft.com/office/officeart/2005/8/layout/hProcess3"/>
    <dgm:cxn modelId="{E4C37FB4-7E87-4666-8A12-77B90CD5AFC7}" type="presParOf" srcId="{23D20986-FF99-46D4-92E0-22B713BE860D}" destId="{F9A61594-09D7-4D53-B177-F16244B99909}" srcOrd="0" destOrd="0" presId="urn:microsoft.com/office/officeart/2005/8/layout/hProcess3"/>
    <dgm:cxn modelId="{F9046A63-CFE1-456F-8FA7-8416CC2192CF}" type="presParOf" srcId="{23D20986-FF99-46D4-92E0-22B713BE860D}" destId="{C96CB314-88E7-4914-A036-28FA2C65B925}" srcOrd="1" destOrd="0" presId="urn:microsoft.com/office/officeart/2005/8/layout/hProcess3"/>
    <dgm:cxn modelId="{BE23BAE8-3536-45A1-8401-F03140D8F148}" type="presParOf" srcId="{23D20986-FF99-46D4-92E0-22B713BE860D}" destId="{C8C71AFA-29D6-4170-BBD3-8E14E3EF2E4E}" srcOrd="2" destOrd="0" presId="urn:microsoft.com/office/officeart/2005/8/layout/hProcess3"/>
    <dgm:cxn modelId="{16045DA6-5DA4-4B19-A6A1-65E780DAD692}" type="presParOf" srcId="{23D20986-FF99-46D4-92E0-22B713BE860D}" destId="{ED44705B-5143-496B-940B-FBDADB5F63D1}" srcOrd="3" destOrd="0" presId="urn:microsoft.com/office/officeart/2005/8/layout/hProcess3"/>
    <dgm:cxn modelId="{16C2F525-9D0B-4B8F-B514-78F311F31B9F}" type="presParOf" srcId="{23D20986-FF99-46D4-92E0-22B713BE860D}" destId="{2845C8FB-D3CC-4912-B975-EB79CC148C5C}" srcOrd="4" destOrd="0" presId="urn:microsoft.com/office/officeart/2005/8/layout/hProcess3"/>
    <dgm:cxn modelId="{05421D2B-62DB-4A79-AEC7-50C812E8A198}" type="presParOf" srcId="{B519D2DC-607D-40E1-B6B6-2950C364131A}" destId="{0D37C1F6-7552-4219-A5A7-556B9E2B2C57}" srcOrd="2" destOrd="0" presId="urn:microsoft.com/office/officeart/2005/8/layout/hProcess3"/>
    <dgm:cxn modelId="{BB631455-42EB-416B-A18F-8A38BCCC148E}" type="presParOf" srcId="{B519D2DC-607D-40E1-B6B6-2950C364131A}" destId="{25828820-3AFC-4340-9516-A7B3D0DEC33D}" srcOrd="3" destOrd="0" presId="urn:microsoft.com/office/officeart/2005/8/layout/hProcess3"/>
    <dgm:cxn modelId="{73093C4A-6990-452D-AB18-3A19AFFDA07B}" type="presParOf" srcId="{25828820-3AFC-4340-9516-A7B3D0DEC33D}" destId="{742A59E0-EFDE-4D85-9A2A-FDC96ED683CF}" srcOrd="0" destOrd="0" presId="urn:microsoft.com/office/officeart/2005/8/layout/hProcess3"/>
    <dgm:cxn modelId="{77B5484B-0A09-4E80-882B-9AC34441BDDA}" type="presParOf" srcId="{25828820-3AFC-4340-9516-A7B3D0DEC33D}" destId="{94C9F2DD-145A-44D2-8C13-3CEE03315D4E}" srcOrd="1" destOrd="0" presId="urn:microsoft.com/office/officeart/2005/8/layout/hProcess3"/>
    <dgm:cxn modelId="{01BACCBD-35C3-4ED8-AC55-0470033A7528}" type="presParOf" srcId="{25828820-3AFC-4340-9516-A7B3D0DEC33D}" destId="{8AEF2A5C-6914-4F75-9EB1-83FB10DE4EC8}" srcOrd="2" destOrd="0" presId="urn:microsoft.com/office/officeart/2005/8/layout/hProcess3"/>
    <dgm:cxn modelId="{C60C39CD-385A-4ED6-B48F-AC580FF33C4A}" type="presParOf" srcId="{25828820-3AFC-4340-9516-A7B3D0DEC33D}" destId="{41227D04-9019-43A8-BAD2-D58ED5F7F205}" srcOrd="3" destOrd="0" presId="urn:microsoft.com/office/officeart/2005/8/layout/hProcess3"/>
    <dgm:cxn modelId="{8D5D5627-CC5A-4795-9AC1-C71E14EEB34F}" type="presParOf" srcId="{25828820-3AFC-4340-9516-A7B3D0DEC33D}" destId="{45D29682-6547-4BC1-9EC0-6024966CEFFD}" srcOrd="4" destOrd="0" presId="urn:microsoft.com/office/officeart/2005/8/layout/hProcess3"/>
    <dgm:cxn modelId="{34D8E397-896D-4AD3-8F2E-4B57A2FAD4E7}" type="presParOf" srcId="{B519D2DC-607D-40E1-B6B6-2950C364131A}" destId="{79CFD5AC-6C89-4440-B36B-D99C5D7F6E4B}" srcOrd="4" destOrd="0" presId="urn:microsoft.com/office/officeart/2005/8/layout/hProcess3"/>
    <dgm:cxn modelId="{06FE2424-5760-4E4F-B851-1876F205119A}" type="presParOf" srcId="{B519D2DC-607D-40E1-B6B6-2950C364131A}" destId="{D4B77A5E-03DA-4A05-ACBE-0E35CF337C84}" srcOrd="5" destOrd="0" presId="urn:microsoft.com/office/officeart/2005/8/layout/hProcess3"/>
    <dgm:cxn modelId="{7E599178-8517-45C4-A31D-66F2E9EBE349}" type="presParOf" srcId="{B519D2DC-607D-40E1-B6B6-2950C364131A}" destId="{50E9E4AC-EF43-42D3-9F30-B8B4DC8095B0}" srcOrd="6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0EB9D98-ED8F-4694-9D3E-4C241BB1075F}" type="doc">
      <dgm:prSet loTypeId="urn:microsoft.com/office/officeart/2005/8/layout/process1" loCatId="process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IN"/>
        </a:p>
      </dgm:t>
    </dgm:pt>
    <dgm:pt modelId="{0A7FA830-57A3-4053-868C-F33156E07B0F}">
      <dgm:prSet phldrT="[Text]"/>
      <dgm:spPr/>
      <dgm:t>
        <a:bodyPr/>
        <a:lstStyle/>
        <a:p>
          <a:r>
            <a:rPr lang="en-IN" dirty="0" smtClean="0"/>
            <a:t>Clientele </a:t>
          </a:r>
          <a:endParaRPr lang="en-IN" dirty="0"/>
        </a:p>
      </dgm:t>
    </dgm:pt>
    <dgm:pt modelId="{8FF1315B-C0D5-4A82-A7F6-729F5C7FA30A}" type="parTrans" cxnId="{22E153D2-2AFC-434D-B4DA-A36F63A1BB9A}">
      <dgm:prSet/>
      <dgm:spPr/>
      <dgm:t>
        <a:bodyPr/>
        <a:lstStyle/>
        <a:p>
          <a:endParaRPr lang="en-IN"/>
        </a:p>
      </dgm:t>
    </dgm:pt>
    <dgm:pt modelId="{3EE5EA75-4372-4D4F-87FF-B367282E53EC}" type="sibTrans" cxnId="{22E153D2-2AFC-434D-B4DA-A36F63A1BB9A}">
      <dgm:prSet/>
      <dgm:spPr/>
      <dgm:t>
        <a:bodyPr/>
        <a:lstStyle/>
        <a:p>
          <a:endParaRPr lang="en-IN"/>
        </a:p>
      </dgm:t>
    </dgm:pt>
    <dgm:pt modelId="{6543DE44-789A-4B9D-BCB5-55204DDE0DB5}">
      <dgm:prSet phldrT="[Text]"/>
      <dgm:spPr/>
      <dgm:t>
        <a:bodyPr/>
        <a:lstStyle/>
        <a:p>
          <a:r>
            <a:rPr lang="en-IN" dirty="0" smtClean="0"/>
            <a:t>LPO/KPO,  Legal Departments in BSFI </a:t>
          </a:r>
          <a:endParaRPr lang="en-IN" dirty="0"/>
        </a:p>
      </dgm:t>
    </dgm:pt>
    <dgm:pt modelId="{13B90C39-417C-41C7-B46E-0AF3220ABCFD}" type="parTrans" cxnId="{B5EE520D-342F-4478-9554-EEABA79CA0CB}">
      <dgm:prSet/>
      <dgm:spPr/>
      <dgm:t>
        <a:bodyPr/>
        <a:lstStyle/>
        <a:p>
          <a:endParaRPr lang="en-IN"/>
        </a:p>
      </dgm:t>
    </dgm:pt>
    <dgm:pt modelId="{3D151E1D-01A1-4C54-B370-AD3A80C073F5}" type="sibTrans" cxnId="{B5EE520D-342F-4478-9554-EEABA79CA0CB}">
      <dgm:prSet/>
      <dgm:spPr/>
      <dgm:t>
        <a:bodyPr/>
        <a:lstStyle/>
        <a:p>
          <a:endParaRPr lang="en-IN"/>
        </a:p>
      </dgm:t>
    </dgm:pt>
    <dgm:pt modelId="{8ACB2517-5E60-4A15-A0FB-BBD6D8A2AC5E}" type="pres">
      <dgm:prSet presAssocID="{70EB9D98-ED8F-4694-9D3E-4C241BB1075F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9E701C20-6439-429D-9141-24925C52F8FA}" type="pres">
      <dgm:prSet presAssocID="{0A7FA830-57A3-4053-868C-F33156E07B0F}" presName="node" presStyleLbl="node1" presStyleIdx="0" presStyleCnt="1" custLinFactNeighborX="-3735" custLinFactNeighborY="-6796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64147DF2-A43D-43B9-B977-31342FEE5EB3}" type="presOf" srcId="{70EB9D98-ED8F-4694-9D3E-4C241BB1075F}" destId="{8ACB2517-5E60-4A15-A0FB-BBD6D8A2AC5E}" srcOrd="0" destOrd="0" presId="urn:microsoft.com/office/officeart/2005/8/layout/process1"/>
    <dgm:cxn modelId="{B5EE520D-342F-4478-9554-EEABA79CA0CB}" srcId="{0A7FA830-57A3-4053-868C-F33156E07B0F}" destId="{6543DE44-789A-4B9D-BCB5-55204DDE0DB5}" srcOrd="0" destOrd="0" parTransId="{13B90C39-417C-41C7-B46E-0AF3220ABCFD}" sibTransId="{3D151E1D-01A1-4C54-B370-AD3A80C073F5}"/>
    <dgm:cxn modelId="{22E153D2-2AFC-434D-B4DA-A36F63A1BB9A}" srcId="{70EB9D98-ED8F-4694-9D3E-4C241BB1075F}" destId="{0A7FA830-57A3-4053-868C-F33156E07B0F}" srcOrd="0" destOrd="0" parTransId="{8FF1315B-C0D5-4A82-A7F6-729F5C7FA30A}" sibTransId="{3EE5EA75-4372-4D4F-87FF-B367282E53EC}"/>
    <dgm:cxn modelId="{C5D540CC-46B9-4E2D-8480-64BD615FF42C}" type="presOf" srcId="{0A7FA830-57A3-4053-868C-F33156E07B0F}" destId="{9E701C20-6439-429D-9141-24925C52F8FA}" srcOrd="0" destOrd="0" presId="urn:microsoft.com/office/officeart/2005/8/layout/process1"/>
    <dgm:cxn modelId="{6732A0E3-75D3-4202-A1B7-11A90282DDF3}" type="presOf" srcId="{6543DE44-789A-4B9D-BCB5-55204DDE0DB5}" destId="{9E701C20-6439-429D-9141-24925C52F8FA}" srcOrd="0" destOrd="1" presId="urn:microsoft.com/office/officeart/2005/8/layout/process1"/>
    <dgm:cxn modelId="{49D16243-F041-4F39-B6D2-969A50241D41}" type="presParOf" srcId="{8ACB2517-5E60-4A15-A0FB-BBD6D8A2AC5E}" destId="{9E701C20-6439-429D-9141-24925C52F8FA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3262770-44D3-468A-A9FB-81901D9226EF}" type="doc">
      <dgm:prSet loTypeId="urn:microsoft.com/office/officeart/2005/8/layout/bProcess3" loCatId="process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IN"/>
        </a:p>
      </dgm:t>
    </dgm:pt>
    <dgm:pt modelId="{00B2FD6C-D92F-4F02-B46A-05B1273FDA16}">
      <dgm:prSet phldrT="[Text]"/>
      <dgm:spPr/>
      <dgm:t>
        <a:bodyPr/>
        <a:lstStyle/>
        <a:p>
          <a:r>
            <a:rPr lang="en-IN" dirty="0" smtClean="0"/>
            <a:t>Find Similar Documents</a:t>
          </a:r>
          <a:endParaRPr lang="en-IN" dirty="0"/>
        </a:p>
      </dgm:t>
    </dgm:pt>
    <dgm:pt modelId="{DD33C54A-11AF-4D4D-A7B3-238C1E572889}" type="parTrans" cxnId="{25ED14B4-F484-4AF6-A060-85E10763CC28}">
      <dgm:prSet/>
      <dgm:spPr/>
      <dgm:t>
        <a:bodyPr/>
        <a:lstStyle/>
        <a:p>
          <a:endParaRPr lang="en-IN"/>
        </a:p>
      </dgm:t>
    </dgm:pt>
    <dgm:pt modelId="{8AB3BE40-840A-481D-9EEF-38D79B187B93}" type="sibTrans" cxnId="{25ED14B4-F484-4AF6-A060-85E10763CC28}">
      <dgm:prSet/>
      <dgm:spPr/>
      <dgm:t>
        <a:bodyPr/>
        <a:lstStyle/>
        <a:p>
          <a:endParaRPr lang="en-IN"/>
        </a:p>
      </dgm:t>
    </dgm:pt>
    <dgm:pt modelId="{11DA3445-F798-46D0-A434-8D1765BE75DF}">
      <dgm:prSet phldrT="[Text]"/>
      <dgm:spPr/>
      <dgm:t>
        <a:bodyPr/>
        <a:lstStyle/>
        <a:p>
          <a:r>
            <a:rPr lang="en-IN" dirty="0" smtClean="0"/>
            <a:t>Extract  Summary</a:t>
          </a:r>
          <a:endParaRPr lang="en-IN" dirty="0"/>
        </a:p>
      </dgm:t>
    </dgm:pt>
    <dgm:pt modelId="{15A2B9CC-E670-460F-9B7E-B05B0DB5ABFD}" type="parTrans" cxnId="{25A509A6-5D83-4C13-A384-A70BC5F1FC2D}">
      <dgm:prSet/>
      <dgm:spPr/>
      <dgm:t>
        <a:bodyPr/>
        <a:lstStyle/>
        <a:p>
          <a:endParaRPr lang="en-IN"/>
        </a:p>
      </dgm:t>
    </dgm:pt>
    <dgm:pt modelId="{335A3865-A8B5-4569-96CD-6C173A1AF44D}" type="sibTrans" cxnId="{25A509A6-5D83-4C13-A384-A70BC5F1FC2D}">
      <dgm:prSet/>
      <dgm:spPr/>
      <dgm:t>
        <a:bodyPr/>
        <a:lstStyle/>
        <a:p>
          <a:endParaRPr lang="en-IN"/>
        </a:p>
      </dgm:t>
    </dgm:pt>
    <dgm:pt modelId="{2BE98FAC-2556-4456-9CF6-E484084E0FF4}">
      <dgm:prSet phldrT="[Text]"/>
      <dgm:spPr/>
      <dgm:t>
        <a:bodyPr/>
        <a:lstStyle/>
        <a:p>
          <a:r>
            <a:rPr lang="en-US" dirty="0" smtClean="0"/>
            <a:t>Refine The Results</a:t>
          </a:r>
          <a:endParaRPr lang="en-IN" dirty="0"/>
        </a:p>
      </dgm:t>
    </dgm:pt>
    <dgm:pt modelId="{D39D1F99-4814-4CE6-AEDF-C4027F795745}" type="parTrans" cxnId="{1FA0F639-5463-486A-8126-9892EE9CBCCC}">
      <dgm:prSet/>
      <dgm:spPr/>
      <dgm:t>
        <a:bodyPr/>
        <a:lstStyle/>
        <a:p>
          <a:endParaRPr lang="en-IN"/>
        </a:p>
      </dgm:t>
    </dgm:pt>
    <dgm:pt modelId="{9AD88716-FC8C-4C9E-81D5-21E17FA952B9}" type="sibTrans" cxnId="{1FA0F639-5463-486A-8126-9892EE9CBCCC}">
      <dgm:prSet/>
      <dgm:spPr/>
      <dgm:t>
        <a:bodyPr/>
        <a:lstStyle/>
        <a:p>
          <a:endParaRPr lang="en-IN"/>
        </a:p>
      </dgm:t>
    </dgm:pt>
    <dgm:pt modelId="{62FEABA5-8417-43F1-8C44-FA76F53F60A7}">
      <dgm:prSet phldrT="[Text]"/>
      <dgm:spPr/>
      <dgm:t>
        <a:bodyPr/>
        <a:lstStyle/>
        <a:p>
          <a:r>
            <a:rPr lang="en-US" dirty="0" smtClean="0"/>
            <a:t>Report Generation  </a:t>
          </a:r>
          <a:endParaRPr lang="en-IN" dirty="0"/>
        </a:p>
      </dgm:t>
    </dgm:pt>
    <dgm:pt modelId="{D5D700E0-8FFC-4B14-8C92-ABA88793DB66}" type="parTrans" cxnId="{A122180F-A907-44FE-A131-AC5E323BB0B9}">
      <dgm:prSet/>
      <dgm:spPr/>
      <dgm:t>
        <a:bodyPr/>
        <a:lstStyle/>
        <a:p>
          <a:endParaRPr lang="en-IN"/>
        </a:p>
      </dgm:t>
    </dgm:pt>
    <dgm:pt modelId="{44530D70-383A-406E-9809-25274803B757}" type="sibTrans" cxnId="{A122180F-A907-44FE-A131-AC5E323BB0B9}">
      <dgm:prSet/>
      <dgm:spPr/>
      <dgm:t>
        <a:bodyPr/>
        <a:lstStyle/>
        <a:p>
          <a:endParaRPr lang="en-IN"/>
        </a:p>
      </dgm:t>
    </dgm:pt>
    <dgm:pt modelId="{5E167B96-A930-45EC-A396-5186CBCDF11B}">
      <dgm:prSet phldrT="[Text]"/>
      <dgm:spPr/>
      <dgm:t>
        <a:bodyPr/>
        <a:lstStyle/>
        <a:p>
          <a:r>
            <a:rPr lang="en-IN" dirty="0" smtClean="0"/>
            <a:t>Topic Search </a:t>
          </a:r>
          <a:endParaRPr lang="en-IN" dirty="0"/>
        </a:p>
      </dgm:t>
    </dgm:pt>
    <dgm:pt modelId="{0152A8AC-6225-4C3F-9A27-2C3B8784DC88}" type="parTrans" cxnId="{0538EE6B-5EF3-4EA0-9769-5A82F9964E95}">
      <dgm:prSet/>
      <dgm:spPr/>
      <dgm:t>
        <a:bodyPr/>
        <a:lstStyle/>
        <a:p>
          <a:endParaRPr lang="en-IN"/>
        </a:p>
      </dgm:t>
    </dgm:pt>
    <dgm:pt modelId="{AAE90174-3A58-4EAF-BAB7-ABCD59EA4A36}" type="sibTrans" cxnId="{0538EE6B-5EF3-4EA0-9769-5A82F9964E95}">
      <dgm:prSet/>
      <dgm:spPr/>
      <dgm:t>
        <a:bodyPr/>
        <a:lstStyle/>
        <a:p>
          <a:endParaRPr lang="en-IN"/>
        </a:p>
      </dgm:t>
    </dgm:pt>
    <dgm:pt modelId="{B8F9E441-2C6B-4FE2-A4F4-DA976FC8BCFA}">
      <dgm:prSet phldrT="[Text]"/>
      <dgm:spPr/>
      <dgm:t>
        <a:bodyPr/>
        <a:lstStyle/>
        <a:p>
          <a:r>
            <a:rPr lang="en-US" dirty="0" smtClean="0"/>
            <a:t>Data Cleansing </a:t>
          </a:r>
          <a:endParaRPr lang="en-IN" dirty="0"/>
        </a:p>
      </dgm:t>
    </dgm:pt>
    <dgm:pt modelId="{18B65FA7-2A27-4CFE-8EB1-E89041326B7E}" type="parTrans" cxnId="{D42B5BFB-AE99-4D06-A46B-9A078C128828}">
      <dgm:prSet/>
      <dgm:spPr/>
      <dgm:t>
        <a:bodyPr/>
        <a:lstStyle/>
        <a:p>
          <a:endParaRPr lang="en-IN"/>
        </a:p>
      </dgm:t>
    </dgm:pt>
    <dgm:pt modelId="{624014F0-2ACB-424D-993B-57F96BF34D87}" type="sibTrans" cxnId="{D42B5BFB-AE99-4D06-A46B-9A078C128828}">
      <dgm:prSet/>
      <dgm:spPr/>
      <dgm:t>
        <a:bodyPr/>
        <a:lstStyle/>
        <a:p>
          <a:endParaRPr lang="en-IN"/>
        </a:p>
      </dgm:t>
    </dgm:pt>
    <dgm:pt modelId="{E34E9096-59ED-42D4-BD6C-9F7A2463984A}" type="pres">
      <dgm:prSet presAssocID="{23262770-44D3-468A-A9FB-81901D9226EF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B27DF7DB-3532-4792-B034-FDD39E2AECD0}" type="pres">
      <dgm:prSet presAssocID="{5E167B96-A930-45EC-A396-5186CBCDF11B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EF2FA8C-D6E7-4D87-81D1-03B015BAE519}" type="pres">
      <dgm:prSet presAssocID="{AAE90174-3A58-4EAF-BAB7-ABCD59EA4A36}" presName="sibTrans" presStyleLbl="sibTrans1D1" presStyleIdx="0" presStyleCnt="5"/>
      <dgm:spPr/>
      <dgm:t>
        <a:bodyPr/>
        <a:lstStyle/>
        <a:p>
          <a:endParaRPr lang="en-IN"/>
        </a:p>
      </dgm:t>
    </dgm:pt>
    <dgm:pt modelId="{20825DCC-51CB-44A5-807E-D164293B243B}" type="pres">
      <dgm:prSet presAssocID="{AAE90174-3A58-4EAF-BAB7-ABCD59EA4A36}" presName="connectorText" presStyleLbl="sibTrans1D1" presStyleIdx="0" presStyleCnt="5"/>
      <dgm:spPr/>
      <dgm:t>
        <a:bodyPr/>
        <a:lstStyle/>
        <a:p>
          <a:endParaRPr lang="en-IN"/>
        </a:p>
      </dgm:t>
    </dgm:pt>
    <dgm:pt modelId="{5483E5A3-BED1-43CA-BA1C-3F5B8E926B25}" type="pres">
      <dgm:prSet presAssocID="{00B2FD6C-D92F-4F02-B46A-05B1273FDA16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5FC581B-D8B8-4C19-AEA2-E490E73DD042}" type="pres">
      <dgm:prSet presAssocID="{8AB3BE40-840A-481D-9EEF-38D79B187B93}" presName="sibTrans" presStyleLbl="sibTrans1D1" presStyleIdx="1" presStyleCnt="5"/>
      <dgm:spPr/>
      <dgm:t>
        <a:bodyPr/>
        <a:lstStyle/>
        <a:p>
          <a:endParaRPr lang="en-IN"/>
        </a:p>
      </dgm:t>
    </dgm:pt>
    <dgm:pt modelId="{A36DC4C6-61F7-4496-8BA0-A08EEE92C765}" type="pres">
      <dgm:prSet presAssocID="{8AB3BE40-840A-481D-9EEF-38D79B187B93}" presName="connectorText" presStyleLbl="sibTrans1D1" presStyleIdx="1" presStyleCnt="5"/>
      <dgm:spPr/>
      <dgm:t>
        <a:bodyPr/>
        <a:lstStyle/>
        <a:p>
          <a:endParaRPr lang="en-IN"/>
        </a:p>
      </dgm:t>
    </dgm:pt>
    <dgm:pt modelId="{FF8949D4-5D7F-4EFA-8A57-E155FD1D6A0B}" type="pres">
      <dgm:prSet presAssocID="{B8F9E441-2C6B-4FE2-A4F4-DA976FC8BCFA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28B52B1-CCAB-4630-9016-0F7D1BB99020}" type="pres">
      <dgm:prSet presAssocID="{624014F0-2ACB-424D-993B-57F96BF34D87}" presName="sibTrans" presStyleLbl="sibTrans1D1" presStyleIdx="2" presStyleCnt="5"/>
      <dgm:spPr/>
      <dgm:t>
        <a:bodyPr/>
        <a:lstStyle/>
        <a:p>
          <a:endParaRPr lang="en-IN"/>
        </a:p>
      </dgm:t>
    </dgm:pt>
    <dgm:pt modelId="{0E590CC2-9A30-4F20-8685-497558B412E0}" type="pres">
      <dgm:prSet presAssocID="{624014F0-2ACB-424D-993B-57F96BF34D87}" presName="connectorText" presStyleLbl="sibTrans1D1" presStyleIdx="2" presStyleCnt="5"/>
      <dgm:spPr/>
      <dgm:t>
        <a:bodyPr/>
        <a:lstStyle/>
        <a:p>
          <a:endParaRPr lang="en-IN"/>
        </a:p>
      </dgm:t>
    </dgm:pt>
    <dgm:pt modelId="{A1EA73AC-290E-46F8-916A-8CA16DCC3F99}" type="pres">
      <dgm:prSet presAssocID="{11DA3445-F798-46D0-A434-8D1765BE75DF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E1C8142-AAEB-411D-BC82-2FE452478628}" type="pres">
      <dgm:prSet presAssocID="{335A3865-A8B5-4569-96CD-6C173A1AF44D}" presName="sibTrans" presStyleLbl="sibTrans1D1" presStyleIdx="3" presStyleCnt="5"/>
      <dgm:spPr/>
      <dgm:t>
        <a:bodyPr/>
        <a:lstStyle/>
        <a:p>
          <a:endParaRPr lang="en-IN"/>
        </a:p>
      </dgm:t>
    </dgm:pt>
    <dgm:pt modelId="{EC072606-E30E-4207-9CBC-E218A717F360}" type="pres">
      <dgm:prSet presAssocID="{335A3865-A8B5-4569-96CD-6C173A1AF44D}" presName="connectorText" presStyleLbl="sibTrans1D1" presStyleIdx="3" presStyleCnt="5"/>
      <dgm:spPr/>
      <dgm:t>
        <a:bodyPr/>
        <a:lstStyle/>
        <a:p>
          <a:endParaRPr lang="en-IN"/>
        </a:p>
      </dgm:t>
    </dgm:pt>
    <dgm:pt modelId="{39913787-EA55-4453-AF13-CE37C57032FB}" type="pres">
      <dgm:prSet presAssocID="{2BE98FAC-2556-4456-9CF6-E484084E0FF4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0C17B00-2B0F-4587-AAA7-EE6395096E12}" type="pres">
      <dgm:prSet presAssocID="{9AD88716-FC8C-4C9E-81D5-21E17FA952B9}" presName="sibTrans" presStyleLbl="sibTrans1D1" presStyleIdx="4" presStyleCnt="5"/>
      <dgm:spPr/>
      <dgm:t>
        <a:bodyPr/>
        <a:lstStyle/>
        <a:p>
          <a:endParaRPr lang="en-IN"/>
        </a:p>
      </dgm:t>
    </dgm:pt>
    <dgm:pt modelId="{EB708EAC-B828-4CF0-BF52-FA07471F8009}" type="pres">
      <dgm:prSet presAssocID="{9AD88716-FC8C-4C9E-81D5-21E17FA952B9}" presName="connectorText" presStyleLbl="sibTrans1D1" presStyleIdx="4" presStyleCnt="5"/>
      <dgm:spPr/>
      <dgm:t>
        <a:bodyPr/>
        <a:lstStyle/>
        <a:p>
          <a:endParaRPr lang="en-IN"/>
        </a:p>
      </dgm:t>
    </dgm:pt>
    <dgm:pt modelId="{4E3C04DA-060D-4F9F-ABE9-89ED05AFB9D6}" type="pres">
      <dgm:prSet presAssocID="{62FEABA5-8417-43F1-8C44-FA76F53F60A7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1FA0F639-5463-486A-8126-9892EE9CBCCC}" srcId="{23262770-44D3-468A-A9FB-81901D9226EF}" destId="{2BE98FAC-2556-4456-9CF6-E484084E0FF4}" srcOrd="4" destOrd="0" parTransId="{D39D1F99-4814-4CE6-AEDF-C4027F795745}" sibTransId="{9AD88716-FC8C-4C9E-81D5-21E17FA952B9}"/>
    <dgm:cxn modelId="{A1C84213-AAE1-4CBC-8A85-5FB602EC3599}" type="presOf" srcId="{11DA3445-F798-46D0-A434-8D1765BE75DF}" destId="{A1EA73AC-290E-46F8-916A-8CA16DCC3F99}" srcOrd="0" destOrd="0" presId="urn:microsoft.com/office/officeart/2005/8/layout/bProcess3"/>
    <dgm:cxn modelId="{005AE30B-1D1C-4719-A344-56AFF115AD55}" type="presOf" srcId="{62FEABA5-8417-43F1-8C44-FA76F53F60A7}" destId="{4E3C04DA-060D-4F9F-ABE9-89ED05AFB9D6}" srcOrd="0" destOrd="0" presId="urn:microsoft.com/office/officeart/2005/8/layout/bProcess3"/>
    <dgm:cxn modelId="{EFCD821A-5902-40EC-8F09-01078A119239}" type="presOf" srcId="{2BE98FAC-2556-4456-9CF6-E484084E0FF4}" destId="{39913787-EA55-4453-AF13-CE37C57032FB}" srcOrd="0" destOrd="0" presId="urn:microsoft.com/office/officeart/2005/8/layout/bProcess3"/>
    <dgm:cxn modelId="{D42B5BFB-AE99-4D06-A46B-9A078C128828}" srcId="{23262770-44D3-468A-A9FB-81901D9226EF}" destId="{B8F9E441-2C6B-4FE2-A4F4-DA976FC8BCFA}" srcOrd="2" destOrd="0" parTransId="{18B65FA7-2A27-4CFE-8EB1-E89041326B7E}" sibTransId="{624014F0-2ACB-424D-993B-57F96BF34D87}"/>
    <dgm:cxn modelId="{F092BE2E-0B7F-4251-94D7-5EE504528324}" type="presOf" srcId="{B8F9E441-2C6B-4FE2-A4F4-DA976FC8BCFA}" destId="{FF8949D4-5D7F-4EFA-8A57-E155FD1D6A0B}" srcOrd="0" destOrd="0" presId="urn:microsoft.com/office/officeart/2005/8/layout/bProcess3"/>
    <dgm:cxn modelId="{95A2BE1D-4BB2-4761-A326-179D26B89EDF}" type="presOf" srcId="{AAE90174-3A58-4EAF-BAB7-ABCD59EA4A36}" destId="{DEF2FA8C-D6E7-4D87-81D1-03B015BAE519}" srcOrd="0" destOrd="0" presId="urn:microsoft.com/office/officeart/2005/8/layout/bProcess3"/>
    <dgm:cxn modelId="{B1960B9E-FA2F-42EC-AC59-5461EE271A38}" type="presOf" srcId="{9AD88716-FC8C-4C9E-81D5-21E17FA952B9}" destId="{EB708EAC-B828-4CF0-BF52-FA07471F8009}" srcOrd="1" destOrd="0" presId="urn:microsoft.com/office/officeart/2005/8/layout/bProcess3"/>
    <dgm:cxn modelId="{181E9249-9937-47D0-BB7D-EE4CF904D3BA}" type="presOf" srcId="{5E167B96-A930-45EC-A396-5186CBCDF11B}" destId="{B27DF7DB-3532-4792-B034-FDD39E2AECD0}" srcOrd="0" destOrd="0" presId="urn:microsoft.com/office/officeart/2005/8/layout/bProcess3"/>
    <dgm:cxn modelId="{E575F469-01D6-4715-9407-4100549051CA}" type="presOf" srcId="{23262770-44D3-468A-A9FB-81901D9226EF}" destId="{E34E9096-59ED-42D4-BD6C-9F7A2463984A}" srcOrd="0" destOrd="0" presId="urn:microsoft.com/office/officeart/2005/8/layout/bProcess3"/>
    <dgm:cxn modelId="{CCFA206F-20AD-4FA4-9537-C72A27D9D8F2}" type="presOf" srcId="{9AD88716-FC8C-4C9E-81D5-21E17FA952B9}" destId="{B0C17B00-2B0F-4587-AAA7-EE6395096E12}" srcOrd="0" destOrd="0" presId="urn:microsoft.com/office/officeart/2005/8/layout/bProcess3"/>
    <dgm:cxn modelId="{7F0844C0-B12B-43CD-9416-7EA60F640CE8}" type="presOf" srcId="{8AB3BE40-840A-481D-9EEF-38D79B187B93}" destId="{E5FC581B-D8B8-4C19-AEA2-E490E73DD042}" srcOrd="0" destOrd="0" presId="urn:microsoft.com/office/officeart/2005/8/layout/bProcess3"/>
    <dgm:cxn modelId="{25ED14B4-F484-4AF6-A060-85E10763CC28}" srcId="{23262770-44D3-468A-A9FB-81901D9226EF}" destId="{00B2FD6C-D92F-4F02-B46A-05B1273FDA16}" srcOrd="1" destOrd="0" parTransId="{DD33C54A-11AF-4D4D-A7B3-238C1E572889}" sibTransId="{8AB3BE40-840A-481D-9EEF-38D79B187B93}"/>
    <dgm:cxn modelId="{A122180F-A907-44FE-A131-AC5E323BB0B9}" srcId="{23262770-44D3-468A-A9FB-81901D9226EF}" destId="{62FEABA5-8417-43F1-8C44-FA76F53F60A7}" srcOrd="5" destOrd="0" parTransId="{D5D700E0-8FFC-4B14-8C92-ABA88793DB66}" sibTransId="{44530D70-383A-406E-9809-25274803B757}"/>
    <dgm:cxn modelId="{B9BF6BDB-FA45-4E82-85DC-5345EDE5AA24}" type="presOf" srcId="{624014F0-2ACB-424D-993B-57F96BF34D87}" destId="{0E590CC2-9A30-4F20-8685-497558B412E0}" srcOrd="1" destOrd="0" presId="urn:microsoft.com/office/officeart/2005/8/layout/bProcess3"/>
    <dgm:cxn modelId="{78CBB363-579D-436E-B593-2EFFA74FA346}" type="presOf" srcId="{8AB3BE40-840A-481D-9EEF-38D79B187B93}" destId="{A36DC4C6-61F7-4496-8BA0-A08EEE92C765}" srcOrd="1" destOrd="0" presId="urn:microsoft.com/office/officeart/2005/8/layout/bProcess3"/>
    <dgm:cxn modelId="{4EC3EC26-D797-49FF-9E80-D338701BED74}" type="presOf" srcId="{335A3865-A8B5-4569-96CD-6C173A1AF44D}" destId="{EC072606-E30E-4207-9CBC-E218A717F360}" srcOrd="1" destOrd="0" presId="urn:microsoft.com/office/officeart/2005/8/layout/bProcess3"/>
    <dgm:cxn modelId="{0538EE6B-5EF3-4EA0-9769-5A82F9964E95}" srcId="{23262770-44D3-468A-A9FB-81901D9226EF}" destId="{5E167B96-A930-45EC-A396-5186CBCDF11B}" srcOrd="0" destOrd="0" parTransId="{0152A8AC-6225-4C3F-9A27-2C3B8784DC88}" sibTransId="{AAE90174-3A58-4EAF-BAB7-ABCD59EA4A36}"/>
    <dgm:cxn modelId="{F26C569F-9558-4683-97B9-48E9EA039D0D}" type="presOf" srcId="{AAE90174-3A58-4EAF-BAB7-ABCD59EA4A36}" destId="{20825DCC-51CB-44A5-807E-D164293B243B}" srcOrd="1" destOrd="0" presId="urn:microsoft.com/office/officeart/2005/8/layout/bProcess3"/>
    <dgm:cxn modelId="{E8DEEC8B-C307-43B8-A972-390D7CF07015}" type="presOf" srcId="{335A3865-A8B5-4569-96CD-6C173A1AF44D}" destId="{BE1C8142-AAEB-411D-BC82-2FE452478628}" srcOrd="0" destOrd="0" presId="urn:microsoft.com/office/officeart/2005/8/layout/bProcess3"/>
    <dgm:cxn modelId="{3939458D-2290-4CD9-86F8-C6817EBAAB7E}" type="presOf" srcId="{00B2FD6C-D92F-4F02-B46A-05B1273FDA16}" destId="{5483E5A3-BED1-43CA-BA1C-3F5B8E926B25}" srcOrd="0" destOrd="0" presId="urn:microsoft.com/office/officeart/2005/8/layout/bProcess3"/>
    <dgm:cxn modelId="{6C9265AB-E5F8-4492-A40E-BD58E5F38B50}" type="presOf" srcId="{624014F0-2ACB-424D-993B-57F96BF34D87}" destId="{828B52B1-CCAB-4630-9016-0F7D1BB99020}" srcOrd="0" destOrd="0" presId="urn:microsoft.com/office/officeart/2005/8/layout/bProcess3"/>
    <dgm:cxn modelId="{25A509A6-5D83-4C13-A384-A70BC5F1FC2D}" srcId="{23262770-44D3-468A-A9FB-81901D9226EF}" destId="{11DA3445-F798-46D0-A434-8D1765BE75DF}" srcOrd="3" destOrd="0" parTransId="{15A2B9CC-E670-460F-9B7E-B05B0DB5ABFD}" sibTransId="{335A3865-A8B5-4569-96CD-6C173A1AF44D}"/>
    <dgm:cxn modelId="{24F3A93B-DBF3-4893-995E-0ACD7FF82D97}" type="presParOf" srcId="{E34E9096-59ED-42D4-BD6C-9F7A2463984A}" destId="{B27DF7DB-3532-4792-B034-FDD39E2AECD0}" srcOrd="0" destOrd="0" presId="urn:microsoft.com/office/officeart/2005/8/layout/bProcess3"/>
    <dgm:cxn modelId="{C7EC1A15-E71D-4AD5-8B94-443958C1DB44}" type="presParOf" srcId="{E34E9096-59ED-42D4-BD6C-9F7A2463984A}" destId="{DEF2FA8C-D6E7-4D87-81D1-03B015BAE519}" srcOrd="1" destOrd="0" presId="urn:microsoft.com/office/officeart/2005/8/layout/bProcess3"/>
    <dgm:cxn modelId="{7B787EA6-532D-4DC0-8130-1D9352BA6C11}" type="presParOf" srcId="{DEF2FA8C-D6E7-4D87-81D1-03B015BAE519}" destId="{20825DCC-51CB-44A5-807E-D164293B243B}" srcOrd="0" destOrd="0" presId="urn:microsoft.com/office/officeart/2005/8/layout/bProcess3"/>
    <dgm:cxn modelId="{DAD1CC98-991A-4DBC-93B5-031936171567}" type="presParOf" srcId="{E34E9096-59ED-42D4-BD6C-9F7A2463984A}" destId="{5483E5A3-BED1-43CA-BA1C-3F5B8E926B25}" srcOrd="2" destOrd="0" presId="urn:microsoft.com/office/officeart/2005/8/layout/bProcess3"/>
    <dgm:cxn modelId="{3DC58D96-FFAD-4EC0-8AD8-2CE398E1F643}" type="presParOf" srcId="{E34E9096-59ED-42D4-BD6C-9F7A2463984A}" destId="{E5FC581B-D8B8-4C19-AEA2-E490E73DD042}" srcOrd="3" destOrd="0" presId="urn:microsoft.com/office/officeart/2005/8/layout/bProcess3"/>
    <dgm:cxn modelId="{DAC0188C-96CA-47A1-A263-C883226AF775}" type="presParOf" srcId="{E5FC581B-D8B8-4C19-AEA2-E490E73DD042}" destId="{A36DC4C6-61F7-4496-8BA0-A08EEE92C765}" srcOrd="0" destOrd="0" presId="urn:microsoft.com/office/officeart/2005/8/layout/bProcess3"/>
    <dgm:cxn modelId="{631896BF-6328-4480-AAB9-3F5F739079E8}" type="presParOf" srcId="{E34E9096-59ED-42D4-BD6C-9F7A2463984A}" destId="{FF8949D4-5D7F-4EFA-8A57-E155FD1D6A0B}" srcOrd="4" destOrd="0" presId="urn:microsoft.com/office/officeart/2005/8/layout/bProcess3"/>
    <dgm:cxn modelId="{30C7287F-0DE9-4D51-B87D-BC75716FD454}" type="presParOf" srcId="{E34E9096-59ED-42D4-BD6C-9F7A2463984A}" destId="{828B52B1-CCAB-4630-9016-0F7D1BB99020}" srcOrd="5" destOrd="0" presId="urn:microsoft.com/office/officeart/2005/8/layout/bProcess3"/>
    <dgm:cxn modelId="{F99BA6A7-9A2C-476C-A2A2-B00E6A778B25}" type="presParOf" srcId="{828B52B1-CCAB-4630-9016-0F7D1BB99020}" destId="{0E590CC2-9A30-4F20-8685-497558B412E0}" srcOrd="0" destOrd="0" presId="urn:microsoft.com/office/officeart/2005/8/layout/bProcess3"/>
    <dgm:cxn modelId="{A26A195C-1F77-4989-91FC-6BBAAB8FE604}" type="presParOf" srcId="{E34E9096-59ED-42D4-BD6C-9F7A2463984A}" destId="{A1EA73AC-290E-46F8-916A-8CA16DCC3F99}" srcOrd="6" destOrd="0" presId="urn:microsoft.com/office/officeart/2005/8/layout/bProcess3"/>
    <dgm:cxn modelId="{69861D0D-211B-4AAE-916D-ADEECCF10DA7}" type="presParOf" srcId="{E34E9096-59ED-42D4-BD6C-9F7A2463984A}" destId="{BE1C8142-AAEB-411D-BC82-2FE452478628}" srcOrd="7" destOrd="0" presId="urn:microsoft.com/office/officeart/2005/8/layout/bProcess3"/>
    <dgm:cxn modelId="{23F7DE76-B99F-4E8A-885A-08CC277FDDB1}" type="presParOf" srcId="{BE1C8142-AAEB-411D-BC82-2FE452478628}" destId="{EC072606-E30E-4207-9CBC-E218A717F360}" srcOrd="0" destOrd="0" presId="urn:microsoft.com/office/officeart/2005/8/layout/bProcess3"/>
    <dgm:cxn modelId="{8F3D8AFC-6BF0-4117-8B4A-6E135CD1DD91}" type="presParOf" srcId="{E34E9096-59ED-42D4-BD6C-9F7A2463984A}" destId="{39913787-EA55-4453-AF13-CE37C57032FB}" srcOrd="8" destOrd="0" presId="urn:microsoft.com/office/officeart/2005/8/layout/bProcess3"/>
    <dgm:cxn modelId="{3E959506-F301-4C72-8717-F56B86B5836E}" type="presParOf" srcId="{E34E9096-59ED-42D4-BD6C-9F7A2463984A}" destId="{B0C17B00-2B0F-4587-AAA7-EE6395096E12}" srcOrd="9" destOrd="0" presId="urn:microsoft.com/office/officeart/2005/8/layout/bProcess3"/>
    <dgm:cxn modelId="{5E228D92-FD0C-4085-8852-5E2A6727EF25}" type="presParOf" srcId="{B0C17B00-2B0F-4587-AAA7-EE6395096E12}" destId="{EB708EAC-B828-4CF0-BF52-FA07471F8009}" srcOrd="0" destOrd="0" presId="urn:microsoft.com/office/officeart/2005/8/layout/bProcess3"/>
    <dgm:cxn modelId="{DA1D7DF6-AA23-4726-9085-1EA54DAB8ACB}" type="presParOf" srcId="{E34E9096-59ED-42D4-BD6C-9F7A2463984A}" destId="{4E3C04DA-060D-4F9F-ABE9-89ED05AFB9D6}" srcOrd="10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C486382-EB65-45FC-B5A9-F171EFD0F65C}" type="doc">
      <dgm:prSet loTypeId="urn:microsoft.com/office/officeart/2005/8/layout/hProcess7" loCatId="list" qsTypeId="urn:microsoft.com/office/officeart/2005/8/quickstyle/simple2" qsCatId="simple" csTypeId="urn:microsoft.com/office/officeart/2005/8/colors/accent0_2" csCatId="mainScheme" phldr="1"/>
      <dgm:spPr/>
      <dgm:t>
        <a:bodyPr/>
        <a:lstStyle/>
        <a:p>
          <a:endParaRPr lang="en-IN"/>
        </a:p>
      </dgm:t>
    </dgm:pt>
    <dgm:pt modelId="{942C3130-3758-4899-8016-CA0C8DAF485A}">
      <dgm:prSet phldrT="[Text]"/>
      <dgm:spPr/>
      <dgm:t>
        <a:bodyPr/>
        <a:lstStyle/>
        <a:p>
          <a:endParaRPr lang="en-IN" dirty="0"/>
        </a:p>
      </dgm:t>
    </dgm:pt>
    <dgm:pt modelId="{248CFD5F-414A-4FCB-9DEB-F138748FEB92}" type="parTrans" cxnId="{45E05153-1789-4F11-80F7-27723C040CF3}">
      <dgm:prSet/>
      <dgm:spPr/>
      <dgm:t>
        <a:bodyPr/>
        <a:lstStyle/>
        <a:p>
          <a:endParaRPr lang="en-IN"/>
        </a:p>
      </dgm:t>
    </dgm:pt>
    <dgm:pt modelId="{9BDA58F6-514C-47C5-B093-13AEA59A4530}" type="sibTrans" cxnId="{45E05153-1789-4F11-80F7-27723C040CF3}">
      <dgm:prSet/>
      <dgm:spPr/>
      <dgm:t>
        <a:bodyPr/>
        <a:lstStyle/>
        <a:p>
          <a:endParaRPr lang="en-IN"/>
        </a:p>
      </dgm:t>
    </dgm:pt>
    <dgm:pt modelId="{46D0950F-AFF5-481F-8E86-B85CD17A3A99}">
      <dgm:prSet phldrT="[Text]" custT="1"/>
      <dgm:spPr/>
      <dgm:t>
        <a:bodyPr/>
        <a:lstStyle/>
        <a:p>
          <a:r>
            <a:rPr lang="en-IN" sz="1400" dirty="0" smtClean="0"/>
            <a:t>Big Data and Cloud Layer</a:t>
          </a:r>
          <a:endParaRPr lang="en-IN" sz="1400" dirty="0"/>
        </a:p>
      </dgm:t>
    </dgm:pt>
    <dgm:pt modelId="{2D15791C-B43B-4C9A-8CF9-565FA147DC84}" type="sibTrans" cxnId="{1B3F2660-5593-4E5D-BA79-7ED3FD5F1D56}">
      <dgm:prSet/>
      <dgm:spPr/>
      <dgm:t>
        <a:bodyPr/>
        <a:lstStyle/>
        <a:p>
          <a:endParaRPr lang="en-IN"/>
        </a:p>
      </dgm:t>
    </dgm:pt>
    <dgm:pt modelId="{8D3BB50A-E76E-4807-AA3C-7769F6CC3BCB}" type="parTrans" cxnId="{1B3F2660-5593-4E5D-BA79-7ED3FD5F1D56}">
      <dgm:prSet/>
      <dgm:spPr/>
      <dgm:t>
        <a:bodyPr/>
        <a:lstStyle/>
        <a:p>
          <a:endParaRPr lang="en-IN"/>
        </a:p>
      </dgm:t>
    </dgm:pt>
    <dgm:pt modelId="{EB9AD4A9-DBD9-48C9-9E1B-ED2D5D06F0C9}" type="pres">
      <dgm:prSet presAssocID="{3C486382-EB65-45FC-B5A9-F171EFD0F65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E8AD3448-C097-4038-A739-0672F0FBB59F}" type="pres">
      <dgm:prSet presAssocID="{46D0950F-AFF5-481F-8E86-B85CD17A3A99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6498DAE-70F4-4A9F-98C0-37CEED19AB0D}" type="pres">
      <dgm:prSet presAssocID="{46D0950F-AFF5-481F-8E86-B85CD17A3A99}" presName="bgRect" presStyleLbl="node1" presStyleIdx="0" presStyleCnt="1" custLinFactNeighborY="-11144"/>
      <dgm:spPr/>
      <dgm:t>
        <a:bodyPr/>
        <a:lstStyle/>
        <a:p>
          <a:endParaRPr lang="en-IN"/>
        </a:p>
      </dgm:t>
    </dgm:pt>
    <dgm:pt modelId="{F1FBECB4-3476-4533-8F2A-1F8E4519D9B0}" type="pres">
      <dgm:prSet presAssocID="{46D0950F-AFF5-481F-8E86-B85CD17A3A99}" presName="parentNode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098FD74-D23D-4E0F-BD72-24FD60839883}" type="pres">
      <dgm:prSet presAssocID="{46D0950F-AFF5-481F-8E86-B85CD17A3A99}" presName="child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45E05153-1789-4F11-80F7-27723C040CF3}" srcId="{46D0950F-AFF5-481F-8E86-B85CD17A3A99}" destId="{942C3130-3758-4899-8016-CA0C8DAF485A}" srcOrd="0" destOrd="0" parTransId="{248CFD5F-414A-4FCB-9DEB-F138748FEB92}" sibTransId="{9BDA58F6-514C-47C5-B093-13AEA59A4530}"/>
    <dgm:cxn modelId="{1DE64A15-7AFC-48B7-9E45-62E2D7A0B466}" type="presOf" srcId="{942C3130-3758-4899-8016-CA0C8DAF485A}" destId="{A098FD74-D23D-4E0F-BD72-24FD60839883}" srcOrd="0" destOrd="0" presId="urn:microsoft.com/office/officeart/2005/8/layout/hProcess7"/>
    <dgm:cxn modelId="{1B3F2660-5593-4E5D-BA79-7ED3FD5F1D56}" srcId="{3C486382-EB65-45FC-B5A9-F171EFD0F65C}" destId="{46D0950F-AFF5-481F-8E86-B85CD17A3A99}" srcOrd="0" destOrd="0" parTransId="{8D3BB50A-E76E-4807-AA3C-7769F6CC3BCB}" sibTransId="{2D15791C-B43B-4C9A-8CF9-565FA147DC84}"/>
    <dgm:cxn modelId="{2195D82E-C21E-4376-8D73-D899F01AFBA6}" type="presOf" srcId="{46D0950F-AFF5-481F-8E86-B85CD17A3A99}" destId="{F1FBECB4-3476-4533-8F2A-1F8E4519D9B0}" srcOrd="1" destOrd="0" presId="urn:microsoft.com/office/officeart/2005/8/layout/hProcess7"/>
    <dgm:cxn modelId="{D8C62988-94AD-4DCE-B6C8-3A47D1496C4D}" type="presOf" srcId="{3C486382-EB65-45FC-B5A9-F171EFD0F65C}" destId="{EB9AD4A9-DBD9-48C9-9E1B-ED2D5D06F0C9}" srcOrd="0" destOrd="0" presId="urn:microsoft.com/office/officeart/2005/8/layout/hProcess7"/>
    <dgm:cxn modelId="{9A500AFE-7F5C-4E40-933E-C92A1431C23C}" type="presOf" srcId="{46D0950F-AFF5-481F-8E86-B85CD17A3A99}" destId="{C6498DAE-70F4-4A9F-98C0-37CEED19AB0D}" srcOrd="0" destOrd="0" presId="urn:microsoft.com/office/officeart/2005/8/layout/hProcess7"/>
    <dgm:cxn modelId="{5F4115E9-68C4-4A63-B81A-93615820CEC8}" type="presParOf" srcId="{EB9AD4A9-DBD9-48C9-9E1B-ED2D5D06F0C9}" destId="{E8AD3448-C097-4038-A739-0672F0FBB59F}" srcOrd="0" destOrd="0" presId="urn:microsoft.com/office/officeart/2005/8/layout/hProcess7"/>
    <dgm:cxn modelId="{CDABD7B6-63E7-4288-8360-2CCEAB39558C}" type="presParOf" srcId="{E8AD3448-C097-4038-A739-0672F0FBB59F}" destId="{C6498DAE-70F4-4A9F-98C0-37CEED19AB0D}" srcOrd="0" destOrd="0" presId="urn:microsoft.com/office/officeart/2005/8/layout/hProcess7"/>
    <dgm:cxn modelId="{2419C883-92AE-47F2-8B74-D71C0436E9F3}" type="presParOf" srcId="{E8AD3448-C097-4038-A739-0672F0FBB59F}" destId="{F1FBECB4-3476-4533-8F2A-1F8E4519D9B0}" srcOrd="1" destOrd="0" presId="urn:microsoft.com/office/officeart/2005/8/layout/hProcess7"/>
    <dgm:cxn modelId="{8679064F-92FA-4447-8955-C8EAEF3E3E53}" type="presParOf" srcId="{E8AD3448-C097-4038-A739-0672F0FBB59F}" destId="{A098FD74-D23D-4E0F-BD72-24FD60839883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C486382-EB65-45FC-B5A9-F171EFD0F65C}" type="doc">
      <dgm:prSet loTypeId="urn:microsoft.com/office/officeart/2005/8/layout/hProcess7" loCatId="list" qsTypeId="urn:microsoft.com/office/officeart/2005/8/quickstyle/simple2" qsCatId="simple" csTypeId="urn:microsoft.com/office/officeart/2005/8/colors/accent1_1" csCatId="accent1" phldr="1"/>
      <dgm:spPr/>
      <dgm:t>
        <a:bodyPr/>
        <a:lstStyle/>
        <a:p>
          <a:endParaRPr lang="en-IN"/>
        </a:p>
      </dgm:t>
    </dgm:pt>
    <dgm:pt modelId="{942C3130-3758-4899-8016-CA0C8DAF485A}">
      <dgm:prSet phldrT="[Text]"/>
      <dgm:spPr/>
      <dgm:t>
        <a:bodyPr/>
        <a:lstStyle/>
        <a:p>
          <a:endParaRPr lang="en-IN" dirty="0"/>
        </a:p>
      </dgm:t>
    </dgm:pt>
    <dgm:pt modelId="{248CFD5F-414A-4FCB-9DEB-F138748FEB92}" type="parTrans" cxnId="{45E05153-1789-4F11-80F7-27723C040CF3}">
      <dgm:prSet/>
      <dgm:spPr/>
      <dgm:t>
        <a:bodyPr/>
        <a:lstStyle/>
        <a:p>
          <a:endParaRPr lang="en-IN"/>
        </a:p>
      </dgm:t>
    </dgm:pt>
    <dgm:pt modelId="{9BDA58F6-514C-47C5-B093-13AEA59A4530}" type="sibTrans" cxnId="{45E05153-1789-4F11-80F7-27723C040CF3}">
      <dgm:prSet/>
      <dgm:spPr/>
      <dgm:t>
        <a:bodyPr/>
        <a:lstStyle/>
        <a:p>
          <a:endParaRPr lang="en-IN"/>
        </a:p>
      </dgm:t>
    </dgm:pt>
    <dgm:pt modelId="{46D0950F-AFF5-481F-8E86-B85CD17A3A99}">
      <dgm:prSet phldrT="[Text]" custT="1"/>
      <dgm:spPr/>
      <dgm:t>
        <a:bodyPr/>
        <a:lstStyle/>
        <a:p>
          <a:r>
            <a:rPr lang="en-IN" sz="1400" dirty="0" smtClean="0"/>
            <a:t>Open Source Analytics Layer</a:t>
          </a:r>
          <a:endParaRPr lang="en-IN" sz="1400" dirty="0"/>
        </a:p>
      </dgm:t>
    </dgm:pt>
    <dgm:pt modelId="{2D15791C-B43B-4C9A-8CF9-565FA147DC84}" type="sibTrans" cxnId="{1B3F2660-5593-4E5D-BA79-7ED3FD5F1D56}">
      <dgm:prSet/>
      <dgm:spPr/>
      <dgm:t>
        <a:bodyPr/>
        <a:lstStyle/>
        <a:p>
          <a:endParaRPr lang="en-IN"/>
        </a:p>
      </dgm:t>
    </dgm:pt>
    <dgm:pt modelId="{8D3BB50A-E76E-4807-AA3C-7769F6CC3BCB}" type="parTrans" cxnId="{1B3F2660-5593-4E5D-BA79-7ED3FD5F1D56}">
      <dgm:prSet/>
      <dgm:spPr/>
      <dgm:t>
        <a:bodyPr/>
        <a:lstStyle/>
        <a:p>
          <a:endParaRPr lang="en-IN"/>
        </a:p>
      </dgm:t>
    </dgm:pt>
    <dgm:pt modelId="{EB9AD4A9-DBD9-48C9-9E1B-ED2D5D06F0C9}" type="pres">
      <dgm:prSet presAssocID="{3C486382-EB65-45FC-B5A9-F171EFD0F65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E8AD3448-C097-4038-A739-0672F0FBB59F}" type="pres">
      <dgm:prSet presAssocID="{46D0950F-AFF5-481F-8E86-B85CD17A3A99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6498DAE-70F4-4A9F-98C0-37CEED19AB0D}" type="pres">
      <dgm:prSet presAssocID="{46D0950F-AFF5-481F-8E86-B85CD17A3A99}" presName="bgRect" presStyleLbl="node1" presStyleIdx="0" presStyleCnt="1" custLinFactNeighborY="10036"/>
      <dgm:spPr/>
      <dgm:t>
        <a:bodyPr/>
        <a:lstStyle/>
        <a:p>
          <a:endParaRPr lang="en-IN"/>
        </a:p>
      </dgm:t>
    </dgm:pt>
    <dgm:pt modelId="{F1FBECB4-3476-4533-8F2A-1F8E4519D9B0}" type="pres">
      <dgm:prSet presAssocID="{46D0950F-AFF5-481F-8E86-B85CD17A3A99}" presName="parentNode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098FD74-D23D-4E0F-BD72-24FD60839883}" type="pres">
      <dgm:prSet presAssocID="{46D0950F-AFF5-481F-8E86-B85CD17A3A99}" presName="child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45E05153-1789-4F11-80F7-27723C040CF3}" srcId="{46D0950F-AFF5-481F-8E86-B85CD17A3A99}" destId="{942C3130-3758-4899-8016-CA0C8DAF485A}" srcOrd="0" destOrd="0" parTransId="{248CFD5F-414A-4FCB-9DEB-F138748FEB92}" sibTransId="{9BDA58F6-514C-47C5-B093-13AEA59A4530}"/>
    <dgm:cxn modelId="{F03933CD-6508-42F4-A5BE-B5688FBD47AF}" type="presOf" srcId="{46D0950F-AFF5-481F-8E86-B85CD17A3A99}" destId="{F1FBECB4-3476-4533-8F2A-1F8E4519D9B0}" srcOrd="1" destOrd="0" presId="urn:microsoft.com/office/officeart/2005/8/layout/hProcess7"/>
    <dgm:cxn modelId="{06724F51-2677-47A5-8C6B-73B4E97AB913}" type="presOf" srcId="{942C3130-3758-4899-8016-CA0C8DAF485A}" destId="{A098FD74-D23D-4E0F-BD72-24FD60839883}" srcOrd="0" destOrd="0" presId="urn:microsoft.com/office/officeart/2005/8/layout/hProcess7"/>
    <dgm:cxn modelId="{1B3F2660-5593-4E5D-BA79-7ED3FD5F1D56}" srcId="{3C486382-EB65-45FC-B5A9-F171EFD0F65C}" destId="{46D0950F-AFF5-481F-8E86-B85CD17A3A99}" srcOrd="0" destOrd="0" parTransId="{8D3BB50A-E76E-4807-AA3C-7769F6CC3BCB}" sibTransId="{2D15791C-B43B-4C9A-8CF9-565FA147DC84}"/>
    <dgm:cxn modelId="{B3991618-94D9-4C27-9823-E7791683BE51}" type="presOf" srcId="{46D0950F-AFF5-481F-8E86-B85CD17A3A99}" destId="{C6498DAE-70F4-4A9F-98C0-37CEED19AB0D}" srcOrd="0" destOrd="0" presId="urn:microsoft.com/office/officeart/2005/8/layout/hProcess7"/>
    <dgm:cxn modelId="{B9C90952-D1E8-41A2-BC7D-CF9697731690}" type="presOf" srcId="{3C486382-EB65-45FC-B5A9-F171EFD0F65C}" destId="{EB9AD4A9-DBD9-48C9-9E1B-ED2D5D06F0C9}" srcOrd="0" destOrd="0" presId="urn:microsoft.com/office/officeart/2005/8/layout/hProcess7"/>
    <dgm:cxn modelId="{D7A87AD9-7F9A-4E7C-AD6B-A442BA6EC8E7}" type="presParOf" srcId="{EB9AD4A9-DBD9-48C9-9E1B-ED2D5D06F0C9}" destId="{E8AD3448-C097-4038-A739-0672F0FBB59F}" srcOrd="0" destOrd="0" presId="urn:microsoft.com/office/officeart/2005/8/layout/hProcess7"/>
    <dgm:cxn modelId="{AEEB5F27-6748-4449-B979-0D33CEF5B5A5}" type="presParOf" srcId="{E8AD3448-C097-4038-A739-0672F0FBB59F}" destId="{C6498DAE-70F4-4A9F-98C0-37CEED19AB0D}" srcOrd="0" destOrd="0" presId="urn:microsoft.com/office/officeart/2005/8/layout/hProcess7"/>
    <dgm:cxn modelId="{224895EA-D069-4801-A7C9-363FDF6C38A1}" type="presParOf" srcId="{E8AD3448-C097-4038-A739-0672F0FBB59F}" destId="{F1FBECB4-3476-4533-8F2A-1F8E4519D9B0}" srcOrd="1" destOrd="0" presId="urn:microsoft.com/office/officeart/2005/8/layout/hProcess7"/>
    <dgm:cxn modelId="{90AAA6DA-3190-4BB4-A51C-3DA22F96FB16}" type="presParOf" srcId="{E8AD3448-C097-4038-A739-0672F0FBB59F}" destId="{A098FD74-D23D-4E0F-BD72-24FD60839883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C486382-EB65-45FC-B5A9-F171EFD0F65C}" type="doc">
      <dgm:prSet loTypeId="urn:microsoft.com/office/officeart/2005/8/layout/hProcess7" loCatId="list" qsTypeId="urn:microsoft.com/office/officeart/2005/8/quickstyle/simple2" qsCatId="simple" csTypeId="urn:microsoft.com/office/officeart/2005/8/colors/accent6_1" csCatId="accent6" phldr="1"/>
      <dgm:spPr/>
      <dgm:t>
        <a:bodyPr/>
        <a:lstStyle/>
        <a:p>
          <a:endParaRPr lang="en-IN"/>
        </a:p>
      </dgm:t>
    </dgm:pt>
    <dgm:pt modelId="{942C3130-3758-4899-8016-CA0C8DAF485A}">
      <dgm:prSet phldrT="[Text]"/>
      <dgm:spPr/>
      <dgm:t>
        <a:bodyPr/>
        <a:lstStyle/>
        <a:p>
          <a:endParaRPr lang="en-IN" dirty="0"/>
        </a:p>
      </dgm:t>
    </dgm:pt>
    <dgm:pt modelId="{248CFD5F-414A-4FCB-9DEB-F138748FEB92}" type="parTrans" cxnId="{45E05153-1789-4F11-80F7-27723C040CF3}">
      <dgm:prSet/>
      <dgm:spPr/>
      <dgm:t>
        <a:bodyPr/>
        <a:lstStyle/>
        <a:p>
          <a:endParaRPr lang="en-IN"/>
        </a:p>
      </dgm:t>
    </dgm:pt>
    <dgm:pt modelId="{9BDA58F6-514C-47C5-B093-13AEA59A4530}" type="sibTrans" cxnId="{45E05153-1789-4F11-80F7-27723C040CF3}">
      <dgm:prSet/>
      <dgm:spPr/>
      <dgm:t>
        <a:bodyPr/>
        <a:lstStyle/>
        <a:p>
          <a:endParaRPr lang="en-IN"/>
        </a:p>
      </dgm:t>
    </dgm:pt>
    <dgm:pt modelId="{46D0950F-AFF5-481F-8E86-B85CD17A3A99}">
      <dgm:prSet phldrT="[Text]" custT="1"/>
      <dgm:spPr/>
      <dgm:t>
        <a:bodyPr/>
        <a:lstStyle/>
        <a:p>
          <a:r>
            <a:rPr lang="en-IN" sz="1400" dirty="0" smtClean="0"/>
            <a:t>rises Analytics Layer</a:t>
          </a:r>
          <a:endParaRPr lang="en-IN" sz="1400" dirty="0"/>
        </a:p>
      </dgm:t>
    </dgm:pt>
    <dgm:pt modelId="{2D15791C-B43B-4C9A-8CF9-565FA147DC84}" type="sibTrans" cxnId="{1B3F2660-5593-4E5D-BA79-7ED3FD5F1D56}">
      <dgm:prSet/>
      <dgm:spPr/>
      <dgm:t>
        <a:bodyPr/>
        <a:lstStyle/>
        <a:p>
          <a:endParaRPr lang="en-IN"/>
        </a:p>
      </dgm:t>
    </dgm:pt>
    <dgm:pt modelId="{8D3BB50A-E76E-4807-AA3C-7769F6CC3BCB}" type="parTrans" cxnId="{1B3F2660-5593-4E5D-BA79-7ED3FD5F1D56}">
      <dgm:prSet/>
      <dgm:spPr/>
      <dgm:t>
        <a:bodyPr/>
        <a:lstStyle/>
        <a:p>
          <a:endParaRPr lang="en-IN"/>
        </a:p>
      </dgm:t>
    </dgm:pt>
    <dgm:pt modelId="{EB9AD4A9-DBD9-48C9-9E1B-ED2D5D06F0C9}" type="pres">
      <dgm:prSet presAssocID="{3C486382-EB65-45FC-B5A9-F171EFD0F65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E8AD3448-C097-4038-A739-0672F0FBB59F}" type="pres">
      <dgm:prSet presAssocID="{46D0950F-AFF5-481F-8E86-B85CD17A3A99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6498DAE-70F4-4A9F-98C0-37CEED19AB0D}" type="pres">
      <dgm:prSet presAssocID="{46D0950F-AFF5-481F-8E86-B85CD17A3A99}" presName="bgRect" presStyleLbl="node1" presStyleIdx="0" presStyleCnt="1" custLinFactNeighborX="7137" custLinFactNeighborY="-19296"/>
      <dgm:spPr/>
      <dgm:t>
        <a:bodyPr/>
        <a:lstStyle/>
        <a:p>
          <a:endParaRPr lang="en-IN"/>
        </a:p>
      </dgm:t>
    </dgm:pt>
    <dgm:pt modelId="{F1FBECB4-3476-4533-8F2A-1F8E4519D9B0}" type="pres">
      <dgm:prSet presAssocID="{46D0950F-AFF5-481F-8E86-B85CD17A3A99}" presName="parentNode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098FD74-D23D-4E0F-BD72-24FD60839883}" type="pres">
      <dgm:prSet presAssocID="{46D0950F-AFF5-481F-8E86-B85CD17A3A99}" presName="child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45E05153-1789-4F11-80F7-27723C040CF3}" srcId="{46D0950F-AFF5-481F-8E86-B85CD17A3A99}" destId="{942C3130-3758-4899-8016-CA0C8DAF485A}" srcOrd="0" destOrd="0" parTransId="{248CFD5F-414A-4FCB-9DEB-F138748FEB92}" sibTransId="{9BDA58F6-514C-47C5-B093-13AEA59A4530}"/>
    <dgm:cxn modelId="{5078335C-CDC9-4EA7-A7DE-73F65862F057}" type="presOf" srcId="{942C3130-3758-4899-8016-CA0C8DAF485A}" destId="{A098FD74-D23D-4E0F-BD72-24FD60839883}" srcOrd="0" destOrd="0" presId="urn:microsoft.com/office/officeart/2005/8/layout/hProcess7"/>
    <dgm:cxn modelId="{1B3F2660-5593-4E5D-BA79-7ED3FD5F1D56}" srcId="{3C486382-EB65-45FC-B5A9-F171EFD0F65C}" destId="{46D0950F-AFF5-481F-8E86-B85CD17A3A99}" srcOrd="0" destOrd="0" parTransId="{8D3BB50A-E76E-4807-AA3C-7769F6CC3BCB}" sibTransId="{2D15791C-B43B-4C9A-8CF9-565FA147DC84}"/>
    <dgm:cxn modelId="{1CFCA819-B43F-41D0-8E9E-6DFF6D307E08}" type="presOf" srcId="{46D0950F-AFF5-481F-8E86-B85CD17A3A99}" destId="{C6498DAE-70F4-4A9F-98C0-37CEED19AB0D}" srcOrd="0" destOrd="0" presId="urn:microsoft.com/office/officeart/2005/8/layout/hProcess7"/>
    <dgm:cxn modelId="{A2CA6E6F-B090-4243-B30B-857FB824916A}" type="presOf" srcId="{46D0950F-AFF5-481F-8E86-B85CD17A3A99}" destId="{F1FBECB4-3476-4533-8F2A-1F8E4519D9B0}" srcOrd="1" destOrd="0" presId="urn:microsoft.com/office/officeart/2005/8/layout/hProcess7"/>
    <dgm:cxn modelId="{EDB920F2-6989-4C4D-958E-96A5FDEACADB}" type="presOf" srcId="{3C486382-EB65-45FC-B5A9-F171EFD0F65C}" destId="{EB9AD4A9-DBD9-48C9-9E1B-ED2D5D06F0C9}" srcOrd="0" destOrd="0" presId="urn:microsoft.com/office/officeart/2005/8/layout/hProcess7"/>
    <dgm:cxn modelId="{6C3E7464-304D-49AF-880B-42F792D5B86E}" type="presParOf" srcId="{EB9AD4A9-DBD9-48C9-9E1B-ED2D5D06F0C9}" destId="{E8AD3448-C097-4038-A739-0672F0FBB59F}" srcOrd="0" destOrd="0" presId="urn:microsoft.com/office/officeart/2005/8/layout/hProcess7"/>
    <dgm:cxn modelId="{42ED81DF-2F7A-4843-9F9D-245690B82EB4}" type="presParOf" srcId="{E8AD3448-C097-4038-A739-0672F0FBB59F}" destId="{C6498DAE-70F4-4A9F-98C0-37CEED19AB0D}" srcOrd="0" destOrd="0" presId="urn:microsoft.com/office/officeart/2005/8/layout/hProcess7"/>
    <dgm:cxn modelId="{9001FE7D-624B-449B-BB6D-72A765D7A91A}" type="presParOf" srcId="{E8AD3448-C097-4038-A739-0672F0FBB59F}" destId="{F1FBECB4-3476-4533-8F2A-1F8E4519D9B0}" srcOrd="1" destOrd="0" presId="urn:microsoft.com/office/officeart/2005/8/layout/hProcess7"/>
    <dgm:cxn modelId="{C7939672-9EDC-408F-ABD4-81AAE1EEC4E6}" type="presParOf" srcId="{E8AD3448-C097-4038-A739-0672F0FBB59F}" destId="{A098FD74-D23D-4E0F-BD72-24FD60839883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2872E77-A761-4A3C-8B0E-75B2542A8D04}" type="doc">
      <dgm:prSet loTypeId="urn:microsoft.com/office/officeart/2008/layout/VerticalCircleList" loCatId="list" qsTypeId="urn:microsoft.com/office/officeart/2005/8/quickstyle/3d4" qsCatId="3D" csTypeId="urn:microsoft.com/office/officeart/2005/8/colors/accent1_3" csCatId="accent1" phldr="1"/>
      <dgm:spPr/>
      <dgm:t>
        <a:bodyPr/>
        <a:lstStyle/>
        <a:p>
          <a:endParaRPr lang="en-IN"/>
        </a:p>
      </dgm:t>
    </dgm:pt>
    <dgm:pt modelId="{D212F748-8639-44D6-A51B-683D235D2D86}">
      <dgm:prSet phldrT="[Text]"/>
      <dgm:spPr>
        <a:xfrm>
          <a:off x="316479" y="409467"/>
          <a:ext cx="2215356" cy="415221"/>
        </a:xfrm>
      </dgm:spPr>
      <dgm:t>
        <a:bodyPr/>
        <a:lstStyle/>
        <a:p>
          <a:r>
            <a:rPr lang="en-IN" dirty="0" smtClean="0">
              <a:latin typeface="Calibri" panose="020F0502020204030204"/>
              <a:ea typeface="+mn-ea"/>
              <a:cs typeface="+mn-cs"/>
            </a:rPr>
            <a:t>Thank you!</a:t>
          </a:r>
          <a:endParaRPr lang="en-IN" dirty="0">
            <a:latin typeface="Calibri" panose="020F0502020204030204"/>
            <a:ea typeface="+mn-ea"/>
            <a:cs typeface="+mn-cs"/>
          </a:endParaRPr>
        </a:p>
      </dgm:t>
    </dgm:pt>
    <dgm:pt modelId="{916FB3DB-E8D2-4093-AB6B-6278B971F9FF}" type="parTrans" cxnId="{FB58665C-FBF2-40AF-B895-B4D0B5BB6E96}">
      <dgm:prSet/>
      <dgm:spPr/>
      <dgm:t>
        <a:bodyPr/>
        <a:lstStyle/>
        <a:p>
          <a:endParaRPr lang="en-IN"/>
        </a:p>
      </dgm:t>
    </dgm:pt>
    <dgm:pt modelId="{6BB763CA-BD89-4713-98EC-A2050C6D0462}" type="sibTrans" cxnId="{FB58665C-FBF2-40AF-B895-B4D0B5BB6E96}">
      <dgm:prSet/>
      <dgm:spPr/>
      <dgm:t>
        <a:bodyPr/>
        <a:lstStyle/>
        <a:p>
          <a:endParaRPr lang="en-IN"/>
        </a:p>
      </dgm:t>
    </dgm:pt>
    <dgm:pt modelId="{3BC12786-5305-444F-A05D-0FD74E41A16F}" type="pres">
      <dgm:prSet presAssocID="{F2872E77-A761-4A3C-8B0E-75B2542A8D04}" presName="Name0" presStyleCnt="0">
        <dgm:presLayoutVars>
          <dgm:dir/>
        </dgm:presLayoutVars>
      </dgm:prSet>
      <dgm:spPr/>
      <dgm:t>
        <a:bodyPr/>
        <a:lstStyle/>
        <a:p>
          <a:endParaRPr lang="en-IN"/>
        </a:p>
      </dgm:t>
    </dgm:pt>
    <dgm:pt modelId="{B8AE9EE7-4DD2-4DB1-B8A6-4577D1AB9FAA}" type="pres">
      <dgm:prSet presAssocID="{D212F748-8639-44D6-A51B-683D235D2D86}" presName="noChildren" presStyleCnt="0"/>
      <dgm:spPr/>
      <dgm:t>
        <a:bodyPr/>
        <a:lstStyle/>
        <a:p>
          <a:endParaRPr lang="en-IN"/>
        </a:p>
      </dgm:t>
    </dgm:pt>
    <dgm:pt modelId="{6329D805-693A-44B5-932C-9528F5D236B1}" type="pres">
      <dgm:prSet presAssocID="{D212F748-8639-44D6-A51B-683D235D2D86}" presName="gap" presStyleCnt="0"/>
      <dgm:spPr/>
      <dgm:t>
        <a:bodyPr/>
        <a:lstStyle/>
        <a:p>
          <a:endParaRPr lang="en-IN"/>
        </a:p>
      </dgm:t>
    </dgm:pt>
    <dgm:pt modelId="{F84FD014-724C-4CC4-B8B3-93A54932AADB}" type="pres">
      <dgm:prSet presAssocID="{D212F748-8639-44D6-A51B-683D235D2D86}" presName="medCircle2" presStyleLbl="vennNode1" presStyleIdx="0" presStyleCnt="1"/>
      <dgm:spPr>
        <a:xfrm>
          <a:off x="108868" y="409467"/>
          <a:ext cx="415221" cy="415221"/>
        </a:xfrm>
        <a:prstGeom prst="ellipse">
          <a:avLst/>
        </a:prstGeom>
      </dgm:spPr>
      <dgm:t>
        <a:bodyPr/>
        <a:lstStyle/>
        <a:p>
          <a:endParaRPr lang="en-IN"/>
        </a:p>
      </dgm:t>
    </dgm:pt>
    <dgm:pt modelId="{02B25D2F-D476-4A0F-9B08-D207EB9042DE}" type="pres">
      <dgm:prSet presAssocID="{D212F748-8639-44D6-A51B-683D235D2D86}" presName="txLvlOnly1" presStyleLbl="revTx" presStyleIdx="0" presStyleCnt="1"/>
      <dgm:spPr>
        <a:prstGeom prst="rect">
          <a:avLst/>
        </a:prstGeom>
      </dgm:spPr>
      <dgm:t>
        <a:bodyPr/>
        <a:lstStyle/>
        <a:p>
          <a:endParaRPr lang="en-IN"/>
        </a:p>
      </dgm:t>
    </dgm:pt>
  </dgm:ptLst>
  <dgm:cxnLst>
    <dgm:cxn modelId="{4ADA6C21-C679-481C-B34D-5C47541CAACD}" type="presOf" srcId="{D212F748-8639-44D6-A51B-683D235D2D86}" destId="{02B25D2F-D476-4A0F-9B08-D207EB9042DE}" srcOrd="0" destOrd="0" presId="urn:microsoft.com/office/officeart/2008/layout/VerticalCircleList"/>
    <dgm:cxn modelId="{FB58665C-FBF2-40AF-B895-B4D0B5BB6E96}" srcId="{F2872E77-A761-4A3C-8B0E-75B2542A8D04}" destId="{D212F748-8639-44D6-A51B-683D235D2D86}" srcOrd="0" destOrd="0" parTransId="{916FB3DB-E8D2-4093-AB6B-6278B971F9FF}" sibTransId="{6BB763CA-BD89-4713-98EC-A2050C6D0462}"/>
    <dgm:cxn modelId="{5D25CB43-72D0-4D6E-ADC2-2FE10905162E}" type="presOf" srcId="{F2872E77-A761-4A3C-8B0E-75B2542A8D04}" destId="{3BC12786-5305-444F-A05D-0FD74E41A16F}" srcOrd="0" destOrd="0" presId="urn:microsoft.com/office/officeart/2008/layout/VerticalCircleList"/>
    <dgm:cxn modelId="{DD6F0751-A454-4617-B849-88144EA4D442}" type="presParOf" srcId="{3BC12786-5305-444F-A05D-0FD74E41A16F}" destId="{B8AE9EE7-4DD2-4DB1-B8A6-4577D1AB9FAA}" srcOrd="0" destOrd="0" presId="urn:microsoft.com/office/officeart/2008/layout/VerticalCircleList"/>
    <dgm:cxn modelId="{F81AFFD1-9AAF-47C3-921D-68F6F1A7A50A}" type="presParOf" srcId="{B8AE9EE7-4DD2-4DB1-B8A6-4577D1AB9FAA}" destId="{6329D805-693A-44B5-932C-9528F5D236B1}" srcOrd="0" destOrd="0" presId="urn:microsoft.com/office/officeart/2008/layout/VerticalCircleList"/>
    <dgm:cxn modelId="{ED0743F3-94D6-4945-A86F-F1BDF2B7F58A}" type="presParOf" srcId="{B8AE9EE7-4DD2-4DB1-B8A6-4577D1AB9FAA}" destId="{F84FD014-724C-4CC4-B8B3-93A54932AADB}" srcOrd="1" destOrd="0" presId="urn:microsoft.com/office/officeart/2008/layout/VerticalCircleList"/>
    <dgm:cxn modelId="{EB56DBAA-9A15-4989-83D5-14320F78375E}" type="presParOf" srcId="{B8AE9EE7-4DD2-4DB1-B8A6-4577D1AB9FAA}" destId="{02B25D2F-D476-4A0F-9B08-D207EB9042DE}" srcOrd="2" destOrd="0" presId="urn:microsoft.com/office/officeart/2008/layout/Vertical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9A286D0-5FFF-48F7-9927-71C32EA944BF}" type="doc">
      <dgm:prSet loTypeId="urn:microsoft.com/office/officeart/2005/8/layout/vList2" loCatId="list" qsTypeId="urn:microsoft.com/office/officeart/2005/8/quickstyle/simple3" qsCatId="simple" csTypeId="urn:microsoft.com/office/officeart/2005/8/colors/accent1_3" csCatId="accent1" phldr="1"/>
      <dgm:spPr/>
      <dgm:t>
        <a:bodyPr/>
        <a:lstStyle/>
        <a:p>
          <a:endParaRPr lang="en-IN"/>
        </a:p>
      </dgm:t>
    </dgm:pt>
    <dgm:pt modelId="{8087A121-CC2D-48AF-994A-0D456C14441F}">
      <dgm:prSet phldrT="[Text]"/>
      <dgm:spPr>
        <a:xfrm>
          <a:off x="0" y="177409"/>
          <a:ext cx="2477947" cy="311805"/>
        </a:xfrm>
        <a:scene3d>
          <a:camera prst="orthographicFront"/>
          <a:lightRig rig="flat" dir="t"/>
        </a:scene3d>
        <a:sp3d prstMaterial="dkEdge">
          <a:bevelT w="8200" h="38100"/>
        </a:sp3d>
      </dgm:spPr>
      <dgm:t>
        <a:bodyPr/>
        <a:lstStyle/>
        <a:p>
          <a:r>
            <a:rPr lang="en-IN" smtClean="0">
              <a:latin typeface="Calibri" panose="020F0502020204030204"/>
              <a:ea typeface="+mn-ea"/>
              <a:cs typeface="+mn-cs"/>
            </a:rPr>
            <a:t>Company: rises software solutions</a:t>
          </a:r>
          <a:endParaRPr lang="en-IN">
            <a:latin typeface="Calibri" panose="020F0502020204030204"/>
            <a:ea typeface="+mn-ea"/>
            <a:cs typeface="+mn-cs"/>
          </a:endParaRPr>
        </a:p>
      </dgm:t>
    </dgm:pt>
    <dgm:pt modelId="{C750F1F9-C2B5-4A03-9FA8-315C1CED8E38}" type="parTrans" cxnId="{18794429-2104-40D8-A38A-E825229C1BC8}">
      <dgm:prSet/>
      <dgm:spPr/>
      <dgm:t>
        <a:bodyPr/>
        <a:lstStyle/>
        <a:p>
          <a:endParaRPr lang="en-IN"/>
        </a:p>
      </dgm:t>
    </dgm:pt>
    <dgm:pt modelId="{D329ABDB-589A-4ABE-94BB-6C3AE247F4ED}" type="sibTrans" cxnId="{18794429-2104-40D8-A38A-E825229C1BC8}">
      <dgm:prSet/>
      <dgm:spPr/>
      <dgm:t>
        <a:bodyPr/>
        <a:lstStyle/>
        <a:p>
          <a:endParaRPr lang="en-IN"/>
        </a:p>
      </dgm:t>
    </dgm:pt>
    <dgm:pt modelId="{BCF5568D-08B6-43BD-ACC9-D0384B2BF861}">
      <dgm:prSet/>
      <dgm:spPr>
        <a:xfrm>
          <a:off x="0" y="489214"/>
          <a:ext cx="2477947" cy="343102"/>
        </a:xfrm>
      </dgm:spPr>
      <dgm:t>
        <a:bodyPr/>
        <a:lstStyle/>
        <a:p>
          <a:r>
            <a:rPr lang="en-IN" dirty="0" smtClean="0">
              <a:latin typeface="Calibri" panose="020F0502020204030204"/>
              <a:ea typeface="+mn-ea"/>
              <a:cs typeface="+mn-cs"/>
            </a:rPr>
            <a:t>Website: </a:t>
          </a:r>
          <a:r>
            <a:rPr lang="en-IN" b="1" dirty="0" smtClean="0">
              <a:latin typeface="Calibri" panose="020F0502020204030204"/>
              <a:ea typeface="+mn-ea"/>
              <a:cs typeface="+mn-cs"/>
            </a:rPr>
            <a:t>rises.io</a:t>
          </a:r>
          <a:endParaRPr lang="en-IN" b="1" dirty="0">
            <a:latin typeface="Calibri" panose="020F0502020204030204"/>
            <a:ea typeface="+mn-ea"/>
            <a:cs typeface="+mn-cs"/>
          </a:endParaRPr>
        </a:p>
      </dgm:t>
    </dgm:pt>
    <dgm:pt modelId="{0B6D2C2B-CCBF-495C-B82D-0CD7A0D611C0}" type="parTrans" cxnId="{BCF39C5B-C024-4741-8E99-6B4413A204B8}">
      <dgm:prSet/>
      <dgm:spPr/>
      <dgm:t>
        <a:bodyPr/>
        <a:lstStyle/>
        <a:p>
          <a:endParaRPr lang="en-IN"/>
        </a:p>
      </dgm:t>
    </dgm:pt>
    <dgm:pt modelId="{1060A5DF-ACAB-421A-8322-E7635A180021}" type="sibTrans" cxnId="{BCF39C5B-C024-4741-8E99-6B4413A204B8}">
      <dgm:prSet/>
      <dgm:spPr/>
      <dgm:t>
        <a:bodyPr/>
        <a:lstStyle/>
        <a:p>
          <a:endParaRPr lang="en-IN"/>
        </a:p>
      </dgm:t>
    </dgm:pt>
    <dgm:pt modelId="{84D04EAA-A8BA-48B6-A0F1-EDEC34D96BD5}">
      <dgm:prSet/>
      <dgm:spPr>
        <a:xfrm>
          <a:off x="0" y="832317"/>
          <a:ext cx="2477947" cy="311805"/>
        </a:xfrm>
        <a:scene3d>
          <a:camera prst="orthographicFront"/>
          <a:lightRig rig="flat" dir="t"/>
        </a:scene3d>
        <a:sp3d prstMaterial="dkEdge">
          <a:bevelT w="8200" h="38100"/>
        </a:sp3d>
      </dgm:spPr>
      <dgm:t>
        <a:bodyPr/>
        <a:lstStyle/>
        <a:p>
          <a:r>
            <a:rPr lang="en-IN" dirty="0" smtClean="0">
              <a:latin typeface="Calibri" panose="020F0502020204030204"/>
              <a:ea typeface="+mn-ea"/>
              <a:cs typeface="+mn-cs"/>
            </a:rPr>
            <a:t>Contact Info: Pune, India </a:t>
          </a:r>
          <a:endParaRPr lang="en-IN" dirty="0">
            <a:latin typeface="Calibri" panose="020F0502020204030204"/>
            <a:ea typeface="+mn-ea"/>
            <a:cs typeface="+mn-cs"/>
          </a:endParaRPr>
        </a:p>
      </dgm:t>
    </dgm:pt>
    <dgm:pt modelId="{C16E6786-B1AF-4E71-856C-109F9A826591}" type="parTrans" cxnId="{33637FC2-7EF3-4291-95E2-C69E1074A02E}">
      <dgm:prSet/>
      <dgm:spPr/>
      <dgm:t>
        <a:bodyPr/>
        <a:lstStyle/>
        <a:p>
          <a:endParaRPr lang="en-IN"/>
        </a:p>
      </dgm:t>
    </dgm:pt>
    <dgm:pt modelId="{9D6328D4-08F8-4FD2-B895-D63A97BC6034}" type="sibTrans" cxnId="{33637FC2-7EF3-4291-95E2-C69E1074A02E}">
      <dgm:prSet/>
      <dgm:spPr/>
      <dgm:t>
        <a:bodyPr/>
        <a:lstStyle/>
        <a:p>
          <a:endParaRPr lang="en-IN"/>
        </a:p>
      </dgm:t>
    </dgm:pt>
    <dgm:pt modelId="{7830FA67-F1AE-41C1-83D7-4D9C2BF2976F}">
      <dgm:prSet/>
      <dgm:spPr>
        <a:xfrm>
          <a:off x="0" y="1144122"/>
          <a:ext cx="2477947" cy="524745"/>
        </a:xfrm>
      </dgm:spPr>
      <dgm:t>
        <a:bodyPr/>
        <a:lstStyle/>
        <a:p>
          <a:r>
            <a:rPr lang="en-IN" dirty="0" smtClean="0">
              <a:latin typeface="Calibri" panose="020F0502020204030204"/>
              <a:ea typeface="+mn-ea"/>
              <a:cs typeface="+mn-cs"/>
            </a:rPr>
            <a:t>Ajit </a:t>
          </a:r>
          <a:r>
            <a:rPr lang="en-IN" dirty="0" err="1" smtClean="0">
              <a:latin typeface="Calibri" panose="020F0502020204030204"/>
              <a:ea typeface="+mn-ea"/>
              <a:cs typeface="+mn-cs"/>
            </a:rPr>
            <a:t>Deshpade</a:t>
          </a:r>
          <a:r>
            <a:rPr lang="en-IN" dirty="0" smtClean="0">
              <a:latin typeface="Calibri" panose="020F0502020204030204"/>
              <a:ea typeface="+mn-ea"/>
              <a:cs typeface="+mn-cs"/>
            </a:rPr>
            <a:t>, Founder </a:t>
          </a:r>
          <a:endParaRPr lang="en-IN" dirty="0">
            <a:latin typeface="Calibri" panose="020F0502020204030204"/>
            <a:ea typeface="+mn-ea"/>
            <a:cs typeface="+mn-cs"/>
          </a:endParaRPr>
        </a:p>
      </dgm:t>
    </dgm:pt>
    <dgm:pt modelId="{313E9B69-E5F8-4593-9642-7BC58C4F47F9}" type="parTrans" cxnId="{FACCC691-01DF-430F-87D4-3BB0C61E8E7C}">
      <dgm:prSet/>
      <dgm:spPr/>
      <dgm:t>
        <a:bodyPr/>
        <a:lstStyle/>
        <a:p>
          <a:endParaRPr lang="en-IN"/>
        </a:p>
      </dgm:t>
    </dgm:pt>
    <dgm:pt modelId="{5AB22A6A-9E41-4738-858F-E5E195A9E612}" type="sibTrans" cxnId="{FACCC691-01DF-430F-87D4-3BB0C61E8E7C}">
      <dgm:prSet/>
      <dgm:spPr/>
      <dgm:t>
        <a:bodyPr/>
        <a:lstStyle/>
        <a:p>
          <a:endParaRPr lang="en-IN"/>
        </a:p>
      </dgm:t>
    </dgm:pt>
    <dgm:pt modelId="{31091FF2-12F3-4C1F-8B71-950B6AD75CF8}">
      <dgm:prSet/>
      <dgm:spPr>
        <a:xfrm>
          <a:off x="0" y="1144122"/>
          <a:ext cx="2477947" cy="524745"/>
        </a:xfrm>
      </dgm:spPr>
      <dgm:t>
        <a:bodyPr/>
        <a:lstStyle/>
        <a:p>
          <a:r>
            <a:rPr lang="en-IN" dirty="0" smtClean="0">
              <a:latin typeface="Calibri" panose="020F0502020204030204"/>
              <a:ea typeface="+mn-ea"/>
              <a:cs typeface="+mn-cs"/>
            </a:rPr>
            <a:t>e-mail: ajit.deshpande@rises.io</a:t>
          </a:r>
          <a:endParaRPr lang="en-IN" dirty="0">
            <a:latin typeface="Calibri" panose="020F0502020204030204"/>
            <a:ea typeface="+mn-ea"/>
            <a:cs typeface="+mn-cs"/>
          </a:endParaRPr>
        </a:p>
      </dgm:t>
    </dgm:pt>
    <dgm:pt modelId="{667D8538-B078-4DFA-9593-C8DBA0EFC18F}" type="parTrans" cxnId="{28832595-A557-475A-BEE1-BB3D48E7CA4E}">
      <dgm:prSet/>
      <dgm:spPr/>
      <dgm:t>
        <a:bodyPr/>
        <a:lstStyle/>
        <a:p>
          <a:endParaRPr lang="en-IN"/>
        </a:p>
      </dgm:t>
    </dgm:pt>
    <dgm:pt modelId="{5876F4B2-FFD8-4D1F-BC77-81E027308403}" type="sibTrans" cxnId="{28832595-A557-475A-BEE1-BB3D48E7CA4E}">
      <dgm:prSet/>
      <dgm:spPr/>
      <dgm:t>
        <a:bodyPr/>
        <a:lstStyle/>
        <a:p>
          <a:endParaRPr lang="en-IN"/>
        </a:p>
      </dgm:t>
    </dgm:pt>
    <dgm:pt modelId="{5452DC42-C50C-47F3-9274-0848847BF604}">
      <dgm:prSet/>
      <dgm:spPr>
        <a:xfrm>
          <a:off x="0" y="1144122"/>
          <a:ext cx="2477947" cy="524745"/>
        </a:xfrm>
      </dgm:spPr>
      <dgm:t>
        <a:bodyPr/>
        <a:lstStyle/>
        <a:p>
          <a:r>
            <a:rPr lang="en-IN" smtClean="0">
              <a:latin typeface="Calibri" panose="020F0502020204030204"/>
              <a:ea typeface="+mn-ea"/>
              <a:cs typeface="+mn-cs"/>
            </a:rPr>
            <a:t>Phone: +91 98224 48602</a:t>
          </a:r>
          <a:endParaRPr lang="en-IN" dirty="0">
            <a:latin typeface="Calibri" panose="020F0502020204030204"/>
            <a:ea typeface="+mn-ea"/>
            <a:cs typeface="+mn-cs"/>
          </a:endParaRPr>
        </a:p>
      </dgm:t>
    </dgm:pt>
    <dgm:pt modelId="{E3A471C5-34EE-49A9-9C5F-ED8A4FC0C1F7}" type="parTrans" cxnId="{C176F182-4ADC-466D-ACBE-F50462A8643B}">
      <dgm:prSet/>
      <dgm:spPr/>
      <dgm:t>
        <a:bodyPr/>
        <a:lstStyle/>
        <a:p>
          <a:endParaRPr lang="en-IN"/>
        </a:p>
      </dgm:t>
    </dgm:pt>
    <dgm:pt modelId="{CF0D3E61-64C4-4555-A45B-A83726E7B4C4}" type="sibTrans" cxnId="{C176F182-4ADC-466D-ACBE-F50462A8643B}">
      <dgm:prSet/>
      <dgm:spPr/>
      <dgm:t>
        <a:bodyPr/>
        <a:lstStyle/>
        <a:p>
          <a:endParaRPr lang="en-IN"/>
        </a:p>
      </dgm:t>
    </dgm:pt>
    <dgm:pt modelId="{4D216908-D269-414A-B5DF-DCE6835F04A4}" type="pres">
      <dgm:prSet presAssocID="{09A286D0-5FFF-48F7-9927-71C32EA944B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586AB07E-A1EB-4DAA-A5CA-F228F9E2E48C}" type="pres">
      <dgm:prSet presAssocID="{8087A121-CC2D-48AF-994A-0D456C14441F}" presName="parentText" presStyleLbl="node1" presStyleIdx="0" presStyleCnt="2">
        <dgm:presLayoutVars>
          <dgm:chMax val="0"/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IN"/>
        </a:p>
      </dgm:t>
    </dgm:pt>
    <dgm:pt modelId="{E8A3D2F6-2AD9-4D95-AD65-FE362B17911F}" type="pres">
      <dgm:prSet presAssocID="{8087A121-CC2D-48AF-994A-0D456C14441F}" presName="childText" presStyleLbl="revTx" presStyleIdx="0" presStyleCnt="2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IN"/>
        </a:p>
      </dgm:t>
    </dgm:pt>
    <dgm:pt modelId="{7AC1C03F-3E4A-4EBF-B3FF-2F093C086AF0}" type="pres">
      <dgm:prSet presAssocID="{84D04EAA-A8BA-48B6-A0F1-EDEC34D96BD5}" presName="parentText" presStyleLbl="node1" presStyleIdx="1" presStyleCnt="2">
        <dgm:presLayoutVars>
          <dgm:chMax val="0"/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IN"/>
        </a:p>
      </dgm:t>
    </dgm:pt>
    <dgm:pt modelId="{F249F133-2BA3-4EBA-80C7-1FA7665B234A}" type="pres">
      <dgm:prSet presAssocID="{84D04EAA-A8BA-48B6-A0F1-EDEC34D96BD5}" presName="childText" presStyleLbl="revTx" presStyleIdx="1" presStyleCnt="2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IN"/>
        </a:p>
      </dgm:t>
    </dgm:pt>
  </dgm:ptLst>
  <dgm:cxnLst>
    <dgm:cxn modelId="{7D2E68EE-3818-4DB9-91EC-DA37C038D568}" type="presOf" srcId="{BCF5568D-08B6-43BD-ACC9-D0384B2BF861}" destId="{E8A3D2F6-2AD9-4D95-AD65-FE362B17911F}" srcOrd="0" destOrd="0" presId="urn:microsoft.com/office/officeart/2005/8/layout/vList2"/>
    <dgm:cxn modelId="{FACCC691-01DF-430F-87D4-3BB0C61E8E7C}" srcId="{84D04EAA-A8BA-48B6-A0F1-EDEC34D96BD5}" destId="{7830FA67-F1AE-41C1-83D7-4D9C2BF2976F}" srcOrd="0" destOrd="0" parTransId="{313E9B69-E5F8-4593-9642-7BC58C4F47F9}" sibTransId="{5AB22A6A-9E41-4738-858F-E5E195A9E612}"/>
    <dgm:cxn modelId="{A1130586-5051-4729-B986-88DECF644DDA}" type="presOf" srcId="{7830FA67-F1AE-41C1-83D7-4D9C2BF2976F}" destId="{F249F133-2BA3-4EBA-80C7-1FA7665B234A}" srcOrd="0" destOrd="0" presId="urn:microsoft.com/office/officeart/2005/8/layout/vList2"/>
    <dgm:cxn modelId="{28832595-A557-475A-BEE1-BB3D48E7CA4E}" srcId="{84D04EAA-A8BA-48B6-A0F1-EDEC34D96BD5}" destId="{31091FF2-12F3-4C1F-8B71-950B6AD75CF8}" srcOrd="1" destOrd="0" parTransId="{667D8538-B078-4DFA-9593-C8DBA0EFC18F}" sibTransId="{5876F4B2-FFD8-4D1F-BC77-81E027308403}"/>
    <dgm:cxn modelId="{33637FC2-7EF3-4291-95E2-C69E1074A02E}" srcId="{09A286D0-5FFF-48F7-9927-71C32EA944BF}" destId="{84D04EAA-A8BA-48B6-A0F1-EDEC34D96BD5}" srcOrd="1" destOrd="0" parTransId="{C16E6786-B1AF-4E71-856C-109F9A826591}" sibTransId="{9D6328D4-08F8-4FD2-B895-D63A97BC6034}"/>
    <dgm:cxn modelId="{CFEE167A-473C-4933-807D-87164325F0B6}" type="presOf" srcId="{31091FF2-12F3-4C1F-8B71-950B6AD75CF8}" destId="{F249F133-2BA3-4EBA-80C7-1FA7665B234A}" srcOrd="0" destOrd="1" presId="urn:microsoft.com/office/officeart/2005/8/layout/vList2"/>
    <dgm:cxn modelId="{BCF39C5B-C024-4741-8E99-6B4413A204B8}" srcId="{8087A121-CC2D-48AF-994A-0D456C14441F}" destId="{BCF5568D-08B6-43BD-ACC9-D0384B2BF861}" srcOrd="0" destOrd="0" parTransId="{0B6D2C2B-CCBF-495C-B82D-0CD7A0D611C0}" sibTransId="{1060A5DF-ACAB-421A-8322-E7635A180021}"/>
    <dgm:cxn modelId="{C385CCA1-D8F1-436D-8520-0033424E700A}" type="presOf" srcId="{09A286D0-5FFF-48F7-9927-71C32EA944BF}" destId="{4D216908-D269-414A-B5DF-DCE6835F04A4}" srcOrd="0" destOrd="0" presId="urn:microsoft.com/office/officeart/2005/8/layout/vList2"/>
    <dgm:cxn modelId="{18794429-2104-40D8-A38A-E825229C1BC8}" srcId="{09A286D0-5FFF-48F7-9927-71C32EA944BF}" destId="{8087A121-CC2D-48AF-994A-0D456C14441F}" srcOrd="0" destOrd="0" parTransId="{C750F1F9-C2B5-4A03-9FA8-315C1CED8E38}" sibTransId="{D329ABDB-589A-4ABE-94BB-6C3AE247F4ED}"/>
    <dgm:cxn modelId="{CD427686-A7BD-47C4-8FB5-8FC03E05E6E2}" type="presOf" srcId="{8087A121-CC2D-48AF-994A-0D456C14441F}" destId="{586AB07E-A1EB-4DAA-A5CA-F228F9E2E48C}" srcOrd="0" destOrd="0" presId="urn:microsoft.com/office/officeart/2005/8/layout/vList2"/>
    <dgm:cxn modelId="{C176F182-4ADC-466D-ACBE-F50462A8643B}" srcId="{84D04EAA-A8BA-48B6-A0F1-EDEC34D96BD5}" destId="{5452DC42-C50C-47F3-9274-0848847BF604}" srcOrd="2" destOrd="0" parTransId="{E3A471C5-34EE-49A9-9C5F-ED8A4FC0C1F7}" sibTransId="{CF0D3E61-64C4-4555-A45B-A83726E7B4C4}"/>
    <dgm:cxn modelId="{1A13E6ED-4E55-4EA3-ADBD-19C896476775}" type="presOf" srcId="{5452DC42-C50C-47F3-9274-0848847BF604}" destId="{F249F133-2BA3-4EBA-80C7-1FA7665B234A}" srcOrd="0" destOrd="2" presId="urn:microsoft.com/office/officeart/2005/8/layout/vList2"/>
    <dgm:cxn modelId="{540B72D1-3AF0-42C5-B01F-FE363F1DA30E}" type="presOf" srcId="{84D04EAA-A8BA-48B6-A0F1-EDEC34D96BD5}" destId="{7AC1C03F-3E4A-4EBF-B3FF-2F093C086AF0}" srcOrd="0" destOrd="0" presId="urn:microsoft.com/office/officeart/2005/8/layout/vList2"/>
    <dgm:cxn modelId="{287C2B04-A1FC-4F4D-9021-15753BBD4474}" type="presParOf" srcId="{4D216908-D269-414A-B5DF-DCE6835F04A4}" destId="{586AB07E-A1EB-4DAA-A5CA-F228F9E2E48C}" srcOrd="0" destOrd="0" presId="urn:microsoft.com/office/officeart/2005/8/layout/vList2"/>
    <dgm:cxn modelId="{3F2A467D-8A9B-4D62-81A2-B0A462D52773}" type="presParOf" srcId="{4D216908-D269-414A-B5DF-DCE6835F04A4}" destId="{E8A3D2F6-2AD9-4D95-AD65-FE362B17911F}" srcOrd="1" destOrd="0" presId="urn:microsoft.com/office/officeart/2005/8/layout/vList2"/>
    <dgm:cxn modelId="{6F30E945-BC76-4B22-A979-1A92CC8272E6}" type="presParOf" srcId="{4D216908-D269-414A-B5DF-DCE6835F04A4}" destId="{7AC1C03F-3E4A-4EBF-B3FF-2F093C086AF0}" srcOrd="2" destOrd="0" presId="urn:microsoft.com/office/officeart/2005/8/layout/vList2"/>
    <dgm:cxn modelId="{D89D1EA8-F0D9-49D6-BF0E-E483C035BD96}" type="presParOf" srcId="{4D216908-D269-414A-B5DF-DCE6835F04A4}" destId="{F249F133-2BA3-4EBA-80C7-1FA7665B234A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6AB07E-A1EB-4DAA-A5CA-F228F9E2E48C}">
      <dsp:nvSpPr>
        <dsp:cNvPr id="0" name=""/>
        <dsp:cNvSpPr/>
      </dsp:nvSpPr>
      <dsp:spPr>
        <a:xfrm>
          <a:off x="0" y="241320"/>
          <a:ext cx="2477947" cy="311805"/>
        </a:xfrm>
        <a:prstGeom prst="roundRect">
          <a:avLst/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shade val="8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300" kern="1200" smtClean="0">
              <a:latin typeface="Calibri" panose="020F0502020204030204"/>
              <a:ea typeface="+mn-ea"/>
              <a:cs typeface="+mn-cs"/>
            </a:rPr>
            <a:t>Company: rises software solutions</a:t>
          </a:r>
          <a:endParaRPr lang="en-IN" sz="1300" kern="1200">
            <a:latin typeface="Calibri" panose="020F0502020204030204"/>
            <a:ea typeface="+mn-ea"/>
            <a:cs typeface="+mn-cs"/>
          </a:endParaRPr>
        </a:p>
      </dsp:txBody>
      <dsp:txXfrm>
        <a:off x="15221" y="256541"/>
        <a:ext cx="2447505" cy="281363"/>
      </dsp:txXfrm>
    </dsp:sp>
    <dsp:sp modelId="{E8A3D2F6-2AD9-4D95-AD65-FE362B17911F}">
      <dsp:nvSpPr>
        <dsp:cNvPr id="0" name=""/>
        <dsp:cNvSpPr/>
      </dsp:nvSpPr>
      <dsp:spPr>
        <a:xfrm>
          <a:off x="0" y="553125"/>
          <a:ext cx="2477947" cy="215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675" tIns="16510" rIns="92456" bIns="165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IN" sz="1000" kern="1200" dirty="0" smtClean="0">
              <a:latin typeface="Calibri" panose="020F0502020204030204"/>
              <a:ea typeface="+mn-ea"/>
              <a:cs typeface="+mn-cs"/>
            </a:rPr>
            <a:t>Website: </a:t>
          </a:r>
          <a:r>
            <a:rPr lang="en-IN" sz="1000" b="1" kern="1200" dirty="0" smtClean="0">
              <a:latin typeface="Calibri" panose="020F0502020204030204"/>
              <a:ea typeface="+mn-ea"/>
              <a:cs typeface="+mn-cs"/>
            </a:rPr>
            <a:t>rises.io</a:t>
          </a:r>
          <a:endParaRPr lang="en-IN" sz="1000" b="1" kern="1200" dirty="0">
            <a:latin typeface="Calibri" panose="020F0502020204030204"/>
            <a:ea typeface="+mn-ea"/>
            <a:cs typeface="+mn-cs"/>
          </a:endParaRPr>
        </a:p>
      </dsp:txBody>
      <dsp:txXfrm>
        <a:off x="0" y="553125"/>
        <a:ext cx="2477947" cy="215280"/>
      </dsp:txXfrm>
    </dsp:sp>
    <dsp:sp modelId="{7AC1C03F-3E4A-4EBF-B3FF-2F093C086AF0}">
      <dsp:nvSpPr>
        <dsp:cNvPr id="0" name=""/>
        <dsp:cNvSpPr/>
      </dsp:nvSpPr>
      <dsp:spPr>
        <a:xfrm>
          <a:off x="0" y="768406"/>
          <a:ext cx="2477947" cy="311805"/>
        </a:xfrm>
        <a:prstGeom prst="roundRect">
          <a:avLst/>
        </a:prstGeom>
        <a:gradFill rotWithShape="0">
          <a:gsLst>
            <a:gs pos="0">
              <a:schemeClr val="accent1">
                <a:shade val="80000"/>
                <a:hueOff val="709557"/>
                <a:satOff val="-39844"/>
                <a:lumOff val="34361"/>
                <a:alphaOff val="0"/>
                <a:tint val="50000"/>
                <a:satMod val="300000"/>
              </a:schemeClr>
            </a:gs>
            <a:gs pos="35000">
              <a:schemeClr val="accent1">
                <a:shade val="80000"/>
                <a:hueOff val="709557"/>
                <a:satOff val="-39844"/>
                <a:lumOff val="34361"/>
                <a:alphaOff val="0"/>
                <a:tint val="37000"/>
                <a:satMod val="300000"/>
              </a:schemeClr>
            </a:gs>
            <a:gs pos="100000">
              <a:schemeClr val="accent1">
                <a:shade val="80000"/>
                <a:hueOff val="709557"/>
                <a:satOff val="-39844"/>
                <a:lumOff val="34361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300" kern="1200" dirty="0" smtClean="0">
              <a:latin typeface="Calibri" panose="020F0502020204030204"/>
              <a:ea typeface="+mn-ea"/>
              <a:cs typeface="+mn-cs"/>
            </a:rPr>
            <a:t>Contact Info: Pune, India </a:t>
          </a:r>
          <a:endParaRPr lang="en-IN" sz="1300" kern="1200" dirty="0">
            <a:latin typeface="Calibri" panose="020F0502020204030204"/>
            <a:ea typeface="+mn-ea"/>
            <a:cs typeface="+mn-cs"/>
          </a:endParaRPr>
        </a:p>
      </dsp:txBody>
      <dsp:txXfrm>
        <a:off x="15221" y="783627"/>
        <a:ext cx="2447505" cy="281363"/>
      </dsp:txXfrm>
    </dsp:sp>
    <dsp:sp modelId="{F249F133-2BA3-4EBA-80C7-1FA7665B234A}">
      <dsp:nvSpPr>
        <dsp:cNvPr id="0" name=""/>
        <dsp:cNvSpPr/>
      </dsp:nvSpPr>
      <dsp:spPr>
        <a:xfrm>
          <a:off x="0" y="1080211"/>
          <a:ext cx="2477947" cy="5247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675" tIns="16510" rIns="92456" bIns="165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IN" sz="1000" kern="1200" dirty="0" smtClean="0">
              <a:latin typeface="Calibri" panose="020F0502020204030204"/>
              <a:ea typeface="+mn-ea"/>
              <a:cs typeface="+mn-cs"/>
            </a:rPr>
            <a:t>Ajit </a:t>
          </a:r>
          <a:r>
            <a:rPr lang="en-IN" sz="1000" kern="1200" dirty="0" err="1" smtClean="0">
              <a:latin typeface="Calibri" panose="020F0502020204030204"/>
              <a:ea typeface="+mn-ea"/>
              <a:cs typeface="+mn-cs"/>
            </a:rPr>
            <a:t>Deshpade</a:t>
          </a:r>
          <a:r>
            <a:rPr lang="en-IN" sz="1000" kern="1200" dirty="0" smtClean="0">
              <a:latin typeface="Calibri" panose="020F0502020204030204"/>
              <a:ea typeface="+mn-ea"/>
              <a:cs typeface="+mn-cs"/>
            </a:rPr>
            <a:t>, Founder </a:t>
          </a:r>
          <a:endParaRPr lang="en-IN" sz="1000" kern="1200" dirty="0">
            <a:latin typeface="Calibri" panose="020F0502020204030204"/>
            <a:ea typeface="+mn-ea"/>
            <a:cs typeface="+mn-cs"/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IN" sz="1000" kern="1200" dirty="0" smtClean="0">
              <a:latin typeface="Calibri" panose="020F0502020204030204"/>
              <a:ea typeface="+mn-ea"/>
              <a:cs typeface="+mn-cs"/>
            </a:rPr>
            <a:t>e-mail: ajit.deshpande@rises.io</a:t>
          </a:r>
          <a:endParaRPr lang="en-IN" sz="1000" kern="1200" dirty="0">
            <a:latin typeface="Calibri" panose="020F0502020204030204"/>
            <a:ea typeface="+mn-ea"/>
            <a:cs typeface="+mn-cs"/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IN" sz="1000" kern="1200" smtClean="0">
              <a:latin typeface="Calibri" panose="020F0502020204030204"/>
              <a:ea typeface="+mn-ea"/>
              <a:cs typeface="+mn-cs"/>
            </a:rPr>
            <a:t>Phone: +91 98224 48602</a:t>
          </a:r>
          <a:endParaRPr lang="en-IN" sz="1000" kern="1200" dirty="0">
            <a:latin typeface="Calibri" panose="020F0502020204030204"/>
            <a:ea typeface="+mn-ea"/>
            <a:cs typeface="+mn-cs"/>
          </a:endParaRPr>
        </a:p>
      </dsp:txBody>
      <dsp:txXfrm>
        <a:off x="0" y="1080211"/>
        <a:ext cx="2477947" cy="5247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VerticalCircleList">
  <dgm:title val=""/>
  <dgm:desc val=""/>
  <dgm:catLst>
    <dgm:cat type="list" pri="23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</dgm:varLst>
    <dgm:alg type="lin">
      <dgm:param type="linDir" val="fromT"/>
      <dgm:param type="fallback" val="2D"/>
    </dgm:alg>
    <dgm:shape xmlns:r="http://schemas.openxmlformats.org/officeDocument/2006/relationships" r:blip="">
      <dgm:adjLst/>
    </dgm:shape>
    <dgm:presOf/>
    <dgm:constrLst>
      <dgm:constr type="w" for="ch" forName="withChildren" refType="w"/>
      <dgm:constr type="h" for="ch" forName="withChildren" refType="w" fact="0.909"/>
      <dgm:constr type="w" for="ch" forName="noChildren" refType="w"/>
      <dgm:constr type="h" for="ch" forName="noChildren" refType="w" fact="0.164"/>
      <dgm:constr type="w" for="ch" forName="overlap" val="1"/>
      <dgm:constr type="h" for="ch" forName="overlap" refType="w" refFor="ch" refForName="withChildren" fact="-0.089"/>
      <dgm:constr type="primFontSz" for="des" forName="txLvl1" op="equ" val="65"/>
      <dgm:constr type="primFontSz" for="des" forName="txLvlOnly1" refType="primFontSz" refFor="des" refForName="txLvl1" op="equ"/>
      <dgm:constr type="primFontSz" for="des" forName="txLvl2" refType="primFontSz" refFor="des" refForName="txLvl1" op="equ" fact="0.78"/>
      <dgm:constr type="primFontSz" for="des" forName="txLvl3" refType="primFontSz" refFor="des" refForName="txLvl1" op="equ" fact="0.78"/>
      <dgm:constr type="userF" for="des" forName="lin" refType="primFontSz" refFor="des" refForName="txLvl2" op="equ"/>
    </dgm:constrLst>
    <dgm:forEach name="Name1" axis="ch" ptType="node">
      <dgm:choose name="Name2">
        <dgm:if name="Name3" axis="ch" ptType="node" func="cnt" op="gte" val="1">
          <dgm:layoutNode name="withChildren">
            <dgm:alg type="composite"/>
            <dgm:choose name="Name4">
              <dgm:if name="Name5" func="var" arg="dir" op="equ" val="norm">
                <dgm:constrLst>
                  <dgm:constr type="l" for="ch" forName="bigCircle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l" for="ch" forName="medCircle" refType="w" fact="0.043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 refType="ctrX" refFor="ch" refForName="medCircle"/>
                  <dgm:constr type="r" for="ch" forName="txLvl1" refType="w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 refType="ctrX" refFor="ch" refForName="medCircle"/>
                  <dgm:constr type="r" for="ch" forName="lin" refType="w"/>
                  <dgm:constr type="t" for="ch" forName="lin" refType="h" fact="0.222"/>
                  <dgm:constr type="h" for="ch" forName="lin" refType="h" fact="0.68"/>
                </dgm:constrLst>
              </dgm:if>
              <dgm:else name="Name6">
                <dgm:constrLst>
                  <dgm:constr type="r" for="ch" forName="bigCircle" refType="w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r" for="ch" forName="medCircle" refType="w" fact="0.957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/>
                  <dgm:constr type="r" for="ch" forName="txLvl1" refType="ctrX" refFor="ch" refForName="medCircle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/>
                  <dgm:constr type="r" for="ch" forName="lin" refType="ctrX" refFor="ch" refForName="medCircle"/>
                  <dgm:constr type="t" for="ch" forName="lin" refType="h" fact="0.222"/>
                  <dgm:constr type="h" for="ch" forName="lin" refType="h" fact="0.68"/>
                </dgm:constrLst>
              </dgm:else>
            </dgm:choose>
            <dgm:layoutNode name="big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med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1" styleLbl="revTx">
              <dgm:choose name="Name7">
                <dgm:if name="Name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lin">
              <dgm:choose name="Name10">
                <dgm:if name="Name11" func="var" arg="dir" op="equ" val="norm">
                  <dgm:alg type="lin">
                    <dgm:param type="linDir" val="fromT"/>
                    <dgm:param type="vertAlign" val="t"/>
                    <dgm:param type="nodeHorzAlign" val="l"/>
                  </dgm:alg>
                </dgm:if>
                <dgm:else name="Name12">
                  <dgm:alg type="lin">
                    <dgm:param type="linDir" val="fromT"/>
                    <dgm:param type="vertAlign" val="t"/>
                    <dgm:param type="nodeHorzAlign" val="r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>
                <dgm:constr type="userF"/>
                <dgm:constr type="primFontSz" for="ch" forName="txLvl2" refType="userF"/>
                <dgm:constr type="w" for="ch" forName="txLvl2" refType="w"/>
                <dgm:constr type="h" for="ch" forName="txLvl2" refType="primFontSz" refFor="ch" refForName="txLvl2" fact="0.39"/>
                <dgm:constr type="w" for="ch" forName="txLvl3" refType="w"/>
                <dgm:constr type="h" for="ch" forName="txLvl3" refType="primFontSz" refFor="ch" refForName="txLvl2" fact="0.39"/>
                <dgm:constr type="h" for="ch" forName="smCircle" refType="primFontSz" refFor="ch" refForName="txLvl2" fact="0.14"/>
                <dgm:constr type="h" for="ch" forName="indentDot1" refType="primFontSz" refFor="ch" refForName="txLvl2" fact="0.14"/>
                <dgm:constr type="h" for="ch" forName="indentDot2" refType="primFontSz" refFor="ch" refForName="txLvl2" fact="0.14"/>
                <dgm:constr type="h" for="ch" forName="indentDot3" refType="primFontSz" refFor="ch" refForName="txLvl2" fact="0.14"/>
                <dgm:constr type="w" for="ch" forName="indentDot1" refType="w"/>
                <dgm:constr type="w" for="ch" forName="indentDot2" refType="w"/>
                <dgm:constr type="w" for="ch" forName="indentDot3" refType="w"/>
                <dgm:constr type="userI" for="ch" forName="txLvl3" refType="primFontSz" refFor="ch" refForName="txLvl2" fact="0.14"/>
                <dgm:constr type="userI" for="ch" forName="indentDot1" refType="primFontSz" refFor="ch" refForName="txLvl2" fact="0.14"/>
                <dgm:constr type="userI" for="ch" forName="indentDot2" refType="primFontSz" refFor="ch" refForName="txLvl2" fact="0.14"/>
                <dgm:constr type="userI" for="ch" forName="indentDot3" refType="primFontSz" refFor="ch" refForName="txLvl2" fact="0.14"/>
              </dgm:constrLst>
              <dgm:ruleLst>
                <dgm:rule type="primFontSz" for="ch" forName="txLvl2" val="5" fact="NaN" max="NaN"/>
              </dgm:ruleLst>
              <dgm:forEach name="Name13" axis="ch" ptType="node">
                <dgm:layoutNode name="txLvl2" styleLbl="revTx">
                  <dgm:choose name="Name14">
                    <dgm:if name="Name15" func="var" arg="dir" op="equ" val="norm">
                      <dgm:alg type="tx">
                        <dgm:param type="parTxLTRAlign" val="l"/>
                        <dgm:param type="parTxRTLAlign" val="l"/>
                      </dgm:alg>
                    </dgm:if>
                    <dgm:else name="Name16">
                      <dgm:alg type="tx">
                        <dgm:param type="parTxLTRAlign" val="r"/>
                        <dgm:param type="parTxRTLAlign" val="r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self" ptType="node"/>
                  <dgm:constrLst>
                    <dgm:constr type="lMarg"/>
                    <dgm:constr type="rMarg"/>
                    <dgm:constr type="tMarg" refType="primFontSz" fact="0.1"/>
                    <dgm:constr type="bMarg" refType="primFontSz" fact="0.1"/>
                  </dgm:constrLst>
                  <dgm:ruleLst>
                    <dgm:rule type="h" val="INF" fact="NaN" max="NaN"/>
                  </dgm:ruleLst>
                </dgm:layoutNode>
                <dgm:forEach name="Name17" axis="ch" ptType="node" cnt="1">
                  <dgm:layoutNode name="indentDot1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hoose name="Name18">
                      <dgm:if name="Name19" func="var" arg="dir" op="equ" val="norm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l" for="ch" forName="smCircle1" refType="r" refFor="ch" refForName="gap1"/>
                        </dgm:constrLst>
                      </dgm:if>
                      <dgm:else name="Name20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r" for="ch" forName="smCircle1" refType="l" refFor="ch" refForName="gap1"/>
                        </dgm:constrLst>
                      </dgm:else>
                    </dgm:choose>
                    <dgm:layoutNode name="gap1">
                      <dgm:alg type="sp"/>
                      <dgm:shape xmlns:r="http://schemas.openxmlformats.org/officeDocument/2006/relationships" type="rect" r:blip="" hideGeom="1">
                        <dgm:adjLst/>
                      </dgm:shape>
                      <dgm:presOf/>
                    </dgm:layoutNode>
                    <dgm:layoutNode name="smCircle1" styleLbl="vennNode1">
                      <dgm:alg type="sp"/>
                      <dgm:shape xmlns:r="http://schemas.openxmlformats.org/officeDocument/2006/relationships" type="ellipse" r:blip="">
                        <dgm:adjLst/>
                      </dgm:shape>
                      <dgm:presOf/>
                      <dgm:constrLst>
                        <dgm:constr type="w" refType="h"/>
                      </dgm:constrLst>
                    </dgm:layoutNode>
                  </dgm:layoutNode>
                </dgm:forEach>
                <dgm:forEach name="Name21" axis="ch" ptType="node">
                  <dgm:layoutNode name="txLvl3" styleLbl="revTx">
                    <dgm:varLst>
                      <dgm:bulletEnabled val="1"/>
                    </dgm:varLst>
                    <dgm:choose name="Name22">
                      <dgm:if name="Name23" func="var" arg="dir" op="equ" val="norm">
                        <dgm:alg type="tx">
                          <dgm:param type="parTxLTRAlign" val="l"/>
                          <dgm:param type="parTxRTLAlign" val="l"/>
                          <dgm:param type="shpTxLTRAlignCh" val="l"/>
                          <dgm:param type="shpTxRTLAlignCh" val="l"/>
                        </dgm:alg>
                      </dgm:if>
                      <dgm:else name="Name24">
                        <dgm:alg type="tx">
                          <dgm:param type="parTxLTRAlign" val="r"/>
                          <dgm:param type="parTxRTLAlign" val="r"/>
                          <dgm:param type="shpTxLTRAlignCh" val="r"/>
                          <dgm:param type="shpTxRTLAlignCh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"/>
                    <dgm:choose name="Name25">
                      <dgm:if name="Name26" func="var" arg="dir" op="equ" val="norm">
                        <dgm:constrLst>
                          <dgm:constr type="userI"/>
                          <dgm:constr type="lMarg" refType="userI" fact="8.504"/>
                          <dgm:constr type="rMarg"/>
                          <dgm:constr type="tMarg" refType="primFontSz" fact="0.1"/>
                          <dgm:constr type="bMarg" refType="primFontSz" fact="0.1"/>
                        </dgm:constrLst>
                      </dgm:if>
                      <dgm:else name="Name27">
                        <dgm:constrLst>
                          <dgm:constr type="userI"/>
                          <dgm:constr type="lMarg"/>
                          <dgm:constr type="rMarg" refType="userI" fact="8.504"/>
                          <dgm:constr type="tMarg" refType="primFontSz" fact="0.1"/>
                          <dgm:constr type="bMarg" refType="primFontSz" fact="0.1"/>
                        </dgm:constrLst>
                      </dgm:else>
                    </dgm:choose>
                    <dgm:ruleLst>
                      <dgm:rule type="h" val="INF" fact="NaN" max="NaN"/>
                    </dgm:ruleLst>
                  </dgm:layoutNode>
                  <dgm:forEach name="Name28" axis="followSib" ptType="sibTrans" cnt="1">
                    <dgm:layoutNode name="indentDot2">
                      <dgm:alg type="composite"/>
                      <dgm:shape xmlns:r="http://schemas.openxmlformats.org/officeDocument/2006/relationships" r:blip="">
                        <dgm:adjLst/>
                      </dgm:shape>
                      <dgm:presOf/>
                      <dgm:choose name="Name29">
                        <dgm:if name="Name30" func="var" arg="dir" op="equ" val="norm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l" for="ch" forName="smCircle2" refType="r" refFor="ch" refForName="gap2"/>
                          </dgm:constrLst>
                        </dgm:if>
                        <dgm:else name="Name31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r" for="ch" forName="smCircle2" refType="l" refFor="ch" refForName="gap2"/>
                          </dgm:constrLst>
                        </dgm:else>
                      </dgm:choose>
                      <dgm:layoutNode name="gap2">
                        <dgm:alg type="sp"/>
                        <dgm:shape xmlns:r="http://schemas.openxmlformats.org/officeDocument/2006/relationships" type="rect" r:blip="" hideGeom="1">
                          <dgm:adjLst/>
                        </dgm:shape>
                        <dgm:presOf/>
                      </dgm:layoutNode>
                      <dgm:layoutNode name="smCircle2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layoutNode>
                  </dgm:forEach>
                </dgm:forEach>
                <dgm:choose name="Name32">
                  <dgm:if name="Name33" axis="ch" ptType="node" func="cnt" op="gte" val="1">
                    <dgm:forEach name="Name34" axis="followSib" ptType="sibTrans" cnt="1">
                      <dgm:layoutNode name="indentDot3">
                        <dgm:alg type="composite"/>
                        <dgm:shape xmlns:r="http://schemas.openxmlformats.org/officeDocument/2006/relationships" r:blip="">
                          <dgm:adjLst/>
                        </dgm:shape>
                        <dgm:presOf/>
                        <dgm:choose name="Name35">
                          <dgm:if name="Name36" func="var" arg="dir" op="equ" val="norm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l" for="ch" forName="smCircle3" refType="r" refFor="ch" refForName="gap3"/>
                            </dgm:constrLst>
                          </dgm:if>
                          <dgm:else name="Name37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r" for="ch" forName="smCircle3" refType="l" refFor="ch" refForName="gap3"/>
                            </dgm:constrLst>
                          </dgm:else>
                        </dgm:choose>
                        <dgm:layoutNode name="gap3">
                          <dgm:alg type="sp"/>
                          <dgm:shape xmlns:r="http://schemas.openxmlformats.org/officeDocument/2006/relationships" type="rect" r:blip="" hideGeom="1">
                            <dgm:adjLst/>
                          </dgm:shape>
                          <dgm:presOf/>
                        </dgm:layoutNode>
                        <dgm:layoutNode name="smCircle3" styleLbl="vennNode1">
                          <dgm:alg type="sp"/>
                          <dgm:shape xmlns:r="http://schemas.openxmlformats.org/officeDocument/2006/relationships" type="ellipse" r:blip="">
                            <dgm:adjLst/>
                          </dgm:shape>
                          <dgm:presOf/>
                          <dgm:constrLst>
                            <dgm:constr type="w" refType="h"/>
                          </dgm:constrLst>
                        </dgm:layoutNode>
                      </dgm:layoutNode>
                    </dgm:forEach>
                  </dgm:if>
                  <dgm:else name="Name38">
                    <dgm:forEach name="Name39" axis="followSib" ptType="sibTrans" cnt="1">
                      <dgm:layoutNode name="smCircle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forEach>
                  </dgm:else>
                </dgm:choose>
              </dgm:forEach>
            </dgm:layoutNode>
          </dgm:layoutNode>
          <dgm:choose name="Name40">
            <dgm:if name="Name41" axis="followSib ch" ptType="node node" cnt="1 0" func="cnt" op="gte" val="1">
              <dgm:layoutNode name="overlap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if>
            <dgm:else name="Name42"/>
          </dgm:choose>
        </dgm:if>
        <dgm:else name="Name43">
          <dgm:layoutNode name="noChildren">
            <dgm:alg type="composite"/>
            <dgm:choose name="Name44">
              <dgm:if name="Name45" func="var" arg="dir" op="equ" val="norm">
                <dgm:constrLst>
                  <dgm:constr type="l" for="ch" forName="gap"/>
                  <dgm:constr type="w" for="ch" forName="gap" refType="w" fact="0.043"/>
                  <dgm:constr type="h" for="ch" forName="gap" refType="h"/>
                  <dgm:constr type="t" for="ch" forName="gap"/>
                  <dgm:constr type="l" for="ch" forName="medCircle2" refType="r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 refType="ctrX" refFor="ch" refForName="medCircle2"/>
                  <dgm:constr type="r" for="ch" forName="txLvlOnly1" refType="w"/>
                  <dgm:constr type="h" for="ch" forName="txLvlOnly1" refType="h"/>
                  <dgm:constr type="t" for="ch" forName="txLvlOnly1"/>
                </dgm:constrLst>
              </dgm:if>
              <dgm:else name="Name46">
                <dgm:constrLst>
                  <dgm:constr type="r" for="ch" forName="gap" refType="w"/>
                  <dgm:constr type="w" for="ch" forName="gap" refType="w" fact="0.043"/>
                  <dgm:constr type="h" for="ch" forName="gap" refType="h"/>
                  <dgm:constr type="t" for="ch" forName="gap"/>
                  <dgm:constr type="r" for="ch" forName="medCircle2" refType="l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/>
                  <dgm:constr type="r" for="ch" forName="txLvlOnly1" refType="ctrX" refFor="ch" refForName="medCircle2"/>
                  <dgm:constr type="h" for="ch" forName="txLvlOnly1" refType="h"/>
                  <dgm:constr type="t" for="ch" forName="txLvlOnly1"/>
                </dgm:constrLst>
              </dgm:else>
            </dgm:choose>
            <dgm:layoutNode name="g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medCircle2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Only1" styleLbl="revTx">
              <dgm:choose name="Name47">
                <dgm:if name="Name4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4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77282E-A68F-473E-88A7-906C29D3710F}" type="datetimeFigureOut">
              <a:rPr lang="en-IN" smtClean="0"/>
              <a:t>12-12-2016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9FAAA0-2816-4DDE-80BB-D0E3090DF7D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9575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9FAAA0-2816-4DDE-80BB-D0E3090DF7D8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240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9FAAA0-2816-4DDE-80BB-D0E3090DF7D8}" type="slidenum">
              <a:rPr lang="en-IN" smtClean="0"/>
              <a:t>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33393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9FAAA0-2816-4DDE-80BB-D0E3090DF7D8}" type="slidenum">
              <a:rPr lang="en-IN" smtClean="0"/>
              <a:t>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48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userDrawn="1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 userDrawn="1"/>
        </p:nvSpPr>
        <p:spPr>
          <a:xfrm>
            <a:off x="0" y="2"/>
            <a:ext cx="12192000" cy="6857999"/>
          </a:xfrm>
          <a:prstGeom prst="rect">
            <a:avLst/>
          </a:prstGeom>
          <a:solidFill>
            <a:schemeClr val="tx1"/>
          </a:solidFill>
          <a:ln w="12700" cap="flat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897" tIns="60932" rIns="121897" bIns="60932" anchor="ctr" anchorCtr="0">
            <a:noAutofit/>
          </a:bodyPr>
          <a:lstStyle/>
          <a:p>
            <a:endParaRPr dirty="0"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1535988" y="3832129"/>
            <a:ext cx="9143999" cy="1121147"/>
          </a:xfrm>
          <a:prstGeom prst="rect">
            <a:avLst/>
          </a:prstGeom>
          <a:noFill/>
          <a:ln>
            <a:noFill/>
          </a:ln>
        </p:spPr>
        <p:txBody>
          <a:bodyPr lIns="121897" tIns="121897" rIns="121897" bIns="121897" anchor="t" anchorCtr="0"/>
          <a:lstStyle>
            <a:lvl1pPr marL="0" marR="0" indent="0" algn="ctr" rtl="0">
              <a:spcBef>
                <a:spcPts val="0"/>
              </a:spcBef>
              <a:buClr>
                <a:srgbClr val="2C95DD"/>
              </a:buClr>
              <a:buFont typeface="Arial"/>
              <a:buNone/>
              <a:defRPr kumimoji="0" sz="3200" b="0" i="0" u="none" strike="noStrike" kern="1200" cap="none" spc="0" normalizeH="0" baseline="0" dirty="0">
                <a:ln>
                  <a:noFill/>
                </a:ln>
                <a:solidFill>
                  <a:srgbClr val="4472C4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defRPr>
            </a:lvl1pPr>
            <a:lvl2pPr marL="609585" marR="0" indent="0" algn="ctr" rtl="0">
              <a:spcBef>
                <a:spcPts val="640"/>
              </a:spcBef>
              <a:buClr>
                <a:srgbClr val="2C95DD"/>
              </a:buClr>
              <a:buFont typeface="Arial"/>
              <a:buNone/>
              <a:defRPr sz="3200" b="0" i="0" u="none" strike="noStrike" cap="none" baseline="0">
                <a:solidFill>
                  <a:srgbClr val="ACACAC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19170" marR="0" indent="0" algn="ctr" rtl="0">
              <a:spcBef>
                <a:spcPts val="533"/>
              </a:spcBef>
              <a:buClr>
                <a:srgbClr val="2C95DD"/>
              </a:buClr>
              <a:buFont typeface="Arial"/>
              <a:buNone/>
              <a:defRPr sz="2700" b="0" i="0" u="none" strike="noStrike" cap="none" baseline="0">
                <a:solidFill>
                  <a:srgbClr val="ACACAC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754" marR="0" indent="0" algn="ctr" rtl="0">
              <a:spcBef>
                <a:spcPts val="480"/>
              </a:spcBef>
              <a:buClr>
                <a:srgbClr val="2C95DD"/>
              </a:buClr>
              <a:buFont typeface="Arial"/>
              <a:buNone/>
              <a:defRPr sz="2400" b="0" i="0" u="none" strike="noStrike" cap="none" baseline="0">
                <a:solidFill>
                  <a:srgbClr val="ACACAC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438339" marR="0" indent="0" algn="ctr" rtl="0">
              <a:spcBef>
                <a:spcPts val="480"/>
              </a:spcBef>
              <a:buClr>
                <a:srgbClr val="2C95DD"/>
              </a:buClr>
              <a:buFont typeface="Arial"/>
              <a:buNone/>
              <a:defRPr sz="2400" b="0" i="0" u="none" strike="noStrike" cap="none" baseline="0">
                <a:solidFill>
                  <a:srgbClr val="ACACAC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047924" marR="0" indent="0" algn="ctr" rtl="0">
              <a:spcBef>
                <a:spcPts val="533"/>
              </a:spcBef>
              <a:buClr>
                <a:srgbClr val="ACACAC"/>
              </a:buClr>
              <a:buFont typeface="Arial"/>
              <a:buNone/>
              <a:defRPr sz="2700" b="0" i="0" u="none" strike="noStrike" cap="none" baseline="0">
                <a:solidFill>
                  <a:srgbClr val="ACACAC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657509" marR="0" indent="0" algn="ctr" rtl="0">
              <a:spcBef>
                <a:spcPts val="533"/>
              </a:spcBef>
              <a:buClr>
                <a:srgbClr val="ACACAC"/>
              </a:buClr>
              <a:buFont typeface="Arial"/>
              <a:buNone/>
              <a:defRPr sz="2700" b="0" i="0" u="none" strike="noStrike" cap="none" baseline="0">
                <a:solidFill>
                  <a:srgbClr val="ACACAC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267093" marR="0" indent="0" algn="ctr" rtl="0">
              <a:spcBef>
                <a:spcPts val="533"/>
              </a:spcBef>
              <a:buClr>
                <a:srgbClr val="ACACAC"/>
              </a:buClr>
              <a:buFont typeface="Arial"/>
              <a:buNone/>
              <a:defRPr sz="2700" b="0" i="0" u="none" strike="noStrike" cap="none" baseline="0">
                <a:solidFill>
                  <a:srgbClr val="ACACAC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876678" marR="0" indent="0" algn="ctr" rtl="0">
              <a:spcBef>
                <a:spcPts val="533"/>
              </a:spcBef>
              <a:buClr>
                <a:srgbClr val="ACACAC"/>
              </a:buClr>
              <a:buFont typeface="Arial"/>
              <a:buNone/>
              <a:defRPr sz="2700" b="0" i="0" u="none" strike="noStrike" cap="none" baseline="0">
                <a:solidFill>
                  <a:srgbClr val="ACACA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15" name="Shape 15"/>
          <p:cNvSpPr txBox="1">
            <a:spLocks noGrp="1"/>
          </p:cNvSpPr>
          <p:nvPr>
            <p:ph type="body" idx="2"/>
          </p:nvPr>
        </p:nvSpPr>
        <p:spPr>
          <a:xfrm>
            <a:off x="1535987" y="5275442"/>
            <a:ext cx="9143999" cy="539740"/>
          </a:xfrm>
          <a:prstGeom prst="rect">
            <a:avLst/>
          </a:prstGeom>
          <a:noFill/>
          <a:ln>
            <a:noFill/>
          </a:ln>
        </p:spPr>
        <p:txBody>
          <a:bodyPr lIns="121897" tIns="121897" rIns="121897" bIns="121897" anchor="t" anchorCtr="0"/>
          <a:lstStyle>
            <a:lvl1pPr rtl="0">
              <a:spcBef>
                <a:spcPts val="0"/>
              </a:spcBef>
              <a:buClr>
                <a:srgbClr val="7F7F7F"/>
              </a:buClr>
              <a:buFont typeface="Arial"/>
              <a:buNone/>
              <a:defRPr sz="2400" b="0" i="0" u="none" strike="noStrike" cap="none" baseline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Shape 7"/>
          <p:cNvSpPr/>
          <p:nvPr userDrawn="1"/>
        </p:nvSpPr>
        <p:spPr>
          <a:xfrm>
            <a:off x="0" y="6390410"/>
            <a:ext cx="12192000" cy="4675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lIns="121897" tIns="60932" rIns="121897" bIns="60932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17" name="Shape 17"/>
          <p:cNvSpPr txBox="1"/>
          <p:nvPr/>
        </p:nvSpPr>
        <p:spPr>
          <a:xfrm flipH="1">
            <a:off x="11404603" y="6695330"/>
            <a:ext cx="711199" cy="16414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dirty="0"/>
              <a:t> 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4613" y="6336792"/>
            <a:ext cx="531189" cy="478422"/>
          </a:xfrm>
          <a:prstGeom prst="rect">
            <a:avLst/>
          </a:prstGeom>
        </p:spPr>
      </p:pic>
      <p:sp>
        <p:nvSpPr>
          <p:cNvPr id="16" name="Title 5"/>
          <p:cNvSpPr txBox="1">
            <a:spLocks/>
          </p:cNvSpPr>
          <p:nvPr userDrawn="1"/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6000" b="0" i="0" u="none" strike="noStrike" kern="1200" cap="none" spc="0" normalizeH="0" baseline="0" noProof="0" dirty="0" smtClean="0">
                <a:ln w="0"/>
                <a:gradFill>
                  <a:gsLst>
                    <a:gs pos="0">
                      <a:srgbClr val="4472C4">
                        <a:lumMod val="50000"/>
                      </a:srgbClr>
                    </a:gs>
                    <a:gs pos="50000">
                      <a:srgbClr val="4472C4"/>
                    </a:gs>
                    <a:gs pos="100000">
                      <a:srgbClr val="4472C4">
                        <a:lumMod val="60000"/>
                        <a:lumOff val="40000"/>
                      </a:srgb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uLnTx/>
                <a:uFillTx/>
                <a:latin typeface="Calibri" panose="020F0502020204030204"/>
                <a:ea typeface="+mj-ea"/>
                <a:cs typeface="+mj-cs"/>
              </a:rPr>
              <a:t>rises.io</a:t>
            </a:r>
            <a:r>
              <a:rPr kumimoji="0" lang="en-IN" sz="6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/>
            </a:r>
            <a:br>
              <a:rPr kumimoji="0" lang="en-IN" sz="6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</a:br>
            <a:r>
              <a:rPr kumimoji="0" lang="en-IN" sz="4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72C4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software solutions</a:t>
            </a:r>
          </a:p>
        </p:txBody>
      </p:sp>
      <p:sp>
        <p:nvSpPr>
          <p:cNvPr id="20" name="Shape 19"/>
          <p:cNvSpPr txBox="1"/>
          <p:nvPr userDrawn="1"/>
        </p:nvSpPr>
        <p:spPr>
          <a:xfrm>
            <a:off x="4591395" y="6585387"/>
            <a:ext cx="3033181" cy="13336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900" b="0" i="0" u="none" strike="noStrike" cap="none" baseline="0" dirty="0" smtClea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Confidential</a:t>
            </a:r>
            <a:endParaRPr lang="en-US" sz="900" b="0" i="0" u="none" strike="noStrike" cap="none" baseline="0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userDrawn="1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 userDrawn="1"/>
        </p:nvSpPr>
        <p:spPr>
          <a:xfrm>
            <a:off x="0" y="2"/>
            <a:ext cx="12192000" cy="6857999"/>
          </a:xfrm>
          <a:prstGeom prst="rect">
            <a:avLst/>
          </a:prstGeom>
          <a:solidFill>
            <a:schemeClr val="tx1"/>
          </a:solidFill>
          <a:ln w="12700" cap="flat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897" tIns="60932" rIns="121897" bIns="60932" anchor="ctr" anchorCtr="0">
            <a:noAutofit/>
          </a:bodyPr>
          <a:lstStyle/>
          <a:p>
            <a:endParaRPr dirty="0">
              <a:solidFill>
                <a:prstClr val="black"/>
              </a:solidFill>
            </a:endParaRPr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1535988" y="3832129"/>
            <a:ext cx="9143999" cy="1121147"/>
          </a:xfrm>
          <a:prstGeom prst="rect">
            <a:avLst/>
          </a:prstGeom>
          <a:noFill/>
          <a:ln>
            <a:noFill/>
          </a:ln>
        </p:spPr>
        <p:txBody>
          <a:bodyPr lIns="121897" tIns="121897" rIns="121897" bIns="121897" anchor="t" anchorCtr="0"/>
          <a:lstStyle>
            <a:lvl1pPr marL="0" marR="0" indent="0" algn="ctr" rtl="0">
              <a:spcBef>
                <a:spcPts val="0"/>
              </a:spcBef>
              <a:buClr>
                <a:srgbClr val="2C95DD"/>
              </a:buClr>
              <a:buFont typeface="Arial"/>
              <a:buNone/>
              <a:defRPr kumimoji="0" sz="3200" b="0" i="0" u="none" strike="noStrike" kern="1200" cap="none" spc="0" normalizeH="0" baseline="0" dirty="0">
                <a:ln>
                  <a:noFill/>
                </a:ln>
                <a:solidFill>
                  <a:srgbClr val="4472C4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defRPr>
            </a:lvl1pPr>
            <a:lvl2pPr marL="609585" marR="0" indent="0" algn="ctr" rtl="0">
              <a:spcBef>
                <a:spcPts val="640"/>
              </a:spcBef>
              <a:buClr>
                <a:srgbClr val="2C95DD"/>
              </a:buClr>
              <a:buFont typeface="Arial"/>
              <a:buNone/>
              <a:defRPr sz="3200" b="0" i="0" u="none" strike="noStrike" cap="none" baseline="0">
                <a:solidFill>
                  <a:srgbClr val="ACACAC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19170" marR="0" indent="0" algn="ctr" rtl="0">
              <a:spcBef>
                <a:spcPts val="533"/>
              </a:spcBef>
              <a:buClr>
                <a:srgbClr val="2C95DD"/>
              </a:buClr>
              <a:buFont typeface="Arial"/>
              <a:buNone/>
              <a:defRPr sz="2700" b="0" i="0" u="none" strike="noStrike" cap="none" baseline="0">
                <a:solidFill>
                  <a:srgbClr val="ACACAC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754" marR="0" indent="0" algn="ctr" rtl="0">
              <a:spcBef>
                <a:spcPts val="480"/>
              </a:spcBef>
              <a:buClr>
                <a:srgbClr val="2C95DD"/>
              </a:buClr>
              <a:buFont typeface="Arial"/>
              <a:buNone/>
              <a:defRPr sz="2400" b="0" i="0" u="none" strike="noStrike" cap="none" baseline="0">
                <a:solidFill>
                  <a:srgbClr val="ACACAC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438339" marR="0" indent="0" algn="ctr" rtl="0">
              <a:spcBef>
                <a:spcPts val="480"/>
              </a:spcBef>
              <a:buClr>
                <a:srgbClr val="2C95DD"/>
              </a:buClr>
              <a:buFont typeface="Arial"/>
              <a:buNone/>
              <a:defRPr sz="2400" b="0" i="0" u="none" strike="noStrike" cap="none" baseline="0">
                <a:solidFill>
                  <a:srgbClr val="ACACAC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047924" marR="0" indent="0" algn="ctr" rtl="0">
              <a:spcBef>
                <a:spcPts val="533"/>
              </a:spcBef>
              <a:buClr>
                <a:srgbClr val="ACACAC"/>
              </a:buClr>
              <a:buFont typeface="Arial"/>
              <a:buNone/>
              <a:defRPr sz="2700" b="0" i="0" u="none" strike="noStrike" cap="none" baseline="0">
                <a:solidFill>
                  <a:srgbClr val="ACACAC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657509" marR="0" indent="0" algn="ctr" rtl="0">
              <a:spcBef>
                <a:spcPts val="533"/>
              </a:spcBef>
              <a:buClr>
                <a:srgbClr val="ACACAC"/>
              </a:buClr>
              <a:buFont typeface="Arial"/>
              <a:buNone/>
              <a:defRPr sz="2700" b="0" i="0" u="none" strike="noStrike" cap="none" baseline="0">
                <a:solidFill>
                  <a:srgbClr val="ACACAC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267093" marR="0" indent="0" algn="ctr" rtl="0">
              <a:spcBef>
                <a:spcPts val="533"/>
              </a:spcBef>
              <a:buClr>
                <a:srgbClr val="ACACAC"/>
              </a:buClr>
              <a:buFont typeface="Arial"/>
              <a:buNone/>
              <a:defRPr sz="2700" b="0" i="0" u="none" strike="noStrike" cap="none" baseline="0">
                <a:solidFill>
                  <a:srgbClr val="ACACAC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876678" marR="0" indent="0" algn="ctr" rtl="0">
              <a:spcBef>
                <a:spcPts val="533"/>
              </a:spcBef>
              <a:buClr>
                <a:srgbClr val="ACACAC"/>
              </a:buClr>
              <a:buFont typeface="Arial"/>
              <a:buNone/>
              <a:defRPr sz="2700" b="0" i="0" u="none" strike="noStrike" cap="none" baseline="0">
                <a:solidFill>
                  <a:srgbClr val="ACACA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15" name="Shape 15"/>
          <p:cNvSpPr txBox="1">
            <a:spLocks noGrp="1"/>
          </p:cNvSpPr>
          <p:nvPr>
            <p:ph type="body" idx="2"/>
          </p:nvPr>
        </p:nvSpPr>
        <p:spPr>
          <a:xfrm>
            <a:off x="1535987" y="5275442"/>
            <a:ext cx="9143999" cy="539740"/>
          </a:xfrm>
          <a:prstGeom prst="rect">
            <a:avLst/>
          </a:prstGeom>
          <a:noFill/>
          <a:ln>
            <a:noFill/>
          </a:ln>
        </p:spPr>
        <p:txBody>
          <a:bodyPr lIns="121897" tIns="121897" rIns="121897" bIns="121897" anchor="t" anchorCtr="0"/>
          <a:lstStyle>
            <a:lvl1pPr rtl="0">
              <a:spcBef>
                <a:spcPts val="0"/>
              </a:spcBef>
              <a:buClr>
                <a:srgbClr val="7F7F7F"/>
              </a:buClr>
              <a:buFont typeface="Arial"/>
              <a:buNone/>
              <a:defRPr sz="2400" b="0" i="0" u="none" strike="noStrike" cap="none" baseline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Shape 7"/>
          <p:cNvSpPr/>
          <p:nvPr userDrawn="1"/>
        </p:nvSpPr>
        <p:spPr>
          <a:xfrm>
            <a:off x="0" y="6390410"/>
            <a:ext cx="12192000" cy="4675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lIns="121897" tIns="60932" rIns="121897" bIns="60932" anchor="ctr" anchorCtr="0">
            <a:noAutofit/>
          </a:bodyPr>
          <a:lstStyle/>
          <a:p>
            <a:pPr algn="r">
              <a:defRPr/>
            </a:pPr>
            <a:endParaRPr lang="en-US" dirty="0" smtClean="0">
              <a:solidFill>
                <a:prstClr val="black"/>
              </a:solidFill>
            </a:endParaRPr>
          </a:p>
        </p:txBody>
      </p:sp>
      <p:sp>
        <p:nvSpPr>
          <p:cNvPr id="17" name="Shape 17"/>
          <p:cNvSpPr txBox="1"/>
          <p:nvPr/>
        </p:nvSpPr>
        <p:spPr>
          <a:xfrm flipH="1">
            <a:off x="11404603" y="6695330"/>
            <a:ext cx="711199" cy="16414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algn="r">
              <a:buClr>
                <a:prstClr val="black"/>
              </a:buClr>
              <a:buSzPct val="25000"/>
              <a:buFont typeface="Arial"/>
              <a:buNone/>
            </a:pPr>
            <a:r>
              <a:rPr lang="en-US" dirty="0">
                <a:solidFill>
                  <a:prstClr val="black"/>
                </a:solidFill>
              </a:rPr>
              <a:t> 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4613" y="6336792"/>
            <a:ext cx="531189" cy="478422"/>
          </a:xfrm>
          <a:prstGeom prst="rect">
            <a:avLst/>
          </a:prstGeom>
        </p:spPr>
      </p:pic>
      <p:sp>
        <p:nvSpPr>
          <p:cNvPr id="16" name="Title 5"/>
          <p:cNvSpPr txBox="1">
            <a:spLocks/>
          </p:cNvSpPr>
          <p:nvPr userDrawn="1"/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IN" dirty="0" smtClean="0">
                <a:ln w="0"/>
                <a:gradFill>
                  <a:gsLst>
                    <a:gs pos="0">
                      <a:srgbClr val="4472C4">
                        <a:lumMod val="50000"/>
                      </a:srgbClr>
                    </a:gs>
                    <a:gs pos="50000">
                      <a:srgbClr val="4472C4"/>
                    </a:gs>
                    <a:gs pos="100000">
                      <a:srgbClr val="4472C4">
                        <a:lumMod val="60000"/>
                        <a:lumOff val="40000"/>
                      </a:srgb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Calibri" panose="020F0502020204030204"/>
              </a:rPr>
              <a:t>rises.io</a:t>
            </a:r>
            <a:r>
              <a:rPr lang="en-IN" dirty="0" smtClean="0">
                <a:solidFill>
                  <a:sysClr val="windowText" lastClr="000000"/>
                </a:solidFill>
                <a:latin typeface="Calibri Light" panose="020F0302020204030204"/>
              </a:rPr>
              <a:t/>
            </a:r>
            <a:br>
              <a:rPr lang="en-IN" dirty="0" smtClean="0">
                <a:solidFill>
                  <a:sysClr val="windowText" lastClr="000000"/>
                </a:solidFill>
                <a:latin typeface="Calibri Light" panose="020F0302020204030204"/>
              </a:rPr>
            </a:br>
            <a:r>
              <a:rPr lang="en-IN" sz="4900" dirty="0" smtClean="0">
                <a:solidFill>
                  <a:srgbClr val="4472C4">
                    <a:lumMod val="60000"/>
                    <a:lumOff val="40000"/>
                  </a:srgbClr>
                </a:solidFill>
                <a:latin typeface="Calibri Light" panose="020F0302020204030204"/>
              </a:rPr>
              <a:t>software solutions</a:t>
            </a:r>
          </a:p>
        </p:txBody>
      </p:sp>
      <p:sp>
        <p:nvSpPr>
          <p:cNvPr id="20" name="Shape 19"/>
          <p:cNvSpPr txBox="1"/>
          <p:nvPr userDrawn="1"/>
        </p:nvSpPr>
        <p:spPr>
          <a:xfrm>
            <a:off x="4591395" y="6585387"/>
            <a:ext cx="3033181" cy="13336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algn="ctr">
              <a:buClr>
                <a:prstClr val="black"/>
              </a:buClr>
              <a:buSzPct val="25000"/>
              <a:buFont typeface="Arial"/>
              <a:buNone/>
            </a:pPr>
            <a:r>
              <a:rPr lang="en-US" sz="900" dirty="0" smtClean="0">
                <a:solidFill>
                  <a:srgbClr val="7F7F7F"/>
                </a:solidFill>
                <a:ea typeface="Arial"/>
                <a:cs typeface="Arial"/>
                <a:sym typeface="Arial"/>
              </a:rPr>
              <a:t>Confidential</a:t>
            </a:r>
            <a:endParaRPr lang="en-US" sz="900" dirty="0">
              <a:solidFill>
                <a:srgbClr val="7F7F7F"/>
              </a:solidFill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971401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and Content, no circles">
  <p:cSld name="2_Title and Content, no circle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88949" y="433916"/>
            <a:ext cx="11214099" cy="613832"/>
          </a:xfrm>
          <a:prstGeom prst="rect">
            <a:avLst/>
          </a:prstGeom>
          <a:noFill/>
          <a:ln>
            <a:noFill/>
          </a:ln>
        </p:spPr>
        <p:txBody>
          <a:bodyPr lIns="121897" tIns="121897" rIns="121897" bIns="121897" anchor="t" anchorCtr="0"/>
          <a:lstStyle>
            <a:lvl1pPr rtl="0">
              <a:lnSpc>
                <a:spcPct val="90000"/>
              </a:lnSpc>
              <a:defRPr sz="4300" baseline="0">
                <a:solidFill>
                  <a:schemeClr val="bg2">
                    <a:lumMod val="60000"/>
                    <a:lumOff val="40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488951" y="1432984"/>
            <a:ext cx="11214099" cy="4510615"/>
          </a:xfrm>
          <a:prstGeom prst="rect">
            <a:avLst/>
          </a:prstGeom>
          <a:noFill/>
          <a:ln>
            <a:noFill/>
          </a:ln>
        </p:spPr>
        <p:txBody>
          <a:bodyPr lIns="121897" tIns="121897" rIns="121897" bIns="121897" anchor="t" anchorCtr="0"/>
          <a:lstStyle>
            <a:lvl1pPr rtl="0">
              <a:spcBef>
                <a:spcPts val="1600"/>
              </a:spcBef>
              <a:buClr>
                <a:schemeClr val="accent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400"/>
              </a:spcBef>
              <a:buClr>
                <a:schemeClr val="accent1"/>
              </a:buClr>
              <a:buFont typeface="Arial"/>
              <a:buChar char="•"/>
              <a:defRPr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>
              <a:spcBef>
                <a:spcPts val="400"/>
              </a:spcBef>
              <a:buClr>
                <a:schemeClr val="accent1"/>
              </a:buClr>
              <a:buFont typeface="Arial"/>
              <a:buChar char="•"/>
              <a:defRPr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211862" indent="-323843" rtl="0">
              <a:spcBef>
                <a:spcPts val="400"/>
              </a:spcBef>
              <a:buClr>
                <a:schemeClr val="accent1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>
              <a:spcBef>
                <a:spcPts val="400"/>
              </a:spcBef>
              <a:buClr>
                <a:schemeClr val="accent1"/>
              </a:buClr>
              <a:buFont typeface="Arial"/>
              <a:buChar char="•"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5772612" y="6456797"/>
            <a:ext cx="6467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A75C3805-63E6-4B57-86A0-862E4452C2B8}" type="slidenum">
              <a:rPr lang="en-IN" sz="1000" smtClean="0">
                <a:solidFill>
                  <a:prstClr val="black"/>
                </a:solidFill>
              </a:rPr>
              <a:pPr algn="ctr"/>
              <a:t>‹#›</a:t>
            </a:fld>
            <a:endParaRPr lang="en-IN" sz="1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19823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ubtitle only">
  <p:cSld name="Title and Subtitle 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488949" y="1047752"/>
            <a:ext cx="11214099" cy="461625"/>
          </a:xfrm>
          <a:prstGeom prst="rect">
            <a:avLst/>
          </a:prstGeom>
          <a:noFill/>
          <a:ln>
            <a:noFill/>
          </a:ln>
        </p:spPr>
        <p:txBody>
          <a:bodyPr lIns="121897" tIns="121897" rIns="121897" bIns="121897" anchor="t" anchorCtr="0"/>
          <a:lstStyle>
            <a:lvl1pPr marL="0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700" b="0" baseline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09585" indent="0" rtl="0">
              <a:buNone/>
              <a:defRPr sz="2700" b="1"/>
            </a:lvl2pPr>
            <a:lvl3pPr marL="1219170" indent="0" rtl="0">
              <a:buNone/>
              <a:defRPr sz="2400" b="1"/>
            </a:lvl3pPr>
            <a:lvl4pPr marL="1828754" indent="0" rtl="0">
              <a:buNone/>
              <a:defRPr sz="2100" b="1"/>
            </a:lvl4pPr>
            <a:lvl5pPr marL="2438339" indent="0" rtl="0">
              <a:buNone/>
              <a:defRPr sz="2100" b="1"/>
            </a:lvl5pPr>
            <a:lvl6pPr marL="3047924" indent="0" rtl="0">
              <a:buFont typeface="Arial"/>
              <a:buNone/>
              <a:defRPr sz="2100" b="1"/>
            </a:lvl6pPr>
            <a:lvl7pPr marL="3657509" indent="0" rtl="0">
              <a:buFont typeface="Arial"/>
              <a:buNone/>
              <a:defRPr sz="2100" b="1"/>
            </a:lvl7pPr>
            <a:lvl8pPr marL="4267093" indent="0" rtl="0">
              <a:buFont typeface="Arial"/>
              <a:buNone/>
              <a:defRPr sz="2100" b="1"/>
            </a:lvl8pPr>
            <a:lvl9pPr marL="4876678" indent="0" rtl="0">
              <a:buFont typeface="Arial"/>
              <a:buNone/>
              <a:defRPr sz="21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488949" y="433916"/>
            <a:ext cx="11214099" cy="613832"/>
          </a:xfrm>
          <a:prstGeom prst="rect">
            <a:avLst/>
          </a:prstGeom>
          <a:noFill/>
          <a:ln>
            <a:noFill/>
          </a:ln>
        </p:spPr>
        <p:txBody>
          <a:bodyPr lIns="121897" tIns="121897" rIns="121897" bIns="121897" anchor="t" anchorCtr="0"/>
          <a:lstStyle>
            <a:lvl1pPr rtl="0">
              <a:lnSpc>
                <a:spcPct val="90000"/>
              </a:lnSpc>
              <a:defRPr sz="4300" baseline="0">
                <a:solidFill>
                  <a:schemeClr val="bg2">
                    <a:lumMod val="60000"/>
                    <a:lumOff val="40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5772612" y="6456797"/>
            <a:ext cx="6467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A75C3805-63E6-4B57-86A0-862E4452C2B8}" type="slidenum">
              <a:rPr lang="en-IN" sz="1000" smtClean="0">
                <a:solidFill>
                  <a:prstClr val="black"/>
                </a:solidFill>
              </a:rPr>
              <a:pPr algn="ctr"/>
              <a:t>‹#›</a:t>
            </a:fld>
            <a:endParaRPr lang="en-IN" sz="1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71972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with Subtitle and Content">
  <p:cSld name="1_Title with Subtitle and Conten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488949" y="1047752"/>
            <a:ext cx="11214099" cy="461625"/>
          </a:xfrm>
          <a:prstGeom prst="rect">
            <a:avLst/>
          </a:prstGeom>
          <a:noFill/>
          <a:ln>
            <a:noFill/>
          </a:ln>
        </p:spPr>
        <p:txBody>
          <a:bodyPr lIns="121897" tIns="121897" rIns="121897" bIns="121897" anchor="t" anchorCtr="0"/>
          <a:lstStyle>
            <a:lvl1pPr marL="0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700" b="0" baseline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09585" indent="0" rtl="0">
              <a:buNone/>
              <a:defRPr sz="2700" b="1"/>
            </a:lvl2pPr>
            <a:lvl3pPr marL="1219170" indent="0" rtl="0">
              <a:buNone/>
              <a:defRPr sz="2400" b="1"/>
            </a:lvl3pPr>
            <a:lvl4pPr marL="1828754" indent="0" rtl="0">
              <a:buNone/>
              <a:defRPr sz="2100" b="1"/>
            </a:lvl4pPr>
            <a:lvl5pPr marL="2438339" indent="0" rtl="0">
              <a:buNone/>
              <a:defRPr sz="2100" b="1"/>
            </a:lvl5pPr>
            <a:lvl6pPr marL="3047924" indent="0" rtl="0">
              <a:buFont typeface="Arial"/>
              <a:buNone/>
              <a:defRPr sz="2100" b="1"/>
            </a:lvl6pPr>
            <a:lvl7pPr marL="3657509" indent="0" rtl="0">
              <a:buFont typeface="Arial"/>
              <a:buNone/>
              <a:defRPr sz="2100" b="1"/>
            </a:lvl7pPr>
            <a:lvl8pPr marL="4267093" indent="0" rtl="0">
              <a:buFont typeface="Arial"/>
              <a:buNone/>
              <a:defRPr sz="2100" b="1"/>
            </a:lvl8pPr>
            <a:lvl9pPr marL="4876678" indent="0" rtl="0">
              <a:buFont typeface="Arial"/>
              <a:buNone/>
              <a:defRPr sz="21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488949" y="433916"/>
            <a:ext cx="11214099" cy="613832"/>
          </a:xfrm>
          <a:prstGeom prst="rect">
            <a:avLst/>
          </a:prstGeom>
          <a:noFill/>
          <a:ln>
            <a:noFill/>
          </a:ln>
        </p:spPr>
        <p:txBody>
          <a:bodyPr lIns="121897" tIns="121897" rIns="121897" bIns="121897" anchor="t" anchorCtr="0"/>
          <a:lstStyle>
            <a:lvl1pPr rtl="0">
              <a:lnSpc>
                <a:spcPct val="90000"/>
              </a:lnSpc>
              <a:defRPr sz="4300" baseline="0">
                <a:solidFill>
                  <a:schemeClr val="bg2">
                    <a:lumMod val="60000"/>
                    <a:lumOff val="40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53" name="Shape 53"/>
          <p:cNvSpPr txBox="1">
            <a:spLocks noGrp="1"/>
          </p:cNvSpPr>
          <p:nvPr>
            <p:ph type="body" idx="2"/>
          </p:nvPr>
        </p:nvSpPr>
        <p:spPr>
          <a:xfrm>
            <a:off x="488952" y="1892299"/>
            <a:ext cx="11214099" cy="4051300"/>
          </a:xfrm>
          <a:prstGeom prst="rect">
            <a:avLst/>
          </a:prstGeom>
          <a:noFill/>
          <a:ln>
            <a:noFill/>
          </a:ln>
        </p:spPr>
        <p:txBody>
          <a:bodyPr lIns="121897" tIns="121897" rIns="121897" bIns="121897" anchor="t" anchorCtr="0"/>
          <a:lstStyle>
            <a:lvl1pPr rtl="0">
              <a:spcBef>
                <a:spcPts val="1600"/>
              </a:spcBef>
              <a:buClr>
                <a:schemeClr val="accent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400"/>
              </a:spcBef>
              <a:buClr>
                <a:schemeClr val="accent1"/>
              </a:buClr>
              <a:buFont typeface="Arial"/>
              <a:buChar char="•"/>
              <a:defRPr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>
              <a:spcBef>
                <a:spcPts val="400"/>
              </a:spcBef>
              <a:buClr>
                <a:schemeClr val="accent1"/>
              </a:buClr>
              <a:buFont typeface="Arial"/>
              <a:buChar char="•"/>
              <a:defRPr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211862" indent="-323843" rtl="0">
              <a:spcBef>
                <a:spcPts val="400"/>
              </a:spcBef>
              <a:buClr>
                <a:schemeClr val="accent1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>
              <a:spcBef>
                <a:spcPts val="400"/>
              </a:spcBef>
              <a:buClr>
                <a:schemeClr val="accent1"/>
              </a:buClr>
              <a:buFont typeface="Arial"/>
              <a:buChar char="•"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5772612" y="6456797"/>
            <a:ext cx="6467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A75C3805-63E6-4B57-86A0-862E4452C2B8}" type="slidenum">
              <a:rPr lang="en-IN" sz="1000" smtClean="0">
                <a:solidFill>
                  <a:prstClr val="black"/>
                </a:solidFill>
              </a:rPr>
              <a:pPr algn="ctr"/>
              <a:t>‹#›</a:t>
            </a:fld>
            <a:endParaRPr lang="en-IN" sz="1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06902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, graphic area on left">
  <p:cSld name="Title, Content, graphic area on lef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/>
          </p:cNvSpPr>
          <p:nvPr>
            <p:ph type="pic" idx="2"/>
          </p:nvPr>
        </p:nvSpPr>
        <p:spPr>
          <a:xfrm>
            <a:off x="488951" y="1432984"/>
            <a:ext cx="2764365" cy="4510615"/>
          </a:xfrm>
          <a:prstGeom prst="rect">
            <a:avLst/>
          </a:prstGeom>
          <a:noFill/>
          <a:ln>
            <a:noFill/>
          </a:ln>
        </p:spPr>
        <p:txBody>
          <a:bodyPr lIns="121897" tIns="121897" rIns="121897" bIns="121897" anchor="t" anchorCtr="0"/>
          <a:lstStyle>
            <a:lvl1pPr marL="0" marR="0" indent="0" algn="l" rtl="0">
              <a:buClr>
                <a:schemeClr val="dk1"/>
              </a:buClr>
              <a:buFont typeface="Arial"/>
              <a:buNone/>
              <a:defRPr sz="21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09585" marR="0" indent="0" algn="l" rtl="0">
              <a:buClr>
                <a:schemeClr val="dk1"/>
              </a:buClr>
              <a:buFont typeface="Arial"/>
              <a:buNone/>
              <a:defRPr sz="37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19170" marR="0" indent="0" algn="l" rtl="0">
              <a:buClr>
                <a:schemeClr val="dk1"/>
              </a:buClr>
              <a:buFont typeface="Arial"/>
              <a:buNone/>
              <a:defRPr sz="3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754" marR="0" indent="0" algn="l" rtl="0">
              <a:buClr>
                <a:schemeClr val="dk1"/>
              </a:buClr>
              <a:buFont typeface="Arial"/>
              <a:buNone/>
              <a:defRPr sz="27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438339" marR="0" indent="0" algn="l" rtl="0">
              <a:buClr>
                <a:schemeClr val="dk1"/>
              </a:buClr>
              <a:buFont typeface="Arial"/>
              <a:buNone/>
              <a:defRPr sz="27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047924" marR="0" indent="0" algn="l" rtl="0">
              <a:buClr>
                <a:schemeClr val="dk1"/>
              </a:buClr>
              <a:buFont typeface="Arial"/>
              <a:buNone/>
              <a:defRPr sz="27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657509" marR="0" indent="0" algn="l" rtl="0">
              <a:buClr>
                <a:schemeClr val="dk1"/>
              </a:buClr>
              <a:buFont typeface="Arial"/>
              <a:buNone/>
              <a:defRPr sz="27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267093" marR="0" indent="0" algn="l" rtl="0">
              <a:buClr>
                <a:schemeClr val="dk1"/>
              </a:buClr>
              <a:buFont typeface="Arial"/>
              <a:buNone/>
              <a:defRPr sz="27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876678" marR="0" indent="0" algn="l" rtl="0">
              <a:buClr>
                <a:schemeClr val="dk1"/>
              </a:buClr>
              <a:buFont typeface="Arial"/>
              <a:buNone/>
              <a:defRPr sz="27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488949" y="433916"/>
            <a:ext cx="11214099" cy="613832"/>
          </a:xfrm>
          <a:prstGeom prst="rect">
            <a:avLst/>
          </a:prstGeom>
          <a:noFill/>
          <a:ln>
            <a:noFill/>
          </a:ln>
        </p:spPr>
        <p:txBody>
          <a:bodyPr lIns="121897" tIns="121897" rIns="121897" bIns="121897" anchor="t" anchorCtr="0"/>
          <a:lstStyle>
            <a:lvl1pPr rtl="0">
              <a:lnSpc>
                <a:spcPct val="90000"/>
              </a:lnSpc>
              <a:defRPr sz="4300" baseline="0">
                <a:solidFill>
                  <a:schemeClr val="bg2">
                    <a:lumMod val="60000"/>
                    <a:lumOff val="40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3638551" y="1432984"/>
            <a:ext cx="8064501" cy="4510615"/>
          </a:xfrm>
          <a:prstGeom prst="rect">
            <a:avLst/>
          </a:prstGeom>
          <a:noFill/>
          <a:ln>
            <a:noFill/>
          </a:ln>
        </p:spPr>
        <p:txBody>
          <a:bodyPr lIns="121897" tIns="121897" rIns="121897" bIns="121897" anchor="t" anchorCtr="0"/>
          <a:lstStyle>
            <a:lvl1pPr rtl="0">
              <a:spcBef>
                <a:spcPts val="1600"/>
              </a:spcBef>
              <a:buClr>
                <a:schemeClr val="accent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400"/>
              </a:spcBef>
              <a:buClr>
                <a:schemeClr val="accent1"/>
              </a:buClr>
              <a:buFont typeface="Arial"/>
              <a:buChar char="•"/>
              <a:defRPr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>
              <a:spcBef>
                <a:spcPts val="400"/>
              </a:spcBef>
              <a:buClr>
                <a:schemeClr val="accent1"/>
              </a:buClr>
              <a:buFont typeface="Arial"/>
              <a:buChar char="•"/>
              <a:defRPr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211862" indent="-323843" rtl="0">
              <a:spcBef>
                <a:spcPts val="400"/>
              </a:spcBef>
              <a:buClr>
                <a:schemeClr val="accent1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>
              <a:spcBef>
                <a:spcPts val="400"/>
              </a:spcBef>
              <a:buClr>
                <a:schemeClr val="accent1"/>
              </a:buClr>
              <a:buFont typeface="Arial"/>
              <a:buChar char="•"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5772612" y="6456797"/>
            <a:ext cx="6467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A75C3805-63E6-4B57-86A0-862E4452C2B8}" type="slidenum">
              <a:rPr lang="en-IN" sz="1000" smtClean="0">
                <a:solidFill>
                  <a:prstClr val="black"/>
                </a:solidFill>
              </a:rPr>
              <a:pPr algn="ctr"/>
              <a:t>‹#›</a:t>
            </a:fld>
            <a:endParaRPr lang="en-IN" sz="1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71193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Subtitle, and Content with graphic area at left">
  <p:cSld name="Title, Subtitle, and Content with graphic area at lef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/>
          </p:cNvSpPr>
          <p:nvPr>
            <p:ph type="pic" idx="2"/>
          </p:nvPr>
        </p:nvSpPr>
        <p:spPr>
          <a:xfrm>
            <a:off x="488951" y="1892302"/>
            <a:ext cx="2764365" cy="4051300"/>
          </a:xfrm>
          <a:prstGeom prst="rect">
            <a:avLst/>
          </a:prstGeom>
          <a:noFill/>
          <a:ln>
            <a:noFill/>
          </a:ln>
        </p:spPr>
        <p:txBody>
          <a:bodyPr lIns="121897" tIns="121897" rIns="121897" bIns="121897" anchor="t" anchorCtr="0"/>
          <a:lstStyle>
            <a:lvl1pPr marL="0" marR="0" indent="0" algn="l" rtl="0">
              <a:buClr>
                <a:schemeClr val="dk1"/>
              </a:buClr>
              <a:buFont typeface="Arial"/>
              <a:buNone/>
              <a:defRPr sz="21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09585" marR="0" indent="0" algn="l" rtl="0">
              <a:buClr>
                <a:schemeClr val="dk1"/>
              </a:buClr>
              <a:buFont typeface="Arial"/>
              <a:buNone/>
              <a:defRPr sz="37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19170" marR="0" indent="0" algn="l" rtl="0">
              <a:buClr>
                <a:schemeClr val="dk1"/>
              </a:buClr>
              <a:buFont typeface="Arial"/>
              <a:buNone/>
              <a:defRPr sz="3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754" marR="0" indent="0" algn="l" rtl="0">
              <a:buClr>
                <a:schemeClr val="dk1"/>
              </a:buClr>
              <a:buFont typeface="Arial"/>
              <a:buNone/>
              <a:defRPr sz="27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438339" marR="0" indent="0" algn="l" rtl="0">
              <a:buClr>
                <a:schemeClr val="dk1"/>
              </a:buClr>
              <a:buFont typeface="Arial"/>
              <a:buNone/>
              <a:defRPr sz="27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047924" marR="0" indent="0" algn="l" rtl="0">
              <a:buClr>
                <a:schemeClr val="dk1"/>
              </a:buClr>
              <a:buFont typeface="Arial"/>
              <a:buNone/>
              <a:defRPr sz="27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657509" marR="0" indent="0" algn="l" rtl="0">
              <a:buClr>
                <a:schemeClr val="dk1"/>
              </a:buClr>
              <a:buFont typeface="Arial"/>
              <a:buNone/>
              <a:defRPr sz="27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267093" marR="0" indent="0" algn="l" rtl="0">
              <a:buClr>
                <a:schemeClr val="dk1"/>
              </a:buClr>
              <a:buFont typeface="Arial"/>
              <a:buNone/>
              <a:defRPr sz="27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876678" marR="0" indent="0" algn="l" rtl="0">
              <a:buClr>
                <a:schemeClr val="dk1"/>
              </a:buClr>
              <a:buFont typeface="Arial"/>
              <a:buNone/>
              <a:defRPr sz="27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488949" y="433916"/>
            <a:ext cx="11214099" cy="613832"/>
          </a:xfrm>
          <a:prstGeom prst="rect">
            <a:avLst/>
          </a:prstGeom>
          <a:noFill/>
          <a:ln>
            <a:noFill/>
          </a:ln>
        </p:spPr>
        <p:txBody>
          <a:bodyPr lIns="121897" tIns="121897" rIns="121897" bIns="121897" anchor="t" anchorCtr="0"/>
          <a:lstStyle>
            <a:lvl1pPr rtl="0">
              <a:lnSpc>
                <a:spcPct val="90000"/>
              </a:lnSpc>
              <a:defRPr sz="4300" baseline="0">
                <a:solidFill>
                  <a:schemeClr val="bg2">
                    <a:lumMod val="60000"/>
                    <a:lumOff val="40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488949" y="1047752"/>
            <a:ext cx="11214099" cy="461625"/>
          </a:xfrm>
          <a:prstGeom prst="rect">
            <a:avLst/>
          </a:prstGeom>
          <a:noFill/>
          <a:ln>
            <a:noFill/>
          </a:ln>
        </p:spPr>
        <p:txBody>
          <a:bodyPr lIns="121897" tIns="121897" rIns="121897" bIns="121897" anchor="t" anchorCtr="0"/>
          <a:lstStyle>
            <a:lvl1pPr marL="0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700" b="0" baseline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09585" indent="0" rtl="0">
              <a:buNone/>
              <a:defRPr sz="2700" b="1"/>
            </a:lvl2pPr>
            <a:lvl3pPr marL="1219170" indent="0" rtl="0">
              <a:buNone/>
              <a:defRPr sz="2400" b="1"/>
            </a:lvl3pPr>
            <a:lvl4pPr marL="1828754" indent="0" rtl="0">
              <a:buNone/>
              <a:defRPr sz="2100" b="1"/>
            </a:lvl4pPr>
            <a:lvl5pPr marL="2438339" indent="0" rtl="0">
              <a:buNone/>
              <a:defRPr sz="2100" b="1"/>
            </a:lvl5pPr>
            <a:lvl6pPr marL="3047924" indent="0" rtl="0">
              <a:buFont typeface="Arial"/>
              <a:buNone/>
              <a:defRPr sz="2100" b="1"/>
            </a:lvl6pPr>
            <a:lvl7pPr marL="3657509" indent="0" rtl="0">
              <a:buFont typeface="Arial"/>
              <a:buNone/>
              <a:defRPr sz="2100" b="1"/>
            </a:lvl7pPr>
            <a:lvl8pPr marL="4267093" indent="0" rtl="0">
              <a:buFont typeface="Arial"/>
              <a:buNone/>
              <a:defRPr sz="2100" b="1"/>
            </a:lvl8pPr>
            <a:lvl9pPr marL="4876678" indent="0" rtl="0">
              <a:buFont typeface="Arial"/>
              <a:buNone/>
              <a:defRPr sz="21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2" name="Shape 62"/>
          <p:cNvSpPr txBox="1">
            <a:spLocks noGrp="1"/>
          </p:cNvSpPr>
          <p:nvPr>
            <p:ph type="body" idx="3"/>
          </p:nvPr>
        </p:nvSpPr>
        <p:spPr>
          <a:xfrm>
            <a:off x="3638551" y="1892299"/>
            <a:ext cx="8064501" cy="4051300"/>
          </a:xfrm>
          <a:prstGeom prst="rect">
            <a:avLst/>
          </a:prstGeom>
          <a:noFill/>
          <a:ln>
            <a:noFill/>
          </a:ln>
        </p:spPr>
        <p:txBody>
          <a:bodyPr lIns="121897" tIns="121897" rIns="121897" bIns="121897" anchor="t" anchorCtr="0"/>
          <a:lstStyle>
            <a:lvl1pPr rtl="0">
              <a:spcBef>
                <a:spcPts val="1600"/>
              </a:spcBef>
              <a:buClr>
                <a:schemeClr val="accent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400"/>
              </a:spcBef>
              <a:buClr>
                <a:schemeClr val="accent1"/>
              </a:buClr>
              <a:buFont typeface="Arial"/>
              <a:buChar char="•"/>
              <a:defRPr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>
              <a:spcBef>
                <a:spcPts val="400"/>
              </a:spcBef>
              <a:buClr>
                <a:schemeClr val="accent1"/>
              </a:buClr>
              <a:buFont typeface="Arial"/>
              <a:buChar char="•"/>
              <a:defRPr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211862" indent="-323843" rtl="0">
              <a:spcBef>
                <a:spcPts val="400"/>
              </a:spcBef>
              <a:buClr>
                <a:schemeClr val="accent1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>
              <a:spcBef>
                <a:spcPts val="400"/>
              </a:spcBef>
              <a:buClr>
                <a:schemeClr val="accent1"/>
              </a:buClr>
              <a:buFont typeface="Arial"/>
              <a:buChar char="•"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5772612" y="6456797"/>
            <a:ext cx="6467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A75C3805-63E6-4B57-86A0-862E4452C2B8}" type="slidenum">
              <a:rPr lang="en-IN" sz="1000" smtClean="0">
                <a:solidFill>
                  <a:prstClr val="black"/>
                </a:solidFill>
              </a:rPr>
              <a:pPr algn="ctr"/>
              <a:t>‹#›</a:t>
            </a:fld>
            <a:endParaRPr lang="en-IN" sz="1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39949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>
  <p:cSld name="Two Columns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488949" y="433916"/>
            <a:ext cx="11214099" cy="613832"/>
          </a:xfrm>
          <a:prstGeom prst="rect">
            <a:avLst/>
          </a:prstGeom>
          <a:noFill/>
          <a:ln>
            <a:noFill/>
          </a:ln>
        </p:spPr>
        <p:txBody>
          <a:bodyPr lIns="121897" tIns="121897" rIns="121897" bIns="121897" anchor="t" anchorCtr="0"/>
          <a:lstStyle>
            <a:lvl1pPr rtl="0">
              <a:lnSpc>
                <a:spcPct val="90000"/>
              </a:lnSpc>
              <a:defRPr sz="4300" baseline="0">
                <a:solidFill>
                  <a:schemeClr val="bg2">
                    <a:lumMod val="60000"/>
                    <a:lumOff val="40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488950" y="1432984"/>
            <a:ext cx="5376619" cy="4510615"/>
          </a:xfrm>
          <a:prstGeom prst="rect">
            <a:avLst/>
          </a:prstGeom>
          <a:noFill/>
          <a:ln>
            <a:noFill/>
          </a:ln>
        </p:spPr>
        <p:txBody>
          <a:bodyPr lIns="121897" tIns="121897" rIns="121897" bIns="121897" anchor="t" anchorCtr="0"/>
          <a:lstStyle>
            <a:lvl1pPr rtl="0">
              <a:spcBef>
                <a:spcPts val="1600"/>
              </a:spcBef>
              <a:buClr>
                <a:schemeClr val="accent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400"/>
              </a:spcBef>
              <a:buClr>
                <a:schemeClr val="accent1"/>
              </a:buClr>
              <a:buFont typeface="Arial"/>
              <a:buChar char="•"/>
              <a:defRPr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>
              <a:spcBef>
                <a:spcPts val="400"/>
              </a:spcBef>
              <a:buClr>
                <a:schemeClr val="accent1"/>
              </a:buClr>
              <a:buFont typeface="Arial"/>
              <a:buChar char="•"/>
              <a:defRPr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211862" indent="-323843" rtl="0">
              <a:spcBef>
                <a:spcPts val="400"/>
              </a:spcBef>
              <a:buClr>
                <a:schemeClr val="accent1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>
              <a:spcBef>
                <a:spcPts val="400"/>
              </a:spcBef>
              <a:buClr>
                <a:schemeClr val="accent1"/>
              </a:buClr>
              <a:buFont typeface="Arial"/>
              <a:buChar char="•"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6" name="Shape 66"/>
          <p:cNvSpPr txBox="1">
            <a:spLocks noGrp="1"/>
          </p:cNvSpPr>
          <p:nvPr>
            <p:ph type="body" idx="2"/>
          </p:nvPr>
        </p:nvSpPr>
        <p:spPr>
          <a:xfrm>
            <a:off x="6326431" y="1432984"/>
            <a:ext cx="5376619" cy="4510615"/>
          </a:xfrm>
          <a:prstGeom prst="rect">
            <a:avLst/>
          </a:prstGeom>
          <a:noFill/>
          <a:ln>
            <a:noFill/>
          </a:ln>
        </p:spPr>
        <p:txBody>
          <a:bodyPr lIns="121897" tIns="121897" rIns="121897" bIns="121897" anchor="t" anchorCtr="0"/>
          <a:lstStyle>
            <a:lvl1pPr rtl="0">
              <a:spcBef>
                <a:spcPts val="1600"/>
              </a:spcBef>
              <a:buClr>
                <a:schemeClr val="accent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400"/>
              </a:spcBef>
              <a:buClr>
                <a:schemeClr val="accent1"/>
              </a:buClr>
              <a:buFont typeface="Arial"/>
              <a:buChar char="•"/>
              <a:defRPr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>
              <a:spcBef>
                <a:spcPts val="400"/>
              </a:spcBef>
              <a:buClr>
                <a:schemeClr val="accent1"/>
              </a:buClr>
              <a:buFont typeface="Arial"/>
              <a:buChar char="•"/>
              <a:defRPr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211862" indent="-323843" rtl="0">
              <a:spcBef>
                <a:spcPts val="400"/>
              </a:spcBef>
              <a:buClr>
                <a:schemeClr val="accent1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>
              <a:spcBef>
                <a:spcPts val="400"/>
              </a:spcBef>
              <a:buClr>
                <a:schemeClr val="accent1"/>
              </a:buClr>
              <a:buFont typeface="Arial"/>
              <a:buChar char="•"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5772612" y="6456797"/>
            <a:ext cx="6467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A75C3805-63E6-4B57-86A0-862E4452C2B8}" type="slidenum">
              <a:rPr lang="en-IN" sz="1000" smtClean="0">
                <a:solidFill>
                  <a:prstClr val="black"/>
                </a:solidFill>
              </a:rPr>
              <a:pPr algn="ctr"/>
              <a:t>‹#›</a:t>
            </a:fld>
            <a:endParaRPr lang="en-IN" sz="1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6300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oter bar only">
  <p:cSld name="Footer bar only">
    <p:bg>
      <p:bgPr>
        <a:solidFill>
          <a:schemeClr val="lt1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95520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488951" y="433918"/>
            <a:ext cx="11214100" cy="613833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43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 bwMode="gray">
          <a:xfrm>
            <a:off x="488953" y="1432984"/>
            <a:ext cx="11214100" cy="4510616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600"/>
              </a:spcBef>
              <a:buClr>
                <a:schemeClr val="accent1"/>
              </a:buClr>
              <a:buFont typeface="Wingdings" pitchFamily="2" charset="2"/>
              <a:buChar char=""/>
              <a:defRPr sz="3200"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spcBef>
                <a:spcPts val="400"/>
              </a:spcBef>
              <a:buClr>
                <a:schemeClr val="accent1"/>
              </a:buClr>
              <a:buFont typeface="Verdana" pitchFamily="34" charset="0"/>
              <a:buChar char="–"/>
              <a:defRPr sz="2700">
                <a:solidFill>
                  <a:schemeClr val="tx1"/>
                </a:solidFill>
                <a:latin typeface="Arial"/>
                <a:cs typeface="Arial"/>
              </a:defRPr>
            </a:lvl2pPr>
            <a:lvl3pPr>
              <a:spcBef>
                <a:spcPts val="400"/>
              </a:spcBef>
              <a:buClr>
                <a:schemeClr val="accent1"/>
              </a:buClr>
              <a:buFont typeface="Verdana" pitchFamily="34" charset="0"/>
              <a:buChar char="▪"/>
              <a:defRPr sz="2100">
                <a:solidFill>
                  <a:schemeClr val="tx1"/>
                </a:solidFill>
                <a:latin typeface="Arial"/>
                <a:cs typeface="Arial"/>
              </a:defRPr>
            </a:lvl3pPr>
            <a:lvl4pPr marL="2211862" indent="-383108">
              <a:spcBef>
                <a:spcPts val="400"/>
              </a:spcBef>
              <a:buClr>
                <a:schemeClr val="accent1"/>
              </a:buClr>
              <a:buFont typeface="Verdana" pitchFamily="34" charset="0"/>
              <a:buChar char="—"/>
              <a:defRPr sz="160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spcBef>
                <a:spcPts val="400"/>
              </a:spcBef>
              <a:buClr>
                <a:schemeClr val="accent1"/>
              </a:buClr>
              <a:buFont typeface="Verdana" pitchFamily="34" charset="0"/>
              <a:buChar char="»"/>
              <a:defRPr sz="150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5772612" y="6456797"/>
            <a:ext cx="6467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A75C3805-63E6-4B57-86A0-862E4452C2B8}" type="slidenum">
              <a:rPr lang="en-IN" sz="1000" smtClean="0">
                <a:solidFill>
                  <a:prstClr val="black"/>
                </a:solidFill>
              </a:rPr>
              <a:pPr algn="ctr"/>
              <a:t>‹#›</a:t>
            </a:fld>
            <a:endParaRPr lang="en-IN" sz="1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7029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x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TextBox 3"/>
          <p:cNvSpPr txBox="1"/>
          <p:nvPr userDrawn="1"/>
        </p:nvSpPr>
        <p:spPr>
          <a:xfrm>
            <a:off x="5772612" y="6456797"/>
            <a:ext cx="6467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A75C3805-63E6-4B57-86A0-862E4452C2B8}" type="slidenum">
              <a:rPr lang="en-IN" sz="1000" smtClean="0">
                <a:solidFill>
                  <a:prstClr val="black"/>
                </a:solidFill>
              </a:rPr>
              <a:pPr algn="ctr"/>
              <a:t>‹#›</a:t>
            </a:fld>
            <a:endParaRPr lang="en-IN" sz="1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32115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and Content, no circles">
  <p:cSld name="2_Title and Content, no circle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88949" y="433916"/>
            <a:ext cx="11214099" cy="613832"/>
          </a:xfrm>
          <a:prstGeom prst="rect">
            <a:avLst/>
          </a:prstGeom>
          <a:noFill/>
          <a:ln>
            <a:noFill/>
          </a:ln>
        </p:spPr>
        <p:txBody>
          <a:bodyPr lIns="121897" tIns="121897" rIns="121897" bIns="121897" anchor="t" anchorCtr="0"/>
          <a:lstStyle>
            <a:lvl1pPr rtl="0">
              <a:lnSpc>
                <a:spcPct val="90000"/>
              </a:lnSpc>
              <a:defRPr sz="4300" baseline="0">
                <a:solidFill>
                  <a:schemeClr val="bg2">
                    <a:lumMod val="60000"/>
                    <a:lumOff val="40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488951" y="1432984"/>
            <a:ext cx="11214099" cy="4510615"/>
          </a:xfrm>
          <a:prstGeom prst="rect">
            <a:avLst/>
          </a:prstGeom>
          <a:noFill/>
          <a:ln>
            <a:noFill/>
          </a:ln>
        </p:spPr>
        <p:txBody>
          <a:bodyPr lIns="121897" tIns="121897" rIns="121897" bIns="121897" anchor="t" anchorCtr="0"/>
          <a:lstStyle>
            <a:lvl1pPr rtl="0">
              <a:spcBef>
                <a:spcPts val="1600"/>
              </a:spcBef>
              <a:buClr>
                <a:schemeClr val="accent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400"/>
              </a:spcBef>
              <a:buClr>
                <a:schemeClr val="accent1"/>
              </a:buClr>
              <a:buFont typeface="Arial"/>
              <a:buChar char="•"/>
              <a:defRPr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>
              <a:spcBef>
                <a:spcPts val="400"/>
              </a:spcBef>
              <a:buClr>
                <a:schemeClr val="accent1"/>
              </a:buClr>
              <a:buFont typeface="Arial"/>
              <a:buChar char="•"/>
              <a:defRPr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211862" indent="-323843" rtl="0">
              <a:spcBef>
                <a:spcPts val="400"/>
              </a:spcBef>
              <a:buClr>
                <a:schemeClr val="accent1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>
              <a:spcBef>
                <a:spcPts val="400"/>
              </a:spcBef>
              <a:buClr>
                <a:schemeClr val="accent1"/>
              </a:buClr>
              <a:buFont typeface="Arial"/>
              <a:buChar char="•"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 baseline="0"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aseline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5772612" y="6456797"/>
            <a:ext cx="6467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A75C3805-63E6-4B57-86A0-862E4452C2B8}" type="slidenum">
              <a:rPr lang="en-IN" sz="1000" smtClean="0">
                <a:solidFill>
                  <a:prstClr val="black"/>
                </a:solidFill>
              </a:rPr>
              <a:pPr algn="ctr"/>
              <a:t>‹#›</a:t>
            </a:fld>
            <a:endParaRPr lang="en-IN" sz="1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09023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ubtitle only">
  <p:cSld name="Title and Subtitle 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488949" y="1047752"/>
            <a:ext cx="11214099" cy="461625"/>
          </a:xfrm>
          <a:prstGeom prst="rect">
            <a:avLst/>
          </a:prstGeom>
          <a:noFill/>
          <a:ln>
            <a:noFill/>
          </a:ln>
        </p:spPr>
        <p:txBody>
          <a:bodyPr lIns="121897" tIns="121897" rIns="121897" bIns="121897" anchor="t" anchorCtr="0"/>
          <a:lstStyle>
            <a:lvl1pPr marL="0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700" b="0" baseline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09585" indent="0" rtl="0">
              <a:buNone/>
              <a:defRPr sz="2700" b="1"/>
            </a:lvl2pPr>
            <a:lvl3pPr marL="1219170" indent="0" rtl="0">
              <a:buNone/>
              <a:defRPr sz="2400" b="1"/>
            </a:lvl3pPr>
            <a:lvl4pPr marL="1828754" indent="0" rtl="0">
              <a:buNone/>
              <a:defRPr sz="2100" b="1"/>
            </a:lvl4pPr>
            <a:lvl5pPr marL="2438339" indent="0" rtl="0">
              <a:buNone/>
              <a:defRPr sz="2100" b="1"/>
            </a:lvl5pPr>
            <a:lvl6pPr marL="3047924" indent="0" rtl="0">
              <a:buFont typeface="Arial"/>
              <a:buNone/>
              <a:defRPr sz="2100" b="1"/>
            </a:lvl6pPr>
            <a:lvl7pPr marL="3657509" indent="0" rtl="0">
              <a:buFont typeface="Arial"/>
              <a:buNone/>
              <a:defRPr sz="2100" b="1"/>
            </a:lvl7pPr>
            <a:lvl8pPr marL="4267093" indent="0" rtl="0">
              <a:buFont typeface="Arial"/>
              <a:buNone/>
              <a:defRPr sz="2100" b="1"/>
            </a:lvl8pPr>
            <a:lvl9pPr marL="4876678" indent="0" rtl="0">
              <a:buFont typeface="Arial"/>
              <a:buNone/>
              <a:defRPr sz="21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488949" y="433916"/>
            <a:ext cx="11214099" cy="613832"/>
          </a:xfrm>
          <a:prstGeom prst="rect">
            <a:avLst/>
          </a:prstGeom>
          <a:noFill/>
          <a:ln>
            <a:noFill/>
          </a:ln>
        </p:spPr>
        <p:txBody>
          <a:bodyPr lIns="121897" tIns="121897" rIns="121897" bIns="121897" anchor="t" anchorCtr="0"/>
          <a:lstStyle>
            <a:lvl1pPr rtl="0">
              <a:lnSpc>
                <a:spcPct val="90000"/>
              </a:lnSpc>
              <a:defRPr sz="4300" baseline="0">
                <a:solidFill>
                  <a:schemeClr val="bg2">
                    <a:lumMod val="60000"/>
                    <a:lumOff val="40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, graphic area on left">
  <p:cSld name="Title, Content, graphic area on lef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/>
          </p:cNvSpPr>
          <p:nvPr>
            <p:ph type="pic" idx="2"/>
          </p:nvPr>
        </p:nvSpPr>
        <p:spPr>
          <a:xfrm>
            <a:off x="488951" y="1432984"/>
            <a:ext cx="2764365" cy="4510615"/>
          </a:xfrm>
          <a:prstGeom prst="rect">
            <a:avLst/>
          </a:prstGeom>
          <a:noFill/>
          <a:ln>
            <a:noFill/>
          </a:ln>
        </p:spPr>
        <p:txBody>
          <a:bodyPr lIns="121897" tIns="121897" rIns="121897" bIns="121897" anchor="t" anchorCtr="0"/>
          <a:lstStyle>
            <a:lvl1pPr marL="0" marR="0" indent="0" algn="l" rtl="0">
              <a:buClr>
                <a:schemeClr val="dk1"/>
              </a:buClr>
              <a:buFont typeface="Arial"/>
              <a:buNone/>
              <a:defRPr sz="21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09585" marR="0" indent="0" algn="l" rtl="0">
              <a:buClr>
                <a:schemeClr val="dk1"/>
              </a:buClr>
              <a:buFont typeface="Arial"/>
              <a:buNone/>
              <a:defRPr sz="37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19170" marR="0" indent="0" algn="l" rtl="0">
              <a:buClr>
                <a:schemeClr val="dk1"/>
              </a:buClr>
              <a:buFont typeface="Arial"/>
              <a:buNone/>
              <a:defRPr sz="3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754" marR="0" indent="0" algn="l" rtl="0">
              <a:buClr>
                <a:schemeClr val="dk1"/>
              </a:buClr>
              <a:buFont typeface="Arial"/>
              <a:buNone/>
              <a:defRPr sz="27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438339" marR="0" indent="0" algn="l" rtl="0">
              <a:buClr>
                <a:schemeClr val="dk1"/>
              </a:buClr>
              <a:buFont typeface="Arial"/>
              <a:buNone/>
              <a:defRPr sz="27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047924" marR="0" indent="0" algn="l" rtl="0">
              <a:buClr>
                <a:schemeClr val="dk1"/>
              </a:buClr>
              <a:buFont typeface="Arial"/>
              <a:buNone/>
              <a:defRPr sz="27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657509" marR="0" indent="0" algn="l" rtl="0">
              <a:buClr>
                <a:schemeClr val="dk1"/>
              </a:buClr>
              <a:buFont typeface="Arial"/>
              <a:buNone/>
              <a:defRPr sz="27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267093" marR="0" indent="0" algn="l" rtl="0">
              <a:buClr>
                <a:schemeClr val="dk1"/>
              </a:buClr>
              <a:buFont typeface="Arial"/>
              <a:buNone/>
              <a:defRPr sz="27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876678" marR="0" indent="0" algn="l" rtl="0">
              <a:buClr>
                <a:schemeClr val="dk1"/>
              </a:buClr>
              <a:buFont typeface="Arial"/>
              <a:buNone/>
              <a:defRPr sz="27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488949" y="433916"/>
            <a:ext cx="11214099" cy="613832"/>
          </a:xfrm>
          <a:prstGeom prst="rect">
            <a:avLst/>
          </a:prstGeom>
          <a:noFill/>
          <a:ln>
            <a:noFill/>
          </a:ln>
        </p:spPr>
        <p:txBody>
          <a:bodyPr lIns="121897" tIns="121897" rIns="121897" bIns="121897" anchor="t" anchorCtr="0"/>
          <a:lstStyle>
            <a:lvl1pPr rtl="0">
              <a:lnSpc>
                <a:spcPct val="90000"/>
              </a:lnSpc>
              <a:defRPr sz="4300" baseline="0">
                <a:solidFill>
                  <a:schemeClr val="bg2">
                    <a:lumMod val="60000"/>
                    <a:lumOff val="40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3638551" y="1432984"/>
            <a:ext cx="8064501" cy="4510615"/>
          </a:xfrm>
          <a:prstGeom prst="rect">
            <a:avLst/>
          </a:prstGeom>
          <a:noFill/>
          <a:ln>
            <a:noFill/>
          </a:ln>
        </p:spPr>
        <p:txBody>
          <a:bodyPr lIns="121897" tIns="121897" rIns="121897" bIns="121897" anchor="t" anchorCtr="0"/>
          <a:lstStyle>
            <a:lvl1pPr rtl="0">
              <a:spcBef>
                <a:spcPts val="1600"/>
              </a:spcBef>
              <a:buClr>
                <a:schemeClr val="accent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400"/>
              </a:spcBef>
              <a:buClr>
                <a:schemeClr val="accent1"/>
              </a:buClr>
              <a:buFont typeface="Arial"/>
              <a:buChar char="•"/>
              <a:defRPr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>
              <a:spcBef>
                <a:spcPts val="400"/>
              </a:spcBef>
              <a:buClr>
                <a:schemeClr val="accent1"/>
              </a:buClr>
              <a:buFont typeface="Arial"/>
              <a:buChar char="•"/>
              <a:defRPr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211862" indent="-323843" rtl="0">
              <a:spcBef>
                <a:spcPts val="400"/>
              </a:spcBef>
              <a:buClr>
                <a:schemeClr val="accent1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>
              <a:spcBef>
                <a:spcPts val="400"/>
              </a:spcBef>
              <a:buClr>
                <a:schemeClr val="accent1"/>
              </a:buClr>
              <a:buFont typeface="Arial"/>
              <a:buChar char="•"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Subtitle, and Content with graphic area at left">
  <p:cSld name="Title, Subtitle, and Content with graphic area at lef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/>
          </p:cNvSpPr>
          <p:nvPr>
            <p:ph type="pic" idx="2"/>
          </p:nvPr>
        </p:nvSpPr>
        <p:spPr>
          <a:xfrm>
            <a:off x="488951" y="1892302"/>
            <a:ext cx="2764365" cy="4051300"/>
          </a:xfrm>
          <a:prstGeom prst="rect">
            <a:avLst/>
          </a:prstGeom>
          <a:noFill/>
          <a:ln>
            <a:noFill/>
          </a:ln>
        </p:spPr>
        <p:txBody>
          <a:bodyPr lIns="121897" tIns="121897" rIns="121897" bIns="121897" anchor="t" anchorCtr="0"/>
          <a:lstStyle>
            <a:lvl1pPr marL="0" marR="0" indent="0" algn="l" rtl="0">
              <a:buClr>
                <a:schemeClr val="dk1"/>
              </a:buClr>
              <a:buFont typeface="Arial"/>
              <a:buNone/>
              <a:defRPr sz="21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09585" marR="0" indent="0" algn="l" rtl="0">
              <a:buClr>
                <a:schemeClr val="dk1"/>
              </a:buClr>
              <a:buFont typeface="Arial"/>
              <a:buNone/>
              <a:defRPr sz="37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19170" marR="0" indent="0" algn="l" rtl="0">
              <a:buClr>
                <a:schemeClr val="dk1"/>
              </a:buClr>
              <a:buFont typeface="Arial"/>
              <a:buNone/>
              <a:defRPr sz="3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754" marR="0" indent="0" algn="l" rtl="0">
              <a:buClr>
                <a:schemeClr val="dk1"/>
              </a:buClr>
              <a:buFont typeface="Arial"/>
              <a:buNone/>
              <a:defRPr sz="27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438339" marR="0" indent="0" algn="l" rtl="0">
              <a:buClr>
                <a:schemeClr val="dk1"/>
              </a:buClr>
              <a:buFont typeface="Arial"/>
              <a:buNone/>
              <a:defRPr sz="27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047924" marR="0" indent="0" algn="l" rtl="0">
              <a:buClr>
                <a:schemeClr val="dk1"/>
              </a:buClr>
              <a:buFont typeface="Arial"/>
              <a:buNone/>
              <a:defRPr sz="27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657509" marR="0" indent="0" algn="l" rtl="0">
              <a:buClr>
                <a:schemeClr val="dk1"/>
              </a:buClr>
              <a:buFont typeface="Arial"/>
              <a:buNone/>
              <a:defRPr sz="27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267093" marR="0" indent="0" algn="l" rtl="0">
              <a:buClr>
                <a:schemeClr val="dk1"/>
              </a:buClr>
              <a:buFont typeface="Arial"/>
              <a:buNone/>
              <a:defRPr sz="27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876678" marR="0" indent="0" algn="l" rtl="0">
              <a:buClr>
                <a:schemeClr val="dk1"/>
              </a:buClr>
              <a:buFont typeface="Arial"/>
              <a:buNone/>
              <a:defRPr sz="27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488949" y="433916"/>
            <a:ext cx="11214099" cy="613832"/>
          </a:xfrm>
          <a:prstGeom prst="rect">
            <a:avLst/>
          </a:prstGeom>
          <a:noFill/>
          <a:ln>
            <a:noFill/>
          </a:ln>
        </p:spPr>
        <p:txBody>
          <a:bodyPr lIns="121897" tIns="121897" rIns="121897" bIns="121897" anchor="t" anchorCtr="0"/>
          <a:lstStyle>
            <a:lvl1pPr rtl="0">
              <a:lnSpc>
                <a:spcPct val="90000"/>
              </a:lnSpc>
              <a:defRPr sz="4300" baseline="0">
                <a:solidFill>
                  <a:schemeClr val="bg2">
                    <a:lumMod val="60000"/>
                    <a:lumOff val="40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488949" y="1047752"/>
            <a:ext cx="11214099" cy="461625"/>
          </a:xfrm>
          <a:prstGeom prst="rect">
            <a:avLst/>
          </a:prstGeom>
          <a:noFill/>
          <a:ln>
            <a:noFill/>
          </a:ln>
        </p:spPr>
        <p:txBody>
          <a:bodyPr lIns="121897" tIns="121897" rIns="121897" bIns="121897" anchor="t" anchorCtr="0"/>
          <a:lstStyle>
            <a:lvl1pPr marL="0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700" b="0" baseline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09585" indent="0" rtl="0">
              <a:buNone/>
              <a:defRPr sz="2700" b="1"/>
            </a:lvl2pPr>
            <a:lvl3pPr marL="1219170" indent="0" rtl="0">
              <a:buNone/>
              <a:defRPr sz="2400" b="1"/>
            </a:lvl3pPr>
            <a:lvl4pPr marL="1828754" indent="0" rtl="0">
              <a:buNone/>
              <a:defRPr sz="2100" b="1"/>
            </a:lvl4pPr>
            <a:lvl5pPr marL="2438339" indent="0" rtl="0">
              <a:buNone/>
              <a:defRPr sz="2100" b="1"/>
            </a:lvl5pPr>
            <a:lvl6pPr marL="3047924" indent="0" rtl="0">
              <a:buFont typeface="Arial"/>
              <a:buNone/>
              <a:defRPr sz="2100" b="1"/>
            </a:lvl6pPr>
            <a:lvl7pPr marL="3657509" indent="0" rtl="0">
              <a:buFont typeface="Arial"/>
              <a:buNone/>
              <a:defRPr sz="2100" b="1"/>
            </a:lvl7pPr>
            <a:lvl8pPr marL="4267093" indent="0" rtl="0">
              <a:buFont typeface="Arial"/>
              <a:buNone/>
              <a:defRPr sz="2100" b="1"/>
            </a:lvl8pPr>
            <a:lvl9pPr marL="4876678" indent="0" rtl="0">
              <a:buFont typeface="Arial"/>
              <a:buNone/>
              <a:defRPr sz="21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2" name="Shape 62"/>
          <p:cNvSpPr txBox="1">
            <a:spLocks noGrp="1"/>
          </p:cNvSpPr>
          <p:nvPr>
            <p:ph type="body" idx="3"/>
          </p:nvPr>
        </p:nvSpPr>
        <p:spPr>
          <a:xfrm>
            <a:off x="3638551" y="1892299"/>
            <a:ext cx="8064501" cy="4051300"/>
          </a:xfrm>
          <a:prstGeom prst="rect">
            <a:avLst/>
          </a:prstGeom>
          <a:noFill/>
          <a:ln>
            <a:noFill/>
          </a:ln>
        </p:spPr>
        <p:txBody>
          <a:bodyPr lIns="121897" tIns="121897" rIns="121897" bIns="121897" anchor="t" anchorCtr="0"/>
          <a:lstStyle>
            <a:lvl1pPr rtl="0">
              <a:spcBef>
                <a:spcPts val="1600"/>
              </a:spcBef>
              <a:buClr>
                <a:schemeClr val="accent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400"/>
              </a:spcBef>
              <a:buClr>
                <a:schemeClr val="accent1"/>
              </a:buClr>
              <a:buFont typeface="Arial"/>
              <a:buChar char="•"/>
              <a:defRPr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>
              <a:spcBef>
                <a:spcPts val="400"/>
              </a:spcBef>
              <a:buClr>
                <a:schemeClr val="accent1"/>
              </a:buClr>
              <a:buFont typeface="Arial"/>
              <a:buChar char="•"/>
              <a:defRPr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211862" indent="-323843" rtl="0">
              <a:spcBef>
                <a:spcPts val="400"/>
              </a:spcBef>
              <a:buClr>
                <a:schemeClr val="accent1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>
              <a:spcBef>
                <a:spcPts val="400"/>
              </a:spcBef>
              <a:buClr>
                <a:schemeClr val="accent1"/>
              </a:buClr>
              <a:buFont typeface="Arial"/>
              <a:buChar char="•"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>
  <p:cSld name="Two Columns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488949" y="433916"/>
            <a:ext cx="11214099" cy="613832"/>
          </a:xfrm>
          <a:prstGeom prst="rect">
            <a:avLst/>
          </a:prstGeom>
          <a:noFill/>
          <a:ln>
            <a:noFill/>
          </a:ln>
        </p:spPr>
        <p:txBody>
          <a:bodyPr lIns="121897" tIns="121897" rIns="121897" bIns="121897" anchor="t" anchorCtr="0"/>
          <a:lstStyle>
            <a:lvl1pPr rtl="0">
              <a:lnSpc>
                <a:spcPct val="90000"/>
              </a:lnSpc>
              <a:defRPr sz="4300" baseline="0">
                <a:solidFill>
                  <a:schemeClr val="bg2">
                    <a:lumMod val="60000"/>
                    <a:lumOff val="40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488950" y="1432984"/>
            <a:ext cx="5376619" cy="4510615"/>
          </a:xfrm>
          <a:prstGeom prst="rect">
            <a:avLst/>
          </a:prstGeom>
          <a:noFill/>
          <a:ln>
            <a:noFill/>
          </a:ln>
        </p:spPr>
        <p:txBody>
          <a:bodyPr lIns="121897" tIns="121897" rIns="121897" bIns="121897" anchor="t" anchorCtr="0"/>
          <a:lstStyle>
            <a:lvl1pPr rtl="0">
              <a:spcBef>
                <a:spcPts val="1600"/>
              </a:spcBef>
              <a:buClr>
                <a:schemeClr val="accent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400"/>
              </a:spcBef>
              <a:buClr>
                <a:schemeClr val="accent1"/>
              </a:buClr>
              <a:buFont typeface="Arial"/>
              <a:buChar char="•"/>
              <a:defRPr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>
              <a:spcBef>
                <a:spcPts val="400"/>
              </a:spcBef>
              <a:buClr>
                <a:schemeClr val="accent1"/>
              </a:buClr>
              <a:buFont typeface="Arial"/>
              <a:buChar char="•"/>
              <a:defRPr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211862" indent="-323843" rtl="0">
              <a:spcBef>
                <a:spcPts val="400"/>
              </a:spcBef>
              <a:buClr>
                <a:schemeClr val="accent1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>
              <a:spcBef>
                <a:spcPts val="400"/>
              </a:spcBef>
              <a:buClr>
                <a:schemeClr val="accent1"/>
              </a:buClr>
              <a:buFont typeface="Arial"/>
              <a:buChar char="•"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6" name="Shape 66"/>
          <p:cNvSpPr txBox="1">
            <a:spLocks noGrp="1"/>
          </p:cNvSpPr>
          <p:nvPr>
            <p:ph type="body" idx="2"/>
          </p:nvPr>
        </p:nvSpPr>
        <p:spPr>
          <a:xfrm>
            <a:off x="6326431" y="1432984"/>
            <a:ext cx="5376619" cy="4510615"/>
          </a:xfrm>
          <a:prstGeom prst="rect">
            <a:avLst/>
          </a:prstGeom>
          <a:noFill/>
          <a:ln>
            <a:noFill/>
          </a:ln>
        </p:spPr>
        <p:txBody>
          <a:bodyPr lIns="121897" tIns="121897" rIns="121897" bIns="121897" anchor="t" anchorCtr="0"/>
          <a:lstStyle>
            <a:lvl1pPr rtl="0">
              <a:spcBef>
                <a:spcPts val="1600"/>
              </a:spcBef>
              <a:buClr>
                <a:schemeClr val="accent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400"/>
              </a:spcBef>
              <a:buClr>
                <a:schemeClr val="accent1"/>
              </a:buClr>
              <a:buFont typeface="Arial"/>
              <a:buChar char="•"/>
              <a:defRPr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>
              <a:spcBef>
                <a:spcPts val="400"/>
              </a:spcBef>
              <a:buClr>
                <a:schemeClr val="accent1"/>
              </a:buClr>
              <a:buFont typeface="Arial"/>
              <a:buChar char="•"/>
              <a:defRPr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211862" indent="-323843" rtl="0">
              <a:spcBef>
                <a:spcPts val="400"/>
              </a:spcBef>
              <a:buClr>
                <a:schemeClr val="accent1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>
              <a:spcBef>
                <a:spcPts val="400"/>
              </a:spcBef>
              <a:buClr>
                <a:schemeClr val="accent1"/>
              </a:buClr>
              <a:buFont typeface="Arial"/>
              <a:buChar char="•"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488951" y="433918"/>
            <a:ext cx="11214100" cy="613833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43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 bwMode="gray">
          <a:xfrm>
            <a:off x="488953" y="1432984"/>
            <a:ext cx="11214100" cy="4510616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600"/>
              </a:spcBef>
              <a:buClr>
                <a:schemeClr val="accent1"/>
              </a:buClr>
              <a:buFont typeface="Wingdings" pitchFamily="2" charset="2"/>
              <a:buChar char=""/>
              <a:defRPr sz="3200"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spcBef>
                <a:spcPts val="400"/>
              </a:spcBef>
              <a:buClr>
                <a:schemeClr val="accent1"/>
              </a:buClr>
              <a:buFont typeface="Verdana" pitchFamily="34" charset="0"/>
              <a:buChar char="–"/>
              <a:defRPr sz="2700">
                <a:solidFill>
                  <a:schemeClr val="tx1"/>
                </a:solidFill>
                <a:latin typeface="Arial"/>
                <a:cs typeface="Arial"/>
              </a:defRPr>
            </a:lvl2pPr>
            <a:lvl3pPr>
              <a:spcBef>
                <a:spcPts val="400"/>
              </a:spcBef>
              <a:buClr>
                <a:schemeClr val="accent1"/>
              </a:buClr>
              <a:buFont typeface="Verdana" pitchFamily="34" charset="0"/>
              <a:buChar char="▪"/>
              <a:defRPr sz="2100">
                <a:solidFill>
                  <a:schemeClr val="tx1"/>
                </a:solidFill>
                <a:latin typeface="Arial"/>
                <a:cs typeface="Arial"/>
              </a:defRPr>
            </a:lvl3pPr>
            <a:lvl4pPr marL="2211862" indent="-383108">
              <a:spcBef>
                <a:spcPts val="400"/>
              </a:spcBef>
              <a:buClr>
                <a:schemeClr val="accent1"/>
              </a:buClr>
              <a:buFont typeface="Verdana" pitchFamily="34" charset="0"/>
              <a:buChar char="—"/>
              <a:defRPr sz="160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spcBef>
                <a:spcPts val="400"/>
              </a:spcBef>
              <a:buClr>
                <a:schemeClr val="accent1"/>
              </a:buClr>
              <a:buFont typeface="Verdana" pitchFamily="34" charset="0"/>
              <a:buChar char="»"/>
              <a:defRPr sz="150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8411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with Subtitle and Content">
  <p:cSld name="1_Title with Subtitle and Conten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488949" y="1047752"/>
            <a:ext cx="11214099" cy="461625"/>
          </a:xfrm>
          <a:prstGeom prst="rect">
            <a:avLst/>
          </a:prstGeom>
          <a:noFill/>
          <a:ln>
            <a:noFill/>
          </a:ln>
        </p:spPr>
        <p:txBody>
          <a:bodyPr lIns="121897" tIns="121897" rIns="121897" bIns="121897" anchor="t" anchorCtr="0"/>
          <a:lstStyle>
            <a:lvl1pPr marL="0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700" b="0" baseline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09585" indent="0" rtl="0">
              <a:buNone/>
              <a:defRPr sz="2700" b="1"/>
            </a:lvl2pPr>
            <a:lvl3pPr marL="1219170" indent="0" rtl="0">
              <a:buNone/>
              <a:defRPr sz="2400" b="1"/>
            </a:lvl3pPr>
            <a:lvl4pPr marL="1828754" indent="0" rtl="0">
              <a:buNone/>
              <a:defRPr sz="2100" b="1"/>
            </a:lvl4pPr>
            <a:lvl5pPr marL="2438339" indent="0" rtl="0">
              <a:buNone/>
              <a:defRPr sz="2100" b="1"/>
            </a:lvl5pPr>
            <a:lvl6pPr marL="3047924" indent="0" rtl="0">
              <a:buFont typeface="Arial"/>
              <a:buNone/>
              <a:defRPr sz="2100" b="1"/>
            </a:lvl6pPr>
            <a:lvl7pPr marL="3657509" indent="0" rtl="0">
              <a:buFont typeface="Arial"/>
              <a:buNone/>
              <a:defRPr sz="2100" b="1"/>
            </a:lvl7pPr>
            <a:lvl8pPr marL="4267093" indent="0" rtl="0">
              <a:buFont typeface="Arial"/>
              <a:buNone/>
              <a:defRPr sz="2100" b="1"/>
            </a:lvl8pPr>
            <a:lvl9pPr marL="4876678" indent="0" rtl="0">
              <a:buFont typeface="Arial"/>
              <a:buNone/>
              <a:defRPr sz="21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488949" y="433916"/>
            <a:ext cx="11214099" cy="613832"/>
          </a:xfrm>
          <a:prstGeom prst="rect">
            <a:avLst/>
          </a:prstGeom>
          <a:noFill/>
          <a:ln>
            <a:noFill/>
          </a:ln>
        </p:spPr>
        <p:txBody>
          <a:bodyPr lIns="121897" tIns="121897" rIns="121897" bIns="121897" anchor="t" anchorCtr="0"/>
          <a:lstStyle>
            <a:lvl1pPr rtl="0">
              <a:lnSpc>
                <a:spcPct val="90000"/>
              </a:lnSpc>
              <a:defRPr sz="4300" baseline="0">
                <a:solidFill>
                  <a:schemeClr val="bg2">
                    <a:lumMod val="60000"/>
                    <a:lumOff val="40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53" name="Shape 53"/>
          <p:cNvSpPr txBox="1">
            <a:spLocks noGrp="1"/>
          </p:cNvSpPr>
          <p:nvPr>
            <p:ph type="body" idx="2"/>
          </p:nvPr>
        </p:nvSpPr>
        <p:spPr>
          <a:xfrm>
            <a:off x="488952" y="1892299"/>
            <a:ext cx="11214099" cy="4051300"/>
          </a:xfrm>
          <a:prstGeom prst="rect">
            <a:avLst/>
          </a:prstGeom>
          <a:noFill/>
          <a:ln>
            <a:noFill/>
          </a:ln>
        </p:spPr>
        <p:txBody>
          <a:bodyPr lIns="121897" tIns="121897" rIns="121897" bIns="121897" anchor="t" anchorCtr="0"/>
          <a:lstStyle>
            <a:lvl1pPr rtl="0">
              <a:spcBef>
                <a:spcPts val="1600"/>
              </a:spcBef>
              <a:buClr>
                <a:schemeClr val="accent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400"/>
              </a:spcBef>
              <a:buClr>
                <a:schemeClr val="accent1"/>
              </a:buClr>
              <a:buFont typeface="Arial"/>
              <a:buChar char="•"/>
              <a:defRPr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>
              <a:spcBef>
                <a:spcPts val="400"/>
              </a:spcBef>
              <a:buClr>
                <a:schemeClr val="accent1"/>
              </a:buClr>
              <a:buFont typeface="Arial"/>
              <a:buChar char="•"/>
              <a:defRPr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211862" indent="-323843" rtl="0">
              <a:spcBef>
                <a:spcPts val="400"/>
              </a:spcBef>
              <a:buClr>
                <a:schemeClr val="accent1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>
              <a:spcBef>
                <a:spcPts val="400"/>
              </a:spcBef>
              <a:buClr>
                <a:schemeClr val="accent1"/>
              </a:buClr>
              <a:buFont typeface="Arial"/>
              <a:buChar char="•"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162173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 baseline="0"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aseline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5772612" y="6456797"/>
            <a:ext cx="6467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A75C3805-63E6-4B57-86A0-862E4452C2B8}" type="slidenum">
              <a:rPr lang="en-IN" sz="1000" smtClean="0"/>
              <a:pPr algn="ctr"/>
              <a:t>‹#›</a:t>
            </a:fld>
            <a:endParaRPr lang="en-IN" sz="1000" dirty="0"/>
          </a:p>
        </p:txBody>
      </p:sp>
    </p:spTree>
    <p:extLst>
      <p:ext uri="{BB962C8B-B14F-4D97-AF65-F5344CB8AC3E}">
        <p14:creationId xmlns:p14="http://schemas.microsoft.com/office/powerpoint/2010/main" val="4244840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7"/>
          <p:cNvSpPr/>
          <p:nvPr userDrawn="1"/>
        </p:nvSpPr>
        <p:spPr>
          <a:xfrm>
            <a:off x="0" y="6390410"/>
            <a:ext cx="12192000" cy="4675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lIns="121897" tIns="60932" rIns="121897" bIns="60932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8" name="Shape 8"/>
          <p:cNvSpPr txBox="1"/>
          <p:nvPr/>
        </p:nvSpPr>
        <p:spPr>
          <a:xfrm flipH="1">
            <a:off x="11404603" y="6695330"/>
            <a:ext cx="711199" cy="16414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dirty="0"/>
              <a:t> </a:t>
            </a:r>
          </a:p>
        </p:txBody>
      </p:sp>
      <p:sp>
        <p:nvSpPr>
          <p:cNvPr id="6" name="Shape 17"/>
          <p:cNvSpPr txBox="1"/>
          <p:nvPr userDrawn="1"/>
        </p:nvSpPr>
        <p:spPr>
          <a:xfrm flipH="1">
            <a:off x="11404603" y="6695330"/>
            <a:ext cx="711199" cy="16414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dirty="0"/>
              <a:t> 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4613" y="6336792"/>
            <a:ext cx="531189" cy="478422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5772612" y="6456797"/>
            <a:ext cx="6467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A75C3805-63E6-4B57-86A0-862E4452C2B8}" type="slidenum">
              <a:rPr lang="en-IN" sz="1000" smtClean="0"/>
              <a:pPr algn="ctr"/>
              <a:t>‹#›</a:t>
            </a:fld>
            <a:endParaRPr lang="en-IN" sz="1000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3" r:id="rId4"/>
    <p:sldLayoutId id="2147483714" r:id="rId5"/>
    <p:sldLayoutId id="2147483715" r:id="rId6"/>
    <p:sldLayoutId id="2147483718" r:id="rId7"/>
    <p:sldLayoutId id="2147483724" r:id="rId8"/>
    <p:sldLayoutId id="2147483737" r:id="rId9"/>
  </p:sldLayoutIdLst>
  <p:timing>
    <p:tnLst>
      <p:par>
        <p:cTn id="1" dur="indefinite" restart="never" nodeType="tmRoot"/>
      </p:par>
    </p:tnLst>
  </p:timing>
  <p:hf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9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9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9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9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9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9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9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9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9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9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9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9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9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9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9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9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9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9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9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9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/>
          <p:nvPr/>
        </p:nvSpPr>
        <p:spPr>
          <a:xfrm>
            <a:off x="0" y="6336792"/>
            <a:ext cx="12192000" cy="514349"/>
          </a:xfrm>
          <a:prstGeom prst="rect">
            <a:avLst/>
          </a:prstGeom>
          <a:solidFill>
            <a:srgbClr val="DEEBF7"/>
          </a:solidFill>
          <a:ln>
            <a:noFill/>
          </a:ln>
        </p:spPr>
        <p:txBody>
          <a:bodyPr lIns="121897" tIns="60932" rIns="121897" bIns="60932" anchor="ctr" anchorCtr="0">
            <a:noAutofit/>
          </a:bodyPr>
          <a:lstStyle/>
          <a:p>
            <a:pPr algn="r">
              <a:defRPr/>
            </a:pPr>
            <a:r>
              <a:rPr lang="en-IN" dirty="0" smtClean="0">
                <a:ln w="0"/>
                <a:gradFill>
                  <a:gsLst>
                    <a:gs pos="0">
                      <a:srgbClr val="7CCA62">
                        <a:lumMod val="50000"/>
                      </a:srgbClr>
                    </a:gs>
                    <a:gs pos="50000">
                      <a:srgbClr val="7CCA62"/>
                    </a:gs>
                    <a:gs pos="100000">
                      <a:srgbClr val="7CCA62">
                        <a:lumMod val="60000"/>
                        <a:lumOff val="40000"/>
                      </a:srgb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endParaRPr lang="en-US" dirty="0" smtClean="0">
              <a:solidFill>
                <a:prstClr val="black"/>
              </a:solidFill>
            </a:endParaRPr>
          </a:p>
        </p:txBody>
      </p:sp>
      <p:sp>
        <p:nvSpPr>
          <p:cNvPr id="8" name="Shape 8"/>
          <p:cNvSpPr txBox="1"/>
          <p:nvPr/>
        </p:nvSpPr>
        <p:spPr>
          <a:xfrm flipH="1">
            <a:off x="11404603" y="6695330"/>
            <a:ext cx="711199" cy="16414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algn="r">
              <a:buClr>
                <a:prstClr val="black"/>
              </a:buClr>
              <a:buSzPct val="25000"/>
              <a:buFont typeface="Arial"/>
              <a:buNone/>
            </a:pPr>
            <a:r>
              <a:rPr lang="en-US" dirty="0">
                <a:solidFill>
                  <a:prstClr val="black"/>
                </a:solidFill>
              </a:rPr>
              <a:t> 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2612" y="6328455"/>
            <a:ext cx="573190" cy="51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21269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iming>
    <p:tnLst>
      <p:par>
        <p:cTn id="1" dur="indefinite" restart="never" nodeType="tmRoot"/>
      </p:par>
    </p:tnLst>
  </p:timing>
  <p:hf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9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9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9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9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9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9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9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9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9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9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9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9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9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9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9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9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9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9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9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9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image" Target="../media/image3.png"/><Relationship Id="rId18" Type="http://schemas.microsoft.com/office/2007/relationships/diagramDrawing" Target="../diagrams/drawing3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17" Type="http://schemas.openxmlformats.org/officeDocument/2006/relationships/diagramColors" Target="../diagrams/colors3.xml"/><Relationship Id="rId2" Type="http://schemas.openxmlformats.org/officeDocument/2006/relationships/notesSlide" Target="../notesSlides/notesSlide2.xml"/><Relationship Id="rId16" Type="http://schemas.openxmlformats.org/officeDocument/2006/relationships/diagramQuickStyle" Target="../diagrams/quickStyle3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5" Type="http://schemas.openxmlformats.org/officeDocument/2006/relationships/diagramLayout" Target="../diagrams/layout3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diagramData" Target="../diagrams/data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13" Type="http://schemas.openxmlformats.org/officeDocument/2006/relationships/diagramLayout" Target="../diagrams/layout7.xml"/><Relationship Id="rId18" Type="http://schemas.openxmlformats.org/officeDocument/2006/relationships/image" Target="../media/image5.jpeg"/><Relationship Id="rId3" Type="http://schemas.openxmlformats.org/officeDocument/2006/relationships/diagramLayout" Target="../diagrams/layout5.xml"/><Relationship Id="rId21" Type="http://schemas.openxmlformats.org/officeDocument/2006/relationships/image" Target="../media/image8.png"/><Relationship Id="rId7" Type="http://schemas.openxmlformats.org/officeDocument/2006/relationships/diagramData" Target="../diagrams/data6.xml"/><Relationship Id="rId12" Type="http://schemas.openxmlformats.org/officeDocument/2006/relationships/diagramData" Target="../diagrams/data7.xml"/><Relationship Id="rId17" Type="http://schemas.openxmlformats.org/officeDocument/2006/relationships/image" Target="../media/image4.jpeg"/><Relationship Id="rId2" Type="http://schemas.openxmlformats.org/officeDocument/2006/relationships/diagramData" Target="../diagrams/data5.xml"/><Relationship Id="rId16" Type="http://schemas.microsoft.com/office/2007/relationships/diagramDrawing" Target="../diagrams/drawing7.xml"/><Relationship Id="rId20" Type="http://schemas.openxmlformats.org/officeDocument/2006/relationships/image" Target="../media/image7.jpeg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24" Type="http://schemas.openxmlformats.org/officeDocument/2006/relationships/image" Target="../media/image11.png"/><Relationship Id="rId5" Type="http://schemas.openxmlformats.org/officeDocument/2006/relationships/diagramColors" Target="../diagrams/colors5.xml"/><Relationship Id="rId15" Type="http://schemas.openxmlformats.org/officeDocument/2006/relationships/diagramColors" Target="../diagrams/colors7.xml"/><Relationship Id="rId23" Type="http://schemas.openxmlformats.org/officeDocument/2006/relationships/image" Target="../media/image10.png"/><Relationship Id="rId10" Type="http://schemas.openxmlformats.org/officeDocument/2006/relationships/diagramColors" Target="../diagrams/colors6.xml"/><Relationship Id="rId19" Type="http://schemas.openxmlformats.org/officeDocument/2006/relationships/image" Target="../media/image6.png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Relationship Id="rId14" Type="http://schemas.openxmlformats.org/officeDocument/2006/relationships/diagramQuickStyle" Target="../diagrams/quickStyle7.xml"/><Relationship Id="rId22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9.xml"/><Relationship Id="rId3" Type="http://schemas.openxmlformats.org/officeDocument/2006/relationships/diagramLayout" Target="../diagrams/layout8.xml"/><Relationship Id="rId7" Type="http://schemas.openxmlformats.org/officeDocument/2006/relationships/diagramData" Target="../diagrams/data9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8.xml"/><Relationship Id="rId11" Type="http://schemas.microsoft.com/office/2007/relationships/diagramDrawing" Target="../diagrams/drawing9.xml"/><Relationship Id="rId5" Type="http://schemas.openxmlformats.org/officeDocument/2006/relationships/diagramColors" Target="../diagrams/colors8.xml"/><Relationship Id="rId10" Type="http://schemas.openxmlformats.org/officeDocument/2006/relationships/diagramColors" Target="../diagrams/colors9.xml"/><Relationship Id="rId4" Type="http://schemas.openxmlformats.org/officeDocument/2006/relationships/diagramQuickStyle" Target="../diagrams/quickStyle8.xml"/><Relationship Id="rId9" Type="http://schemas.openxmlformats.org/officeDocument/2006/relationships/diagramQuickStyle" Target="../diagrams/quickStyl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Legal Tech: Advanced Analytics Applied</a:t>
            </a:r>
          </a:p>
          <a:p>
            <a:r>
              <a:rPr lang="en-IN" dirty="0" err="1" smtClean="0"/>
              <a:t>Verticalized</a:t>
            </a:r>
            <a:r>
              <a:rPr lang="en-IN" dirty="0" smtClean="0"/>
              <a:t> Solution in Legal Domain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IN" dirty="0" smtClean="0"/>
              <a:t>12</a:t>
            </a:r>
            <a:r>
              <a:rPr lang="en-IN" dirty="0" smtClean="0"/>
              <a:t> Dec </a:t>
            </a:r>
            <a:r>
              <a:rPr lang="en-IN" dirty="0" smtClean="0"/>
              <a:t>2016 </a:t>
            </a:r>
          </a:p>
          <a:p>
            <a:r>
              <a:rPr lang="en-IN" dirty="0" smtClean="0"/>
              <a:t>Version: </a:t>
            </a:r>
            <a:r>
              <a:rPr lang="en-IN" dirty="0" err="1" smtClean="0"/>
              <a:t>Ver</a:t>
            </a:r>
            <a:r>
              <a:rPr lang="en-IN" smtClean="0"/>
              <a:t> </a:t>
            </a:r>
            <a:r>
              <a:rPr lang="en-IN" smtClean="0"/>
              <a:t>0.4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3411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IN" dirty="0" err="1" smtClean="0"/>
              <a:t>Robo</a:t>
            </a:r>
            <a:r>
              <a:rPr lang="en-IN" dirty="0" smtClean="0"/>
              <a:t> </a:t>
            </a:r>
            <a:r>
              <a:rPr lang="en-IN" dirty="0" err="1" smtClean="0"/>
              <a:t>Lawer</a:t>
            </a:r>
            <a:r>
              <a:rPr lang="en-IN" dirty="0" smtClean="0"/>
              <a:t>, Case Outcome Prediction, Similarity Search and Auto Summarization Solution 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err="1" smtClean="0"/>
              <a:t>LegalTech</a:t>
            </a:r>
            <a:r>
              <a:rPr lang="en-IN" dirty="0" smtClean="0"/>
              <a:t>  </a:t>
            </a:r>
            <a:endParaRPr lang="en-IN" dirty="0"/>
          </a:p>
        </p:txBody>
      </p:sp>
      <p:sp>
        <p:nvSpPr>
          <p:cNvPr id="5" name="AutoShape 2" descr="Displaying creditCardDataAnalysis_2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291944663"/>
              </p:ext>
            </p:extLst>
          </p:nvPr>
        </p:nvGraphicFramePr>
        <p:xfrm>
          <a:off x="-546622" y="1681428"/>
          <a:ext cx="6102471" cy="44909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1" name="Diagram 10"/>
          <p:cNvGraphicFramePr/>
          <p:nvPr>
            <p:extLst/>
          </p:nvPr>
        </p:nvGraphicFramePr>
        <p:xfrm>
          <a:off x="5097964" y="1420769"/>
          <a:ext cx="6605084" cy="16230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408384" y="2862733"/>
            <a:ext cx="3294664" cy="3350033"/>
          </a:xfrm>
          <a:prstGeom prst="rect">
            <a:avLst/>
          </a:prstGeom>
        </p:spPr>
      </p:pic>
      <p:graphicFrame>
        <p:nvGraphicFramePr>
          <p:cNvPr id="14" name="Diagram 13"/>
          <p:cNvGraphicFramePr/>
          <p:nvPr>
            <p:extLst>
              <p:ext uri="{D42A27DB-BD31-4B8C-83A1-F6EECF244321}">
                <p14:modId xmlns:p14="http://schemas.microsoft.com/office/powerpoint/2010/main" val="4063448325"/>
              </p:ext>
            </p:extLst>
          </p:nvPr>
        </p:nvGraphicFramePr>
        <p:xfrm>
          <a:off x="5122604" y="4866970"/>
          <a:ext cx="2635047" cy="8160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4" r:lo="rId15" r:qs="rId16" r:cs="rId17"/>
          </a:graphicData>
        </a:graphic>
      </p:graphicFrame>
    </p:spTree>
    <p:extLst>
      <p:ext uri="{BB962C8B-B14F-4D97-AF65-F5344CB8AC3E}">
        <p14:creationId xmlns:p14="http://schemas.microsoft.com/office/powerpoint/2010/main" val="3346546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Solution Design 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b="1" dirty="0" err="1" smtClean="0"/>
              <a:t>LegalTech</a:t>
            </a:r>
            <a:r>
              <a:rPr lang="en-IN" b="1" dirty="0" smtClean="0"/>
              <a:t> – Technical details of the solution 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712810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IN" dirty="0" smtClean="0"/>
              <a:t>Feature: Search, Find Nearest Matching Documents and Summarization   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Solution Design </a:t>
            </a:r>
            <a:endParaRPr lang="en-IN" dirty="0"/>
          </a:p>
        </p:txBody>
      </p:sp>
      <p:sp>
        <p:nvSpPr>
          <p:cNvPr id="6" name="Can 5"/>
          <p:cNvSpPr/>
          <p:nvPr/>
        </p:nvSpPr>
        <p:spPr>
          <a:xfrm>
            <a:off x="308947" y="2314447"/>
            <a:ext cx="2047835" cy="2319455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/>
              <a:t>Legal Docs </a:t>
            </a:r>
            <a:endParaRPr lang="en-IN" sz="1400" dirty="0"/>
          </a:p>
        </p:txBody>
      </p:sp>
      <p:sp>
        <p:nvSpPr>
          <p:cNvPr id="7" name="Flowchart: Direct Access Storage 6"/>
          <p:cNvSpPr/>
          <p:nvPr/>
        </p:nvSpPr>
        <p:spPr>
          <a:xfrm>
            <a:off x="3070373" y="2331156"/>
            <a:ext cx="1956675" cy="925549"/>
          </a:xfrm>
          <a:prstGeom prst="flowChartMagneticDrum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/>
              <a:t>Metadata</a:t>
            </a:r>
            <a:endParaRPr lang="en-IN" sz="1400" dirty="0"/>
          </a:p>
        </p:txBody>
      </p: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2191514431"/>
              </p:ext>
            </p:extLst>
          </p:nvPr>
        </p:nvGraphicFramePr>
        <p:xfrm>
          <a:off x="6474101" y="2074126"/>
          <a:ext cx="3482560" cy="26732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3" name="Flowchart: Direct Access Storage 12"/>
          <p:cNvSpPr/>
          <p:nvPr/>
        </p:nvSpPr>
        <p:spPr>
          <a:xfrm>
            <a:off x="3070372" y="3690559"/>
            <a:ext cx="1956677" cy="925549"/>
          </a:xfrm>
          <a:prstGeom prst="flowChartMagneticDrum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/>
              <a:t>Summary </a:t>
            </a:r>
            <a:endParaRPr lang="en-IN" sz="1400" dirty="0"/>
          </a:p>
        </p:txBody>
      </p:sp>
      <p:sp>
        <p:nvSpPr>
          <p:cNvPr id="14" name="Left-Right Arrow 13"/>
          <p:cNvSpPr/>
          <p:nvPr/>
        </p:nvSpPr>
        <p:spPr>
          <a:xfrm>
            <a:off x="308948" y="5843236"/>
            <a:ext cx="5431691" cy="468351"/>
          </a:xfrm>
          <a:prstGeom prst="left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Big Data Platform</a:t>
            </a:r>
            <a:endParaRPr lang="en-IN" dirty="0"/>
          </a:p>
        </p:txBody>
      </p:sp>
      <p:cxnSp>
        <p:nvCxnSpPr>
          <p:cNvPr id="20" name="Elbow Connector 19"/>
          <p:cNvCxnSpPr>
            <a:stCxn id="6" idx="4"/>
            <a:endCxn id="13" idx="1"/>
          </p:cNvCxnSpPr>
          <p:nvPr/>
        </p:nvCxnSpPr>
        <p:spPr>
          <a:xfrm>
            <a:off x="2356782" y="3474175"/>
            <a:ext cx="713590" cy="679159"/>
          </a:xfrm>
          <a:prstGeom prst="bent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6" idx="4"/>
            <a:endCxn id="7" idx="1"/>
          </p:cNvCxnSpPr>
          <p:nvPr/>
        </p:nvCxnSpPr>
        <p:spPr>
          <a:xfrm flipV="1">
            <a:off x="2356782" y="2793931"/>
            <a:ext cx="713591" cy="680244"/>
          </a:xfrm>
          <a:prstGeom prst="bent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Left-Right Arrow 23"/>
          <p:cNvSpPr/>
          <p:nvPr/>
        </p:nvSpPr>
        <p:spPr>
          <a:xfrm>
            <a:off x="6164384" y="5843237"/>
            <a:ext cx="3728763" cy="468351"/>
          </a:xfrm>
          <a:prstGeom prst="left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Analytics Platform </a:t>
            </a:r>
            <a:endParaRPr lang="en-IN" dirty="0"/>
          </a:p>
        </p:txBody>
      </p:sp>
      <p:cxnSp>
        <p:nvCxnSpPr>
          <p:cNvPr id="34" name="Elbow Connector 33"/>
          <p:cNvCxnSpPr>
            <a:stCxn id="7" idx="4"/>
            <a:endCxn id="41" idx="1"/>
          </p:cNvCxnSpPr>
          <p:nvPr/>
        </p:nvCxnSpPr>
        <p:spPr>
          <a:xfrm>
            <a:off x="5027048" y="2793931"/>
            <a:ext cx="713592" cy="650665"/>
          </a:xfrm>
          <a:prstGeom prst="bentConnector3">
            <a:avLst>
              <a:gd name="adj1" fmla="val 50000"/>
            </a:avLst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lowchart: Display 36"/>
          <p:cNvSpPr/>
          <p:nvPr/>
        </p:nvSpPr>
        <p:spPr>
          <a:xfrm>
            <a:off x="10175570" y="2727271"/>
            <a:ext cx="1522204" cy="1236307"/>
          </a:xfrm>
          <a:prstGeom prst="flowChartDisplay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Report</a:t>
            </a:r>
            <a:endParaRPr lang="en-IN" dirty="0"/>
          </a:p>
        </p:txBody>
      </p:sp>
      <p:sp>
        <p:nvSpPr>
          <p:cNvPr id="41" name="Cross 40"/>
          <p:cNvSpPr/>
          <p:nvPr/>
        </p:nvSpPr>
        <p:spPr>
          <a:xfrm>
            <a:off x="5740640" y="2074126"/>
            <a:ext cx="423746" cy="2740940"/>
          </a:xfrm>
          <a:prstGeom prst="plus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vert270" rtlCol="0" anchor="ctr">
            <a:noAutofit/>
          </a:bodyPr>
          <a:lstStyle/>
          <a:p>
            <a:pPr algn="ctr"/>
            <a:r>
              <a:rPr lang="en-US" sz="1400" b="1" dirty="0" smtClean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Interface</a:t>
            </a:r>
            <a:endParaRPr lang="en-IN" sz="1400" b="1" dirty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46" name="Elbow Connector 45"/>
          <p:cNvCxnSpPr>
            <a:stCxn id="13" idx="4"/>
            <a:endCxn id="41" idx="1"/>
          </p:cNvCxnSpPr>
          <p:nvPr/>
        </p:nvCxnSpPr>
        <p:spPr>
          <a:xfrm flipV="1">
            <a:off x="5027049" y="3444596"/>
            <a:ext cx="713591" cy="708738"/>
          </a:xfrm>
          <a:prstGeom prst="bentConnector3">
            <a:avLst>
              <a:gd name="adj1" fmla="val 50000"/>
            </a:avLst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endCxn id="41" idx="3"/>
          </p:cNvCxnSpPr>
          <p:nvPr/>
        </p:nvCxnSpPr>
        <p:spPr>
          <a:xfrm rot="5400000">
            <a:off x="5808229" y="2774776"/>
            <a:ext cx="1025977" cy="313662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6486863" y="2418618"/>
            <a:ext cx="38698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9" name="Elbow Connector 78"/>
          <p:cNvCxnSpPr/>
          <p:nvPr/>
        </p:nvCxnSpPr>
        <p:spPr>
          <a:xfrm rot="5400000">
            <a:off x="9192087" y="3701583"/>
            <a:ext cx="1025977" cy="313662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9861907" y="3345425"/>
            <a:ext cx="38698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5" name="Left-Right Arrow 84"/>
          <p:cNvSpPr/>
          <p:nvPr/>
        </p:nvSpPr>
        <p:spPr>
          <a:xfrm>
            <a:off x="10243790" y="5843236"/>
            <a:ext cx="1698493" cy="468351"/>
          </a:xfrm>
          <a:prstGeom prst="left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Visual </a:t>
            </a:r>
            <a:endParaRPr lang="en-IN" dirty="0"/>
          </a:p>
        </p:txBody>
      </p:sp>
      <p:sp>
        <p:nvSpPr>
          <p:cNvPr id="86" name="Flowchart: Connector 85"/>
          <p:cNvSpPr/>
          <p:nvPr/>
        </p:nvSpPr>
        <p:spPr>
          <a:xfrm>
            <a:off x="5847851" y="5949106"/>
            <a:ext cx="209321" cy="227622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7" name="Flowchart: Connector 86"/>
          <p:cNvSpPr/>
          <p:nvPr/>
        </p:nvSpPr>
        <p:spPr>
          <a:xfrm>
            <a:off x="9950739" y="5963600"/>
            <a:ext cx="209321" cy="227622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2" name="Flowchart: Alternate Process 91"/>
          <p:cNvSpPr/>
          <p:nvPr/>
        </p:nvSpPr>
        <p:spPr>
          <a:xfrm>
            <a:off x="308947" y="4901760"/>
            <a:ext cx="2388065" cy="854782"/>
          </a:xfrm>
          <a:prstGeom prst="flowChartAlternate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IN" sz="1200" b="1" dirty="0"/>
              <a:t>Collection of Supreme Court and High Court </a:t>
            </a:r>
            <a:r>
              <a:rPr lang="en-IN" sz="1200" b="1" dirty="0" smtClean="0"/>
              <a:t>Judgments</a:t>
            </a:r>
            <a:endParaRPr lang="en-IN" sz="1200" dirty="0"/>
          </a:p>
        </p:txBody>
      </p:sp>
      <p:sp>
        <p:nvSpPr>
          <p:cNvPr id="93" name="Flowchart: Alternate Process 92"/>
          <p:cNvSpPr/>
          <p:nvPr/>
        </p:nvSpPr>
        <p:spPr>
          <a:xfrm>
            <a:off x="3073699" y="4901760"/>
            <a:ext cx="2280499" cy="854783"/>
          </a:xfrm>
          <a:prstGeom prst="flowChartAlternate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IN" sz="1200" dirty="0" smtClean="0"/>
              <a:t>Title</a:t>
            </a:r>
            <a:r>
              <a:rPr lang="en-IN" sz="1200" dirty="0"/>
              <a:t>, Names of Appellant-Respondents-Judges, important keywords-theme, Core of the judgement</a:t>
            </a:r>
          </a:p>
        </p:txBody>
      </p:sp>
      <p:sp>
        <p:nvSpPr>
          <p:cNvPr id="94" name="Flowchart: Alternate Process 93"/>
          <p:cNvSpPr/>
          <p:nvPr/>
        </p:nvSpPr>
        <p:spPr>
          <a:xfrm>
            <a:off x="9950740" y="4901760"/>
            <a:ext cx="1991544" cy="854782"/>
          </a:xfrm>
          <a:prstGeom prst="flowChartAlternate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US" sz="1200" dirty="0" smtClean="0"/>
              <a:t>Keywords/topics, Stats, Summary Doc and Nearest Docs </a:t>
            </a:r>
            <a:endParaRPr lang="en-IN" sz="1200" dirty="0"/>
          </a:p>
        </p:txBody>
      </p:sp>
      <p:sp>
        <p:nvSpPr>
          <p:cNvPr id="95" name="Flowchart: Alternate Process 94"/>
          <p:cNvSpPr/>
          <p:nvPr/>
        </p:nvSpPr>
        <p:spPr>
          <a:xfrm>
            <a:off x="7128631" y="4901760"/>
            <a:ext cx="2261417" cy="854784"/>
          </a:xfrm>
          <a:prstGeom prst="flowChartAlternate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IN" sz="1200" dirty="0" smtClean="0"/>
              <a:t>Machine Learning, Natural Language Processing </a:t>
            </a:r>
            <a:r>
              <a:rPr lang="en-IN" sz="1200" dirty="0" err="1" smtClean="0"/>
              <a:t>Algos</a:t>
            </a:r>
            <a:r>
              <a:rPr lang="en-IN" sz="1200" dirty="0" smtClean="0"/>
              <a:t> 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1913835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" name="Diagram 42"/>
          <p:cNvGraphicFramePr/>
          <p:nvPr>
            <p:extLst/>
          </p:nvPr>
        </p:nvGraphicFramePr>
        <p:xfrm>
          <a:off x="852742" y="5061394"/>
          <a:ext cx="10395361" cy="16566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2" name="Diagram 41"/>
          <p:cNvGraphicFramePr/>
          <p:nvPr>
            <p:extLst/>
          </p:nvPr>
        </p:nvGraphicFramePr>
        <p:xfrm>
          <a:off x="852742" y="3294072"/>
          <a:ext cx="10395361" cy="16566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34" name="Diagram 33"/>
          <p:cNvGraphicFramePr/>
          <p:nvPr>
            <p:extLst/>
          </p:nvPr>
        </p:nvGraphicFramePr>
        <p:xfrm>
          <a:off x="852742" y="1509377"/>
          <a:ext cx="10395361" cy="16566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23" name="Flowchart: Alternate Process 22"/>
          <p:cNvSpPr/>
          <p:nvPr/>
        </p:nvSpPr>
        <p:spPr>
          <a:xfrm>
            <a:off x="4626773" y="5486562"/>
            <a:ext cx="4881019" cy="803167"/>
          </a:xfrm>
          <a:prstGeom prst="flowChartAlternate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IN" dirty="0" smtClean="0"/>
              <a:t>Platform Architecture 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r</a:t>
            </a:r>
            <a:r>
              <a:rPr lang="en-IN" dirty="0" smtClean="0"/>
              <a:t>ises Analytics Platform </a:t>
            </a:r>
            <a:endParaRPr lang="en-IN" dirty="0"/>
          </a:p>
        </p:txBody>
      </p:sp>
      <p:sp>
        <p:nvSpPr>
          <p:cNvPr id="6" name="Flowchart: Predefined Process 5"/>
          <p:cNvSpPr/>
          <p:nvPr/>
        </p:nvSpPr>
        <p:spPr>
          <a:xfrm>
            <a:off x="10813968" y="8250740"/>
            <a:ext cx="1378032" cy="114959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Open Source Libraries </a:t>
            </a:r>
            <a:endParaRPr lang="en-IN" dirty="0"/>
          </a:p>
        </p:txBody>
      </p:sp>
      <p:pic>
        <p:nvPicPr>
          <p:cNvPr id="1026" name="Picture 2" descr="http://blog.yhat.com/static/img/r-to-python.jpg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0994" y="3543589"/>
            <a:ext cx="1649086" cy="684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lowchart: Predefined Process 7"/>
          <p:cNvSpPr/>
          <p:nvPr/>
        </p:nvSpPr>
        <p:spPr>
          <a:xfrm>
            <a:off x="7481560" y="3570435"/>
            <a:ext cx="3410906" cy="646771"/>
          </a:xfrm>
          <a:prstGeom prst="flowChartPredefined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/>
              <a:t>Open Source Python Libraries </a:t>
            </a:r>
            <a:endParaRPr lang="en-IN" sz="1400" dirty="0"/>
          </a:p>
        </p:txBody>
      </p:sp>
      <p:sp>
        <p:nvSpPr>
          <p:cNvPr id="9" name="Flowchart: Predefined Process 8"/>
          <p:cNvSpPr/>
          <p:nvPr/>
        </p:nvSpPr>
        <p:spPr>
          <a:xfrm>
            <a:off x="1935699" y="3562302"/>
            <a:ext cx="3358204" cy="602167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/>
              <a:t>Open Source R Libraries </a:t>
            </a:r>
            <a:endParaRPr lang="en-IN" sz="14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2699" y="4244057"/>
            <a:ext cx="2163337" cy="58531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161" y="4296917"/>
            <a:ext cx="2674539" cy="57640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809" y="5574441"/>
            <a:ext cx="1127825" cy="62224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507" y="5597419"/>
            <a:ext cx="1187777" cy="576292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4933618" y="5505275"/>
            <a:ext cx="1544261" cy="733134"/>
          </a:xfrm>
          <a:prstGeom prst="rect">
            <a:avLst/>
          </a:prstGeom>
        </p:spPr>
      </p:pic>
      <p:sp>
        <p:nvSpPr>
          <p:cNvPr id="26" name="Flowchart: Predefined Process 25"/>
          <p:cNvSpPr/>
          <p:nvPr/>
        </p:nvSpPr>
        <p:spPr>
          <a:xfrm>
            <a:off x="1935699" y="2357700"/>
            <a:ext cx="3358204" cy="665095"/>
          </a:xfrm>
          <a:prstGeom prst="flowChartPredefinedProcess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/>
              <a:t>Analytics using R</a:t>
            </a:r>
            <a:endParaRPr lang="en-IN" sz="1400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2069514" y="5430306"/>
            <a:ext cx="2200000" cy="838095"/>
          </a:xfrm>
          <a:prstGeom prst="rect">
            <a:avLst/>
          </a:prstGeom>
        </p:spPr>
      </p:pic>
      <p:sp>
        <p:nvSpPr>
          <p:cNvPr id="30" name="Flowchart: Predefined Process 29"/>
          <p:cNvSpPr/>
          <p:nvPr/>
        </p:nvSpPr>
        <p:spPr>
          <a:xfrm>
            <a:off x="7511395" y="2337682"/>
            <a:ext cx="3381071" cy="631881"/>
          </a:xfrm>
          <a:prstGeom prst="flowChartPredefinedProcess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/>
              <a:t>Analytics using Python </a:t>
            </a:r>
            <a:endParaRPr lang="en-IN" sz="1400" dirty="0"/>
          </a:p>
        </p:txBody>
      </p:sp>
      <p:sp>
        <p:nvSpPr>
          <p:cNvPr id="31" name="Flowchart: Predefined Process 30"/>
          <p:cNvSpPr/>
          <p:nvPr/>
        </p:nvSpPr>
        <p:spPr>
          <a:xfrm>
            <a:off x="1940021" y="1576741"/>
            <a:ext cx="8952445" cy="665095"/>
          </a:xfrm>
          <a:prstGeom prst="flowChartPredefined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 </a:t>
            </a:r>
            <a:r>
              <a:rPr lang="en-IN" sz="1600" dirty="0" err="1" smtClean="0"/>
              <a:t>Verticalized</a:t>
            </a:r>
            <a:r>
              <a:rPr lang="en-IN" sz="1600" dirty="0" smtClean="0"/>
              <a:t> Analytics </a:t>
            </a:r>
            <a:endParaRPr lang="en-IN" sz="1600" dirty="0"/>
          </a:p>
        </p:txBody>
      </p:sp>
      <p:sp>
        <p:nvSpPr>
          <p:cNvPr id="28" name="Left-Right Arrow 27"/>
          <p:cNvSpPr/>
          <p:nvPr/>
        </p:nvSpPr>
        <p:spPr>
          <a:xfrm>
            <a:off x="5529637" y="2529206"/>
            <a:ext cx="1746024" cy="300616"/>
          </a:xfrm>
          <a:prstGeom prst="left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Flowchart: Alternate Process 34"/>
          <p:cNvSpPr/>
          <p:nvPr/>
        </p:nvSpPr>
        <p:spPr>
          <a:xfrm>
            <a:off x="9601853" y="5486561"/>
            <a:ext cx="1420895" cy="803167"/>
          </a:xfrm>
          <a:prstGeom prst="flowChartAlternate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Plus 32"/>
          <p:cNvSpPr/>
          <p:nvPr/>
        </p:nvSpPr>
        <p:spPr>
          <a:xfrm>
            <a:off x="6261535" y="4404465"/>
            <a:ext cx="396515" cy="368330"/>
          </a:xfrm>
          <a:prstGeom prst="mathPlu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3785" y="5524998"/>
            <a:ext cx="937030" cy="64871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935699" y="1744465"/>
            <a:ext cx="11024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 err="1">
                <a:solidFill>
                  <a:schemeClr val="lt1"/>
                </a:solidFill>
              </a:rPr>
              <a:t>FinTech</a:t>
            </a:r>
            <a:endParaRPr lang="en-IN" sz="1600" dirty="0">
              <a:solidFill>
                <a:schemeClr val="lt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761065" y="1744466"/>
            <a:ext cx="11314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 err="1" smtClean="0">
                <a:solidFill>
                  <a:schemeClr val="lt1"/>
                </a:solidFill>
              </a:rPr>
              <a:t>LegalTech</a:t>
            </a:r>
            <a:endParaRPr lang="en-IN" sz="1600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524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EB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 noChangeAspect="1"/>
          </p:cNvGrpSpPr>
          <p:nvPr/>
        </p:nvGrpSpPr>
        <p:grpSpPr>
          <a:xfrm>
            <a:off x="1706661" y="200722"/>
            <a:ext cx="6109368" cy="5498431"/>
            <a:chOff x="3326130" y="114299"/>
            <a:chExt cx="7200000" cy="6480000"/>
          </a:xfrm>
        </p:grpSpPr>
        <p:sp>
          <p:nvSpPr>
            <p:cNvPr id="5" name="TextBox 4"/>
            <p:cNvSpPr txBox="1"/>
            <p:nvPr/>
          </p:nvSpPr>
          <p:spPr>
            <a:xfrm>
              <a:off x="3326130" y="114299"/>
              <a:ext cx="7200000" cy="6480000"/>
            </a:xfrm>
            <a:prstGeom prst="rect">
              <a:avLst/>
            </a:prstGeom>
            <a:solidFill>
              <a:srgbClr val="DEEBF7"/>
            </a:solidFill>
            <a:ln w="12700" cap="flat" cmpd="sng" algn="ctr">
              <a:noFill/>
              <a:prstDash val="solid"/>
              <a:miter lim="800000"/>
            </a:ln>
            <a:effectLst>
              <a:softEdge rad="0"/>
            </a:effectLst>
          </p:spPr>
          <p:txBody>
            <a:bodyPr wrap="square" rtlCol="0">
              <a:prstTxWarp prst="textCascadeUp">
                <a:avLst>
                  <a:gd name="adj" fmla="val 46237"/>
                </a:avLst>
              </a:prstTxWarp>
              <a:spAutoFit/>
            </a:bodyPr>
            <a:lstStyle/>
            <a:p>
              <a:pPr>
                <a:defRPr/>
              </a:pPr>
              <a:endParaRPr lang="en-IN" sz="4400" kern="0" dirty="0" smtClean="0">
                <a:ln w="0"/>
                <a:gradFill>
                  <a:gsLst>
                    <a:gs pos="0">
                      <a:srgbClr val="4472C4">
                        <a:lumMod val="50000"/>
                      </a:srgbClr>
                    </a:gs>
                    <a:gs pos="50000">
                      <a:srgbClr val="4472C4"/>
                    </a:gs>
                    <a:gs pos="100000">
                      <a:srgbClr val="4472C4">
                        <a:lumMod val="60000"/>
                        <a:lumOff val="40000"/>
                      </a:srgb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Calibri" panose="020F0502020204030204"/>
              </a:endParaRPr>
            </a:p>
            <a:p>
              <a:pPr>
                <a:defRPr/>
              </a:pPr>
              <a:r>
                <a:rPr lang="en-IN" sz="4400" kern="0" dirty="0" smtClean="0">
                  <a:ln w="0"/>
                  <a:gradFill>
                    <a:gsLst>
                      <a:gs pos="0">
                        <a:srgbClr val="4472C4">
                          <a:lumMod val="50000"/>
                        </a:srgbClr>
                      </a:gs>
                      <a:gs pos="50000">
                        <a:srgbClr val="4472C4"/>
                      </a:gs>
                      <a:gs pos="100000">
                        <a:srgbClr val="4472C4">
                          <a:lumMod val="60000"/>
                          <a:lumOff val="40000"/>
                        </a:srgbClr>
                      </a:gs>
                    </a:gsLst>
                    <a:lin ang="5400000"/>
                  </a:gradFill>
                  <a:effectLst>
                    <a:reflection blurRad="6350" stA="53000" endA="300" endPos="35500" dir="5400000" sy="-90000" algn="bl" rotWithShape="0"/>
                  </a:effectLst>
                  <a:latin typeface="Calibri" panose="020F0502020204030204"/>
                </a:rPr>
                <a:t>rises</a:t>
              </a:r>
              <a:endParaRPr lang="en-IN" kern="0" dirty="0" smtClean="0">
                <a:ln w="0"/>
                <a:gradFill>
                  <a:gsLst>
                    <a:gs pos="0">
                      <a:srgbClr val="4472C4">
                        <a:lumMod val="50000"/>
                      </a:srgbClr>
                    </a:gs>
                    <a:gs pos="50000">
                      <a:srgbClr val="4472C4"/>
                    </a:gs>
                    <a:gs pos="100000">
                      <a:srgbClr val="4472C4">
                        <a:lumMod val="60000"/>
                        <a:lumOff val="40000"/>
                      </a:srgb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Calibri" panose="020F0502020204030204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772275" y="6021220"/>
              <a:ext cx="640080" cy="367140"/>
            </a:xfrm>
            <a:prstGeom prst="rect">
              <a:avLst/>
            </a:prstGeom>
            <a:gradFill flip="none" rotWithShape="1">
              <a:gsLst>
                <a:gs pos="0">
                  <a:srgbClr val="5B9BD5">
                    <a:lumMod val="40000"/>
                    <a:lumOff val="60000"/>
                  </a:srgbClr>
                </a:gs>
                <a:gs pos="46000">
                  <a:srgbClr val="5B9BD5">
                    <a:lumMod val="95000"/>
                    <a:lumOff val="5000"/>
                  </a:srgbClr>
                </a:gs>
                <a:gs pos="100000">
                  <a:srgbClr val="5B9BD5">
                    <a:lumMod val="60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>
              <a:reflection blurRad="6350" stA="52000" endA="300" endPos="35000" dir="5400000" sy="-100000" algn="bl" rotWithShape="0"/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IN" kern="0" smtClea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7496175" y="5595875"/>
              <a:ext cx="640080" cy="780171"/>
            </a:xfrm>
            <a:prstGeom prst="rect">
              <a:avLst/>
            </a:prstGeom>
            <a:gradFill flip="none" rotWithShape="1">
              <a:gsLst>
                <a:gs pos="0">
                  <a:srgbClr val="5B9BD5">
                    <a:lumMod val="40000"/>
                    <a:lumOff val="60000"/>
                  </a:srgbClr>
                </a:gs>
                <a:gs pos="46000">
                  <a:srgbClr val="5B9BD5">
                    <a:lumMod val="95000"/>
                    <a:lumOff val="5000"/>
                  </a:srgbClr>
                </a:gs>
                <a:gs pos="100000">
                  <a:srgbClr val="5B9BD5">
                    <a:lumMod val="60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>
              <a:reflection blurRad="6350" stA="52000" endA="300" endPos="35000" dir="5400000" sy="-100000" algn="bl" rotWithShape="0"/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IN" kern="0" smtClea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8220075" y="5169409"/>
              <a:ext cx="640080" cy="1218951"/>
            </a:xfrm>
            <a:prstGeom prst="rect">
              <a:avLst/>
            </a:prstGeom>
            <a:gradFill flip="none" rotWithShape="1">
              <a:gsLst>
                <a:gs pos="0">
                  <a:srgbClr val="5B9BD5">
                    <a:lumMod val="40000"/>
                    <a:lumOff val="60000"/>
                  </a:srgbClr>
                </a:gs>
                <a:gs pos="46000">
                  <a:srgbClr val="5B9BD5">
                    <a:lumMod val="95000"/>
                    <a:lumOff val="5000"/>
                  </a:srgbClr>
                </a:gs>
                <a:gs pos="100000">
                  <a:srgbClr val="5B9BD5">
                    <a:lumMod val="60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>
              <a:reflection blurRad="6350" stA="52000" endA="300" endPos="35000" dir="5400000" sy="-100000" algn="bl" rotWithShape="0"/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IN" kern="0" smtClea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8943975" y="4398190"/>
              <a:ext cx="640080" cy="1977858"/>
            </a:xfrm>
            <a:prstGeom prst="rect">
              <a:avLst/>
            </a:prstGeom>
            <a:gradFill flip="none" rotWithShape="1">
              <a:gsLst>
                <a:gs pos="0">
                  <a:srgbClr val="5B9BD5">
                    <a:lumMod val="40000"/>
                    <a:lumOff val="60000"/>
                  </a:srgbClr>
                </a:gs>
                <a:gs pos="46000">
                  <a:srgbClr val="5B9BD5">
                    <a:lumMod val="95000"/>
                    <a:lumOff val="5000"/>
                  </a:srgbClr>
                </a:gs>
                <a:gs pos="100000">
                  <a:srgbClr val="5B9BD5">
                    <a:lumMod val="60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>
              <a:reflection blurRad="6350" stA="52000" endA="300" endPos="35000" dir="5400000" sy="-100000" algn="bl" rotWithShape="0"/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IN" kern="0" smtClea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9667875" y="3793751"/>
              <a:ext cx="640080" cy="2582296"/>
            </a:xfrm>
            <a:prstGeom prst="rect">
              <a:avLst/>
            </a:prstGeom>
            <a:gradFill flip="none" rotWithShape="1">
              <a:gsLst>
                <a:gs pos="0">
                  <a:srgbClr val="5B9BD5">
                    <a:lumMod val="40000"/>
                    <a:lumOff val="60000"/>
                  </a:srgbClr>
                </a:gs>
                <a:gs pos="46000">
                  <a:srgbClr val="5B9BD5">
                    <a:lumMod val="95000"/>
                    <a:lumOff val="5000"/>
                  </a:srgbClr>
                </a:gs>
                <a:gs pos="100000">
                  <a:srgbClr val="5B9BD5">
                    <a:lumMod val="60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>
              <a:reflection blurRad="6350" stA="52000" endA="300" endPos="35000" dir="5400000" sy="-100000" algn="bl" rotWithShape="0"/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IN" kern="0" smtClea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1" name="Oval 10"/>
            <p:cNvSpPr>
              <a:spLocks/>
            </p:cNvSpPr>
            <p:nvPr/>
          </p:nvSpPr>
          <p:spPr>
            <a:xfrm>
              <a:off x="3971499" y="2770496"/>
              <a:ext cx="1801604" cy="1692883"/>
            </a:xfrm>
            <a:prstGeom prst="ellipse">
              <a:avLst/>
            </a:prstGeom>
            <a:gradFill flip="none" rotWithShape="1">
              <a:gsLst>
                <a:gs pos="0">
                  <a:srgbClr val="5B9BD5">
                    <a:lumMod val="40000"/>
                    <a:lumOff val="60000"/>
                  </a:srgbClr>
                </a:gs>
                <a:gs pos="46000">
                  <a:srgbClr val="5B9BD5">
                    <a:lumMod val="95000"/>
                    <a:lumOff val="5000"/>
                  </a:srgbClr>
                </a:gs>
                <a:gs pos="100000">
                  <a:srgbClr val="5B9BD5">
                    <a:lumMod val="60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IN" kern="0" smtClea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graphicFrame>
        <p:nvGraphicFramePr>
          <p:cNvPr id="15" name="Diagram 14"/>
          <p:cNvGraphicFramePr/>
          <p:nvPr>
            <p:extLst/>
          </p:nvPr>
        </p:nvGraphicFramePr>
        <p:xfrm>
          <a:off x="8844876" y="4395081"/>
          <a:ext cx="2531836" cy="12341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6" name="Rectangle 15"/>
          <p:cNvSpPr/>
          <p:nvPr/>
        </p:nvSpPr>
        <p:spPr>
          <a:xfrm>
            <a:off x="5788164" y="6369803"/>
            <a:ext cx="814114" cy="371960"/>
          </a:xfrm>
          <a:prstGeom prst="rect">
            <a:avLst/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8758413" y="2253845"/>
            <a:ext cx="2529675" cy="2361721"/>
            <a:chOff x="9401663" y="3687528"/>
            <a:chExt cx="2529675" cy="2361721"/>
          </a:xfrm>
        </p:grpSpPr>
        <p:sp>
          <p:nvSpPr>
            <p:cNvPr id="18" name="Rectangle 17"/>
            <p:cNvSpPr/>
            <p:nvPr/>
          </p:nvSpPr>
          <p:spPr>
            <a:xfrm>
              <a:off x="9401663" y="3687528"/>
              <a:ext cx="2457864" cy="6155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0" i="0" u="none" strike="noStrike" kern="0" cap="none" spc="0" normalizeH="0" baseline="0" noProof="0" dirty="0" smtClean="0">
                  <a:ln w="0"/>
                  <a:gradFill>
                    <a:gsLst>
                      <a:gs pos="0">
                        <a:srgbClr val="4472C4">
                          <a:lumMod val="50000"/>
                        </a:srgbClr>
                      </a:gs>
                      <a:gs pos="50000">
                        <a:srgbClr val="4472C4"/>
                      </a:gs>
                      <a:gs pos="100000">
                        <a:srgbClr val="4472C4">
                          <a:lumMod val="60000"/>
                          <a:lumOff val="40000"/>
                        </a:srgbClr>
                      </a:gs>
                    </a:gsLst>
                    <a:lin ang="5400000"/>
                  </a:gradFill>
                  <a:effectLst>
                    <a:reflection blurRad="6350" stA="53000" endA="300" endPos="35500" dir="5400000" sy="-90000" algn="bl" rotWithShape="0"/>
                  </a:effectLst>
                  <a:uLnTx/>
                  <a:uFillTx/>
                  <a:latin typeface="Calibri" panose="020F0502020204030204"/>
                </a:rPr>
                <a:t>rises.io</a:t>
              </a:r>
              <a:r>
                <a:rPr kumimoji="0" lang="en-IN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rPr>
                <a:t/>
              </a:r>
              <a:br>
                <a:rPr kumimoji="0" lang="en-IN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rPr>
              </a:br>
              <a:r>
                <a:rPr kumimoji="0" lang="en-IN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4472C4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alibri" panose="020F0502020204030204"/>
                </a:rPr>
                <a:t>software solutions </a:t>
              </a:r>
              <a:endParaRPr kumimoji="0" lang="en-IN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graphicFrame>
          <p:nvGraphicFramePr>
            <p:cNvPr id="19" name="Diagram 18"/>
            <p:cNvGraphicFramePr/>
            <p:nvPr>
              <p:extLst>
                <p:ext uri="{D42A27DB-BD31-4B8C-83A1-F6EECF244321}">
                  <p14:modId xmlns:p14="http://schemas.microsoft.com/office/powerpoint/2010/main" val="1689259765"/>
                </p:ext>
              </p:extLst>
            </p:nvPr>
          </p:nvGraphicFramePr>
          <p:xfrm>
            <a:off x="9453391" y="4202972"/>
            <a:ext cx="2477947" cy="184627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252913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484848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ustom Design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484848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98-PivotalSuccessStoriesPartnerFriendly</Template>
  <TotalTime>2944</TotalTime>
  <Words>310</Words>
  <Application>Microsoft Office PowerPoint</Application>
  <PresentationFormat>Widescreen</PresentationFormat>
  <Paragraphs>72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Verdana</vt:lpstr>
      <vt:lpstr>Wingdings</vt:lpstr>
      <vt:lpstr>Custom Design</vt:lpstr>
      <vt:lpstr>1_Custom Design</vt:lpstr>
      <vt:lpstr>PowerPoint Presentation</vt:lpstr>
      <vt:lpstr>LegalTech  </vt:lpstr>
      <vt:lpstr>Solution Design </vt:lpstr>
      <vt:lpstr>Solution Design </vt:lpstr>
      <vt:lpstr>rises Analytics Platform 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rises.io pitch deck</dc:title>
  <dc:subject>Migrating to R, Python, Big Data</dc:subject>
  <dc:creator>Ajit</dc:creator>
  <cp:lastModifiedBy>Ajit</cp:lastModifiedBy>
  <cp:revision>283</cp:revision>
  <dcterms:created xsi:type="dcterms:W3CDTF">2016-08-12T07:01:30Z</dcterms:created>
  <dcterms:modified xsi:type="dcterms:W3CDTF">2016-12-12T12:31:57Z</dcterms:modified>
</cp:coreProperties>
</file>