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FE5F-A0B7-46B4-AE4F-84D560CE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C7807-F6F1-4F0A-A038-67255D39D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63F0-A06E-40E6-8102-75B96ECD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C7D4-76DD-4B40-9005-C3A9403E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69E4-D19C-44BC-A1B9-EB2FF75A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B7F1-3F83-46E4-84A6-166ACFB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42FA0-0BF4-4561-95AF-58413112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2052-791D-4200-A238-E7561A6D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BEFB-702F-4ABA-854C-DB3C138F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7562-018E-4C1E-BECC-EE73CAB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2D155-5EF0-4E90-A6CA-317A70C7E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EAF09-6AE2-4D1F-B5F1-DA064B00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0C02-DF91-4B55-91DB-50C67FF6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8709-7792-44F9-A3C9-7C7A9280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30A4-BD9E-4F3C-90EF-44570D45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3FD-B97B-4EFC-97EB-B7FDB955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4B8E-ED5B-4CCA-AA52-9DE655B4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9B62-D90D-4634-999B-89B3E8F8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5577-0081-4FCA-B8F8-207569D1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75F3-A356-4564-8A38-D5E3C8BD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74C3-F5E4-43CA-BE9A-047FF80C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AAE9-8569-494F-8D6B-2AB51C7C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6B79-C67B-454C-9175-9C77FD7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F683-282B-4EEC-B39D-C9FB682B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88B5-7D0D-4746-B1FE-69E98474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1DF7-1E8B-4D30-9C5E-2FFF000B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6C21-3083-4463-B570-3E60DBAA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6029-0CD3-404F-9DB0-5440C2F8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CA42-F3D0-4DF2-AFDA-A00F7A8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B523-133B-4239-8276-3236412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7CB2C-1E51-4D65-AE9A-5E4B8FC6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B3B-0920-49EA-B120-19F7E02A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DD32-C139-4B56-8C8A-A20930E9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0373-723C-40AF-AF7E-E04993A15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46924-DA1B-492C-BBE0-934F79B34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11BF0-56F4-4B91-8377-0C5AF21EF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A349E-259D-4649-8298-858B052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3F14-6E08-484C-965E-51EB42C2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37058-35D2-4739-BF8D-FD79FDAC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CF96-4427-4443-9A54-273979B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A292E-A48F-4D33-B5AE-1D774626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FE17-5B26-492E-8CB1-3907ABB9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AF25C-79E8-457F-A444-3F9C3BFE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1C091-B6E9-4678-B532-85767754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25700-3FAC-432E-8E81-626EECB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567B-AE1D-4F66-84F6-E664A9D9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D956-5ECD-4168-AC28-6A364088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C507-9840-463E-9557-C2322214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1E231-B110-4CB6-A62C-B256289D0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ED04-E975-4947-9CC0-C4ADDDA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AB46-EE74-4654-BCFB-46B7FE4C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3E8E-5C9E-4AB7-B51D-59539F4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F4B7-63E6-4090-8DB9-C127E64A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07BBB-24D4-4879-828A-993E04CC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5D8EE-7DE0-4675-BE40-0658F927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24FC-7648-47E4-9169-13671932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154A-B049-44CD-8BED-B2956F1F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818B9-9FCE-4B60-9F3F-1E8418F9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D7E35-3839-48CE-892D-C911371B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C426-EC74-4286-BB39-F17003BC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3F0D-2C62-4AFB-8099-DC20E3E5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5621-3D46-4995-982D-EAEBF46A6F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4E90-B766-4FB0-B22D-6712DCD4E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6163-45AC-4311-9A40-6D309E81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A03F-187D-4010-98E9-C61ECB3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14990D-FA8C-43AA-BB65-F0FC333B373B}"/>
              </a:ext>
            </a:extLst>
          </p:cNvPr>
          <p:cNvGrpSpPr/>
          <p:nvPr/>
        </p:nvGrpSpPr>
        <p:grpSpPr>
          <a:xfrm>
            <a:off x="2613172" y="1835371"/>
            <a:ext cx="5400000" cy="1697143"/>
            <a:chOff x="2613172" y="1835371"/>
            <a:chExt cx="5400000" cy="169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FB629E-C9F2-42A0-B988-04666790C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172" y="1835371"/>
              <a:ext cx="5400000" cy="1697143"/>
            </a:xfrm>
            <a:prstGeom prst="rect">
              <a:avLst/>
            </a:prstGeom>
          </p:spPr>
        </p:pic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4559498A-0909-47C4-86BC-60A29100E2A2}"/>
                </a:ext>
              </a:extLst>
            </p:cNvPr>
            <p:cNvSpPr/>
            <p:nvPr/>
          </p:nvSpPr>
          <p:spPr>
            <a:xfrm>
              <a:off x="2755785" y="2155969"/>
              <a:ext cx="570451" cy="771787"/>
            </a:xfrm>
            <a:prstGeom prst="corner">
              <a:avLst>
                <a:gd name="adj1" fmla="val 20726"/>
                <a:gd name="adj2" fmla="val 208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E7A7B2-3CE5-4927-9C51-4B33C1AD8F7F}"/>
                </a:ext>
              </a:extLst>
            </p:cNvPr>
            <p:cNvSpPr/>
            <p:nvPr/>
          </p:nvSpPr>
          <p:spPr>
            <a:xfrm>
              <a:off x="7227117" y="2214690"/>
              <a:ext cx="494950" cy="704677"/>
            </a:xfrm>
            <a:custGeom>
              <a:avLst/>
              <a:gdLst>
                <a:gd name="connsiteX0" fmla="*/ 0 w 570451"/>
                <a:gd name="connsiteY0" fmla="*/ 0 h 729842"/>
                <a:gd name="connsiteX1" fmla="*/ 0 w 570451"/>
                <a:gd name="connsiteY1" fmla="*/ 721453 h 729842"/>
                <a:gd name="connsiteX2" fmla="*/ 562062 w 570451"/>
                <a:gd name="connsiteY2" fmla="*/ 721453 h 729842"/>
                <a:gd name="connsiteX3" fmla="*/ 570451 w 570451"/>
                <a:gd name="connsiteY3" fmla="*/ 729842 h 72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451" h="729842">
                  <a:moveTo>
                    <a:pt x="0" y="0"/>
                  </a:moveTo>
                  <a:lnTo>
                    <a:pt x="0" y="721453"/>
                  </a:lnTo>
                  <a:lnTo>
                    <a:pt x="562062" y="721453"/>
                  </a:lnTo>
                  <a:lnTo>
                    <a:pt x="570451" y="72984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9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29C740D-F692-461A-A9DD-243B8076C85B}"/>
              </a:ext>
            </a:extLst>
          </p:cNvPr>
          <p:cNvGrpSpPr/>
          <p:nvPr/>
        </p:nvGrpSpPr>
        <p:grpSpPr>
          <a:xfrm>
            <a:off x="1750329" y="1763023"/>
            <a:ext cx="10148485" cy="3242167"/>
            <a:chOff x="1750329" y="1763023"/>
            <a:chExt cx="10148485" cy="32421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85C55B-EE63-48B5-BF31-4FB79067DBF7}"/>
                </a:ext>
              </a:extLst>
            </p:cNvPr>
            <p:cNvGrpSpPr/>
            <p:nvPr/>
          </p:nvGrpSpPr>
          <p:grpSpPr>
            <a:xfrm>
              <a:off x="1750329" y="1763023"/>
              <a:ext cx="7216840" cy="3242167"/>
              <a:chOff x="1750329" y="1763023"/>
              <a:chExt cx="7216840" cy="324216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4AB0420-FE26-4B8D-9CE3-B4174C7684BE}"/>
                  </a:ext>
                </a:extLst>
              </p:cNvPr>
              <p:cNvGrpSpPr/>
              <p:nvPr/>
            </p:nvGrpSpPr>
            <p:grpSpPr>
              <a:xfrm>
                <a:off x="4648381" y="1763023"/>
                <a:ext cx="4318788" cy="3242167"/>
                <a:chOff x="4648381" y="1763023"/>
                <a:chExt cx="4318788" cy="3242167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BF357982-7E9F-415E-967B-DF34766E8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8381" y="1852809"/>
                  <a:ext cx="2895238" cy="3152381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0448E3-9B6D-4020-98AD-FFE8112DC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52883" y="1763023"/>
                  <a:ext cx="1514286" cy="3180952"/>
                </a:xfrm>
                <a:prstGeom prst="rect">
                  <a:avLst/>
                </a:prstGeom>
              </p:spPr>
            </p:pic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D8FF68-EF28-4949-A875-E99DE13A2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329" y="1844420"/>
                <a:ext cx="2819048" cy="312380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D03E-C3E4-4D56-91F5-1DA0526A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8554" y="1820165"/>
              <a:ext cx="1428571" cy="306666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66C09C-8AAE-456E-BFF2-20ABF9FB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41671" y="1844420"/>
              <a:ext cx="1457143" cy="30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Kulkarni</dc:creator>
  <cp:lastModifiedBy>Yogesh Kulkarni</cp:lastModifiedBy>
  <cp:revision>9</cp:revision>
  <dcterms:created xsi:type="dcterms:W3CDTF">2019-04-22T01:39:07Z</dcterms:created>
  <dcterms:modified xsi:type="dcterms:W3CDTF">2019-04-22T04:48:04Z</dcterms:modified>
</cp:coreProperties>
</file>