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59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36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85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32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51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58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6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52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1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1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70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33400"/>
            <a:ext cx="8382000" cy="2209800"/>
          </a:xfrm>
        </p:spPr>
        <p:txBody>
          <a:bodyPr>
            <a:normAutofit/>
          </a:bodyPr>
          <a:lstStyle/>
          <a:p>
            <a:r>
              <a:rPr lang="en-US" dirty="0" smtClean="0"/>
              <a:t>An Open Feature Based Design System for Generalized Orthohedral Components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M.S. Thesis</a:t>
            </a:r>
          </a:p>
          <a:p>
            <a:r>
              <a:rPr lang="en-US" dirty="0" smtClean="0"/>
              <a:t>By</a:t>
            </a:r>
          </a:p>
          <a:p>
            <a:r>
              <a:rPr lang="en-US" dirty="0" smtClean="0"/>
              <a:t>Yogesh Kulkarni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979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Topological Link</a:t>
            </a:r>
            <a:endParaRPr lang="en-US" dirty="0"/>
          </a:p>
        </p:txBody>
      </p:sp>
      <p:pic>
        <p:nvPicPr>
          <p:cNvPr id="3074" name="Picture 2" descr="C:\Users\kulkary\Documents\Yogesh\ToHDD\Masters\FBD\PresentationsImages\TOPOLINK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00200"/>
            <a:ext cx="4474464" cy="449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282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Creation of Component, Block, Topological Link</a:t>
            </a:r>
          </a:p>
          <a:p>
            <a:r>
              <a:rPr lang="en-US" dirty="0" smtClean="0"/>
              <a:t>Editing</a:t>
            </a:r>
          </a:p>
          <a:p>
            <a:r>
              <a:rPr lang="en-US" dirty="0" smtClean="0"/>
              <a:t>Display</a:t>
            </a:r>
          </a:p>
          <a:p>
            <a:r>
              <a:rPr lang="en-US" dirty="0" smtClean="0"/>
              <a:t>Dimensioning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347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Encapsulation divide the real Shape into two parts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External Shape, which gives idealized external geometry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Internal Shape, which defines the actual geometry</a:t>
            </a:r>
          </a:p>
          <a:p>
            <a:pPr marL="571500" indent="-514350"/>
            <a:r>
              <a:rPr lang="en-US" dirty="0" smtClean="0"/>
              <a:t>Operations on the encapsulated block are inherited from the external block, but may be overridden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140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 mechanism to extend and customize the Shape library</a:t>
            </a:r>
          </a:p>
          <a:p>
            <a:r>
              <a:rPr lang="en-US" dirty="0" smtClean="0"/>
              <a:t>Allows handling of complex geometry while maintaining simplicity of the block structure</a:t>
            </a:r>
          </a:p>
          <a:p>
            <a:r>
              <a:rPr lang="en-US" dirty="0" smtClean="0"/>
              <a:t>Reduces coding needed to add new shapes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17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Wedge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Wedge encapsulated in Orthohedral Block Structure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 descr="C:\Users\kulkary\Documents\Yogesh\ToHDD\Masters\FBD\PresentationsImages\ENCAWE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362200"/>
            <a:ext cx="3130308" cy="405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329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B-spline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Swept B-spline encapsulated in the Orthohedral Block structure</a:t>
            </a:r>
          </a:p>
          <a:p>
            <a:r>
              <a:rPr lang="en-US" dirty="0" smtClean="0"/>
              <a:t>Gives capability to model free form surfaces</a:t>
            </a:r>
          </a:p>
          <a:p>
            <a:r>
              <a:rPr lang="en-US" dirty="0" smtClean="0"/>
              <a:t>Parameterization of control points with respect to the external block dimensions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543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Parametric B-Spline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As B-spline control points are defined on 0 to 1 scale with respect to the outer block dimensions, changes in the size of the outer block changes the position of the control vertices</a:t>
            </a:r>
            <a:endParaRPr lang="en-US" dirty="0"/>
          </a:p>
        </p:txBody>
      </p:sp>
      <p:pic>
        <p:nvPicPr>
          <p:cNvPr id="5122" name="Picture 2" descr="C:\Users\kulkary\Documents\Yogesh\ToHDD\Masters\FBD\PresentationsImages\BSP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962400"/>
            <a:ext cx="2485064" cy="2144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714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Geometric Editing</a:t>
            </a:r>
          </a:p>
          <a:p>
            <a:pPr lvl="1"/>
            <a:r>
              <a:rPr lang="en-US" dirty="0" smtClean="0"/>
              <a:t>External Shape Editing</a:t>
            </a:r>
          </a:p>
          <a:p>
            <a:pPr lvl="1"/>
            <a:r>
              <a:rPr lang="en-US" dirty="0" smtClean="0"/>
              <a:t>Internal Shape Editing</a:t>
            </a:r>
          </a:p>
          <a:p>
            <a:pPr lvl="1"/>
            <a:r>
              <a:rPr lang="en-US" dirty="0" smtClean="0"/>
              <a:t>Topology must be preserved</a:t>
            </a:r>
          </a:p>
          <a:p>
            <a:r>
              <a:rPr lang="en-US" dirty="0" smtClean="0"/>
              <a:t>Topological Editing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947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before editing</a:t>
            </a:r>
            <a:endParaRPr lang="en-US" dirty="0"/>
          </a:p>
        </p:txBody>
      </p:sp>
      <p:pic>
        <p:nvPicPr>
          <p:cNvPr id="6146" name="Picture 2" descr="C:\Users\kulkary\Documents\Yogesh\ToHDD\Masters\FBD\PresentationsImages\5BLK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19200"/>
            <a:ext cx="6412278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570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Topology is not preserved</a:t>
            </a:r>
            <a:endParaRPr lang="en-US" dirty="0"/>
          </a:p>
        </p:txBody>
      </p:sp>
      <p:pic>
        <p:nvPicPr>
          <p:cNvPr id="7170" name="Picture 2" descr="C:\Users\kulkary\Documents\Yogesh\ToHDD\Masters\FBD\PresentationsImages\5BLK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19199"/>
            <a:ext cx="6234546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2700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the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 – Solid Modeling</a:t>
            </a:r>
          </a:p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Data Representation</a:t>
            </a:r>
          </a:p>
          <a:p>
            <a:r>
              <a:rPr lang="en-US" dirty="0" smtClean="0"/>
              <a:t>Operations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Conclusions and Recommendations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739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editing is over</a:t>
            </a:r>
            <a:endParaRPr lang="en-US" dirty="0"/>
          </a:p>
        </p:txBody>
      </p:sp>
      <p:pic>
        <p:nvPicPr>
          <p:cNvPr id="8194" name="Picture 2" descr="C:\Users\kulkary\Documents\Yogesh\ToHDD\Masters\FBD\PresentationsImages\5BLK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19200"/>
            <a:ext cx="6412277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406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Cycle in the Component</a:t>
            </a:r>
            <a:endParaRPr lang="en-US" dirty="0"/>
          </a:p>
        </p:txBody>
      </p:sp>
      <p:pic>
        <p:nvPicPr>
          <p:cNvPr id="9218" name="Picture 2" descr="C:\Users\kulkary\Documents\Yogesh\ToHDD\Masters\FBD\PresentationsImages\CYLEDITC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19200"/>
            <a:ext cx="6412278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1389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 wise display</a:t>
            </a:r>
          </a:p>
          <a:p>
            <a:r>
              <a:rPr lang="en-US" dirty="0" smtClean="0"/>
              <a:t>Polygon-set display</a:t>
            </a:r>
          </a:p>
          <a:p>
            <a:pPr lvl="1"/>
            <a:r>
              <a:rPr lang="en-US" dirty="0" smtClean="0"/>
              <a:t>Creation of Polygons</a:t>
            </a:r>
          </a:p>
          <a:p>
            <a:pPr lvl="1"/>
            <a:r>
              <a:rPr lang="en-US" dirty="0" smtClean="0"/>
              <a:t>Formation of Polygon-sets</a:t>
            </a:r>
          </a:p>
          <a:p>
            <a:pPr lvl="1"/>
            <a:r>
              <a:rPr lang="en-US" dirty="0" smtClean="0"/>
              <a:t>Common Edge Detection</a:t>
            </a:r>
          </a:p>
          <a:p>
            <a:pPr lvl="1"/>
            <a:r>
              <a:rPr lang="en-US" dirty="0" smtClean="0"/>
              <a:t>Polygon merging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614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Dimensioning and Tolerancing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External (Locational) dimension</a:t>
            </a:r>
          </a:p>
          <a:p>
            <a:r>
              <a:rPr lang="en-US" dirty="0" smtClean="0"/>
              <a:t>Internal (Size) dimension</a:t>
            </a:r>
          </a:p>
          <a:p>
            <a:r>
              <a:rPr lang="en-US" dirty="0" smtClean="0"/>
              <a:t>Graph Representation:</a:t>
            </a:r>
          </a:p>
          <a:p>
            <a:pPr lvl="1"/>
            <a:r>
              <a:rPr lang="en-US" dirty="0" smtClean="0"/>
              <a:t>Reference Dimension Graph (RDG)</a:t>
            </a:r>
          </a:p>
          <a:p>
            <a:pPr lvl="1"/>
            <a:r>
              <a:rPr lang="en-US" dirty="0" smtClean="0"/>
              <a:t>Specified Dimension Graph (SDG)</a:t>
            </a:r>
          </a:p>
          <a:p>
            <a:r>
              <a:rPr lang="en-US" dirty="0" smtClean="0"/>
              <a:t>Each block contributes a set of planes depending upon its shape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024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Dimension Graph</a:t>
            </a:r>
            <a:endParaRPr lang="en-US" dirty="0"/>
          </a:p>
        </p:txBody>
      </p:sp>
      <p:pic>
        <p:nvPicPr>
          <p:cNvPr id="10242" name="Picture 2" descr="C:\Users\kulkary\Documents\Yogesh\ToHDD\Masters\FBD\PresentationsImages\DEFDIM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524000"/>
            <a:ext cx="5105400" cy="492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9595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Dimensioning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Creation of the dimension graph</a:t>
            </a:r>
          </a:p>
          <a:p>
            <a:r>
              <a:rPr lang="en-US" dirty="0" smtClean="0"/>
              <a:t>Specifying the dimension between two primitives</a:t>
            </a:r>
          </a:p>
          <a:p>
            <a:r>
              <a:rPr lang="en-US" dirty="0" smtClean="0"/>
              <a:t>Avoidance of redundancy</a:t>
            </a:r>
          </a:p>
          <a:p>
            <a:r>
              <a:rPr lang="en-US" dirty="0" smtClean="0"/>
              <a:t>Query of the dimension</a:t>
            </a:r>
          </a:p>
          <a:p>
            <a:r>
              <a:rPr lang="en-US" dirty="0" smtClean="0"/>
              <a:t>Change of Datum</a:t>
            </a:r>
          </a:p>
          <a:p>
            <a:r>
              <a:rPr lang="en-US" dirty="0" smtClean="0"/>
              <a:t>Merging of common planes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1019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Specifying the Dimension</a:t>
            </a:r>
            <a:endParaRPr lang="en-US" dirty="0"/>
          </a:p>
        </p:txBody>
      </p:sp>
      <p:pic>
        <p:nvPicPr>
          <p:cNvPr id="11266" name="Picture 2" descr="C:\Users\kulkary\Documents\Yogesh\ToHDD\Masters\FBD\PresentationsImages\SPEDIM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1524000"/>
            <a:ext cx="5059544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8610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of Datum</a:t>
            </a:r>
            <a:endParaRPr lang="en-US" dirty="0"/>
          </a:p>
        </p:txBody>
      </p:sp>
      <p:pic>
        <p:nvPicPr>
          <p:cNvPr id="12290" name="Picture 2" descr="C:\Users\kulkary\Documents\Yogesh\ToHDD\Masters\FBD\PresentationsImages\CHGDAT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00200"/>
            <a:ext cx="466661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4830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B-spline Dimensioning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pre-specified intervals, values of X1 to </a:t>
            </a:r>
            <a:r>
              <a:rPr lang="en-US" dirty="0" err="1" smtClean="0"/>
              <a:t>Xn</a:t>
            </a:r>
            <a:r>
              <a:rPr lang="en-US" dirty="0" smtClean="0"/>
              <a:t> are generated</a:t>
            </a:r>
          </a:p>
          <a:p>
            <a:r>
              <a:rPr lang="en-US" dirty="0" smtClean="0"/>
              <a:t>For each Xi a corresponding parameter </a:t>
            </a:r>
            <a:r>
              <a:rPr lang="en-US" dirty="0" err="1" smtClean="0"/>
              <a:t>Ui</a:t>
            </a:r>
            <a:r>
              <a:rPr lang="en-US" dirty="0" smtClean="0"/>
              <a:t> is calculated by solving Non-linear B-spline function by using the Secant method</a:t>
            </a:r>
          </a:p>
          <a:p>
            <a:r>
              <a:rPr lang="en-US" dirty="0" smtClean="0"/>
              <a:t>For each </a:t>
            </a:r>
            <a:r>
              <a:rPr lang="en-US" dirty="0" err="1" smtClean="0"/>
              <a:t>Ui</a:t>
            </a:r>
            <a:r>
              <a:rPr lang="en-US" dirty="0" smtClean="0"/>
              <a:t> corresponding Yi is calculated from profile equation</a:t>
            </a:r>
          </a:p>
          <a:p>
            <a:r>
              <a:rPr lang="en-US" dirty="0" err="1" smtClean="0"/>
              <a:t>DimPlanes</a:t>
            </a:r>
            <a:r>
              <a:rPr lang="en-US" dirty="0" smtClean="0"/>
              <a:t> along Xi and Yi are generated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4890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B-Spline Plane Generation</a:t>
            </a:r>
            <a:endParaRPr lang="en-US" dirty="0"/>
          </a:p>
        </p:txBody>
      </p:sp>
      <p:pic>
        <p:nvPicPr>
          <p:cNvPr id="13314" name="Picture 2" descr="C:\Users\kulkary\Documents\Yogesh\ToHDD\Masters\FBD\PresentationsImages\BSPDI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347" y="1447800"/>
            <a:ext cx="4814709" cy="522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400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Solid Modeling (CSG/</a:t>
            </a:r>
            <a:r>
              <a:rPr lang="en-US" dirty="0" err="1" smtClean="0"/>
              <a:t>Brep</a:t>
            </a:r>
            <a:r>
              <a:rPr lang="en-US" dirty="0" smtClean="0"/>
              <a:t>)</a:t>
            </a:r>
          </a:p>
          <a:p>
            <a:r>
              <a:rPr lang="en-US" dirty="0" smtClean="0"/>
              <a:t>FBD approaches by </a:t>
            </a:r>
            <a:r>
              <a:rPr lang="en-US" dirty="0" err="1" smtClean="0"/>
              <a:t>Hijazi</a:t>
            </a:r>
            <a:r>
              <a:rPr lang="en-US" dirty="0" smtClean="0"/>
              <a:t> and </a:t>
            </a:r>
            <a:r>
              <a:rPr lang="en-US" dirty="0" err="1" smtClean="0"/>
              <a:t>Chennapragada</a:t>
            </a:r>
            <a:endParaRPr lang="en-US" dirty="0" smtClean="0"/>
          </a:p>
          <a:p>
            <a:r>
              <a:rPr lang="en-US" dirty="0" smtClean="0"/>
              <a:t>Process planning implementation by </a:t>
            </a:r>
            <a:r>
              <a:rPr lang="en-US" dirty="0" err="1" smtClean="0"/>
              <a:t>Vivekanand</a:t>
            </a:r>
            <a:r>
              <a:rPr lang="en-US" dirty="0" smtClean="0"/>
              <a:t>, </a:t>
            </a:r>
            <a:r>
              <a:rPr lang="en-US" dirty="0" err="1" smtClean="0"/>
              <a:t>Vaidyanathan</a:t>
            </a:r>
            <a:r>
              <a:rPr lang="en-US" dirty="0" smtClean="0"/>
              <a:t> and </a:t>
            </a:r>
            <a:r>
              <a:rPr lang="en-US" dirty="0" err="1" smtClean="0"/>
              <a:t>Daftari</a:t>
            </a:r>
            <a:endParaRPr lang="en-US" dirty="0" smtClean="0"/>
          </a:p>
          <a:p>
            <a:r>
              <a:rPr lang="en-US" dirty="0" smtClean="0"/>
              <a:t>Research by Dr. Jami Shah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8672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Oriented Implementation</a:t>
            </a:r>
          </a:p>
          <a:p>
            <a:r>
              <a:rPr lang="en-US" dirty="0" smtClean="0"/>
              <a:t>Graphical User Interface</a:t>
            </a:r>
          </a:p>
          <a:p>
            <a:r>
              <a:rPr lang="en-US" dirty="0" smtClean="0"/>
              <a:t>C++, Motif, </a:t>
            </a:r>
            <a:r>
              <a:rPr lang="en-US" dirty="0" err="1" smtClean="0"/>
              <a:t>SunPHIGS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4588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User Interface</a:t>
            </a:r>
            <a:endParaRPr lang="en-US" dirty="0"/>
          </a:p>
        </p:txBody>
      </p:sp>
      <p:pic>
        <p:nvPicPr>
          <p:cNvPr id="14338" name="Picture 2" descr="C:\Users\kulkary\Documents\Yogesh\ToHDD\Masters\FBD\PresentationsImages\PSETEX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19200"/>
            <a:ext cx="6412278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4713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15362" name="Picture 2" descr="C:\Users\kulkary\Documents\Yogesh\ToHDD\Masters\FBD\PresentationsImages\EX1C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1200"/>
            <a:ext cx="3733800" cy="327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 descr="C:\Users\kulkary\Documents\Yogesh\ToHDD\Masters\FBD\PresentationsImages\EX2C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959" y="2057399"/>
            <a:ext cx="3753186" cy="3201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6964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Hierarchy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447800"/>
            <a:ext cx="6361113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55058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 Hierarchy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1828800"/>
            <a:ext cx="6471666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31021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Development and implementation of a FBD system for Orthohedral components</a:t>
            </a:r>
          </a:p>
          <a:p>
            <a:r>
              <a:rPr lang="en-US" dirty="0" smtClean="0"/>
              <a:t>Extension of the feature library</a:t>
            </a:r>
          </a:p>
          <a:p>
            <a:r>
              <a:rPr lang="en-US" dirty="0" smtClean="0"/>
              <a:t>Dimensioning capability</a:t>
            </a:r>
          </a:p>
          <a:p>
            <a:r>
              <a:rPr lang="en-US" dirty="0" smtClean="0"/>
              <a:t>Free form surface modeling and Dimensioning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0862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work on Free form surfaces</a:t>
            </a:r>
          </a:p>
          <a:p>
            <a:r>
              <a:rPr lang="en-US" dirty="0" smtClean="0"/>
              <a:t>Process Planning Capability</a:t>
            </a:r>
          </a:p>
          <a:p>
            <a:r>
              <a:rPr lang="en-US" dirty="0" smtClean="0"/>
              <a:t>Tolerance Analysis</a:t>
            </a:r>
          </a:p>
          <a:p>
            <a:r>
              <a:rPr lang="en-US" dirty="0" smtClean="0"/>
              <a:t>User Interface development</a:t>
            </a:r>
          </a:p>
          <a:p>
            <a:r>
              <a:rPr lang="en-US" dirty="0" smtClean="0"/>
              <a:t>Support for international standards such as PDES/STEP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55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a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feature can be defined as a higher level grouping of geometrical, topological and functional primitives into an entity more suitable for use in design, analysis or manufacturing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840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FBD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Captures designer’s intent of modeling</a:t>
            </a:r>
          </a:p>
          <a:p>
            <a:r>
              <a:rPr lang="en-US" dirty="0" smtClean="0"/>
              <a:t>May eliminate the problem of feature extraction</a:t>
            </a:r>
          </a:p>
          <a:p>
            <a:r>
              <a:rPr lang="en-US" dirty="0" smtClean="0"/>
              <a:t>Provides designer with the manufacturing evaluation at the design time, facilitating suitable changes in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11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Generalized Orthohedral Block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True Orthohedral: All faces perpendicular to coordinate axes</a:t>
            </a:r>
          </a:p>
          <a:p>
            <a:r>
              <a:rPr lang="en-US" dirty="0" smtClean="0"/>
              <a:t>External Shape</a:t>
            </a:r>
          </a:p>
          <a:p>
            <a:r>
              <a:rPr lang="en-US" dirty="0" smtClean="0"/>
              <a:t>Internal Shape</a:t>
            </a:r>
          </a:p>
          <a:p>
            <a:r>
              <a:rPr lang="en-US" dirty="0" smtClean="0"/>
              <a:t>Component as a list of blocks</a:t>
            </a:r>
          </a:p>
          <a:p>
            <a:r>
              <a:rPr lang="en-US" dirty="0" smtClean="0"/>
              <a:t>Advantages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223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Generalized Orthohedral Block</a:t>
            </a:r>
            <a:endParaRPr lang="en-US" dirty="0"/>
          </a:p>
        </p:txBody>
      </p:sp>
      <p:pic>
        <p:nvPicPr>
          <p:cNvPr id="1026" name="Picture 2" descr="C:\Users\kulkary\Documents\Yogesh\ToHDD\Masters\FBD\PresentationsImages\EXCY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05000"/>
            <a:ext cx="4800600" cy="4259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827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Geometry: Planes (Min, Mid, Max) and Length</a:t>
            </a:r>
          </a:p>
          <a:p>
            <a:r>
              <a:rPr lang="en-US" dirty="0" smtClean="0"/>
              <a:t>Constructive and Subtractive features</a:t>
            </a:r>
          </a:p>
          <a:p>
            <a:r>
              <a:rPr lang="en-US" dirty="0" smtClean="0"/>
              <a:t>Topology: Graph Representation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672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</a:t>
            </a:r>
            <a:endParaRPr lang="en-US" dirty="0"/>
          </a:p>
        </p:txBody>
      </p:sp>
      <p:pic>
        <p:nvPicPr>
          <p:cNvPr id="2050" name="Picture 2" descr="C:\Users\kulkary\Documents\Yogesh\ToHDD\Masters\FBD\PresentationsImages\XPLANES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25675"/>
            <a:ext cx="3493113" cy="318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kulkary\Documents\Yogesh\ToHDD\Masters\FBD\PresentationsImages\COMPGRA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181225"/>
            <a:ext cx="2828925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482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578</Words>
  <Application>Microsoft Office PowerPoint</Application>
  <PresentationFormat>On-screen Show (4:3)</PresentationFormat>
  <Paragraphs>116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An Open Feature Based Design System for Generalized Orthohedral Components</vt:lpstr>
      <vt:lpstr>Overview of the Presentation</vt:lpstr>
      <vt:lpstr>Background</vt:lpstr>
      <vt:lpstr>Definition of a Feature</vt:lpstr>
      <vt:lpstr>Advantages of FBD</vt:lpstr>
      <vt:lpstr>Generalized Orthohedral Block Structure</vt:lpstr>
      <vt:lpstr>Example of Generalized Orthohedral Block</vt:lpstr>
      <vt:lpstr>Modeling</vt:lpstr>
      <vt:lpstr>Data Representation</vt:lpstr>
      <vt:lpstr>Topological Link</vt:lpstr>
      <vt:lpstr>Operations</vt:lpstr>
      <vt:lpstr>Encapsulation</vt:lpstr>
      <vt:lpstr>Advantages of Encapsulation</vt:lpstr>
      <vt:lpstr>Wedge Block</vt:lpstr>
      <vt:lpstr>B-spline Block</vt:lpstr>
      <vt:lpstr>Parametric B-Spline Definition</vt:lpstr>
      <vt:lpstr>Editing</vt:lpstr>
      <vt:lpstr>Component before editing</vt:lpstr>
      <vt:lpstr>If Topology is not preserved</vt:lpstr>
      <vt:lpstr>After editing is over</vt:lpstr>
      <vt:lpstr>Cycle in the Component</vt:lpstr>
      <vt:lpstr>Display</vt:lpstr>
      <vt:lpstr>Dimensioning and Tolerancing</vt:lpstr>
      <vt:lpstr>Default Dimension Graph</vt:lpstr>
      <vt:lpstr>Dimensioning Operations</vt:lpstr>
      <vt:lpstr>Specifying the Dimension</vt:lpstr>
      <vt:lpstr>Change of Datum</vt:lpstr>
      <vt:lpstr>B-spline Dimensioning</vt:lpstr>
      <vt:lpstr>B-Spline Plane Generation</vt:lpstr>
      <vt:lpstr>Implementation</vt:lpstr>
      <vt:lpstr>Graphical User Interface</vt:lpstr>
      <vt:lpstr>Examples</vt:lpstr>
      <vt:lpstr>Block Hierarchy</vt:lpstr>
      <vt:lpstr>Topology Hierarchy</vt:lpstr>
      <vt:lpstr>Conclusions</vt:lpstr>
      <vt:lpstr>Recommendations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Open Feature Based Design System for Generalized Orthohedral Components</dc:title>
  <dc:creator/>
  <cp:lastModifiedBy>Yogesh Kulkarni</cp:lastModifiedBy>
  <cp:revision>31</cp:revision>
  <dcterms:created xsi:type="dcterms:W3CDTF">2006-08-16T00:00:00Z</dcterms:created>
  <dcterms:modified xsi:type="dcterms:W3CDTF">2013-06-18T10:23:32Z</dcterms:modified>
</cp:coreProperties>
</file>