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686" r:id="rId2"/>
    <p:sldMasterId id="2147483698" r:id="rId3"/>
  </p:sldMasterIdLst>
  <p:notesMasterIdLst>
    <p:notesMasterId r:id="rId61"/>
  </p:notesMasterIdLst>
  <p:sldIdLst>
    <p:sldId id="256" r:id="rId4"/>
    <p:sldId id="324" r:id="rId5"/>
    <p:sldId id="309" r:id="rId6"/>
    <p:sldId id="287" r:id="rId7"/>
    <p:sldId id="356" r:id="rId8"/>
    <p:sldId id="358" r:id="rId9"/>
    <p:sldId id="290" r:id="rId10"/>
    <p:sldId id="291" r:id="rId11"/>
    <p:sldId id="346" r:id="rId12"/>
    <p:sldId id="347" r:id="rId13"/>
    <p:sldId id="357" r:id="rId14"/>
    <p:sldId id="348" r:id="rId15"/>
    <p:sldId id="349" r:id="rId16"/>
    <p:sldId id="350" r:id="rId17"/>
    <p:sldId id="296" r:id="rId18"/>
    <p:sldId id="303" r:id="rId19"/>
    <p:sldId id="295" r:id="rId20"/>
    <p:sldId id="352" r:id="rId21"/>
    <p:sldId id="292" r:id="rId22"/>
    <p:sldId id="307" r:id="rId23"/>
    <p:sldId id="312" r:id="rId24"/>
    <p:sldId id="313" r:id="rId25"/>
    <p:sldId id="353" r:id="rId26"/>
    <p:sldId id="314" r:id="rId27"/>
    <p:sldId id="325" r:id="rId28"/>
    <p:sldId id="326" r:id="rId29"/>
    <p:sldId id="327" r:id="rId30"/>
    <p:sldId id="328" r:id="rId31"/>
    <p:sldId id="329" r:id="rId32"/>
    <p:sldId id="341" r:id="rId33"/>
    <p:sldId id="330" r:id="rId34"/>
    <p:sldId id="342" r:id="rId35"/>
    <p:sldId id="343" r:id="rId36"/>
    <p:sldId id="331" r:id="rId37"/>
    <p:sldId id="344" r:id="rId38"/>
    <p:sldId id="351" r:id="rId39"/>
    <p:sldId id="321" r:id="rId40"/>
    <p:sldId id="332" r:id="rId41"/>
    <p:sldId id="333" r:id="rId42"/>
    <p:sldId id="334" r:id="rId43"/>
    <p:sldId id="337" r:id="rId44"/>
    <p:sldId id="336" r:id="rId45"/>
    <p:sldId id="335" r:id="rId46"/>
    <p:sldId id="323" r:id="rId47"/>
    <p:sldId id="338" r:id="rId48"/>
    <p:sldId id="345" r:id="rId49"/>
    <p:sldId id="354" r:id="rId50"/>
    <p:sldId id="340" r:id="rId51"/>
    <p:sldId id="339" r:id="rId52"/>
    <p:sldId id="355" r:id="rId53"/>
    <p:sldId id="359" r:id="rId54"/>
    <p:sldId id="320" r:id="rId55"/>
    <p:sldId id="315" r:id="rId56"/>
    <p:sldId id="316" r:id="rId57"/>
    <p:sldId id="318" r:id="rId58"/>
    <p:sldId id="319" r:id="rId59"/>
    <p:sldId id="263" r:id="rId60"/>
  </p:sldIdLst>
  <p:sldSz cx="12192000" cy="6858000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D2ECA-8298-4E0F-AA8B-5B931C3CB61A}" type="doc">
      <dgm:prSet loTypeId="urn:microsoft.com/office/officeart/2005/8/layout/pList1" loCatId="pictur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736106F-6D89-4A28-8AA0-B2077B220562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Aerospace</a:t>
          </a:r>
        </a:p>
      </dgm:t>
    </dgm:pt>
    <dgm:pt modelId="{E2646B1F-900D-4BF7-B74A-F300503E2B5D}" type="parTrans" cxnId="{12F188FF-4D70-4CB4-9720-6C13B664E4F7}">
      <dgm:prSet/>
      <dgm:spPr/>
      <dgm:t>
        <a:bodyPr/>
        <a:lstStyle/>
        <a:p>
          <a:endParaRPr lang="en-US"/>
        </a:p>
      </dgm:t>
    </dgm:pt>
    <dgm:pt modelId="{EA149927-0382-4DC3-9F5D-ECC143801402}" type="sibTrans" cxnId="{12F188FF-4D70-4CB4-9720-6C13B664E4F7}">
      <dgm:prSet/>
      <dgm:spPr/>
      <dgm:t>
        <a:bodyPr/>
        <a:lstStyle/>
        <a:p>
          <a:endParaRPr lang="en-US"/>
        </a:p>
      </dgm:t>
    </dgm:pt>
    <dgm:pt modelId="{57E4029A-3AE8-4568-95CB-C8376A97EACB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Machinery</a:t>
          </a:r>
        </a:p>
      </dgm:t>
    </dgm:pt>
    <dgm:pt modelId="{78652153-3833-49F4-9B2F-A2DBB7B1B10F}" type="parTrans" cxnId="{C7CB4E47-D7F3-4244-B9FB-87CCA05CDDA1}">
      <dgm:prSet/>
      <dgm:spPr/>
      <dgm:t>
        <a:bodyPr/>
        <a:lstStyle/>
        <a:p>
          <a:endParaRPr lang="en-US"/>
        </a:p>
      </dgm:t>
    </dgm:pt>
    <dgm:pt modelId="{15A42116-549B-4991-9C59-EC6F9E784815}" type="sibTrans" cxnId="{C7CB4E47-D7F3-4244-B9FB-87CCA05CDDA1}">
      <dgm:prSet/>
      <dgm:spPr/>
      <dgm:t>
        <a:bodyPr/>
        <a:lstStyle/>
        <a:p>
          <a:endParaRPr lang="en-US"/>
        </a:p>
      </dgm:t>
    </dgm:pt>
    <dgm:pt modelId="{F40D201E-1797-4907-A37F-F6B656162F18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Consumer</a:t>
          </a:r>
          <a:r>
            <a:rPr lang="en-US" dirty="0">
              <a:solidFill>
                <a:schemeClr val="bg1"/>
              </a:solidFill>
            </a:rPr>
            <a:t> Products</a:t>
          </a:r>
        </a:p>
      </dgm:t>
    </dgm:pt>
    <dgm:pt modelId="{07F72E3B-72F0-49F7-B6E8-E7F89C32284E}" type="parTrans" cxnId="{8B61BEBA-34D8-4B47-975D-9FEFE20800A1}">
      <dgm:prSet/>
      <dgm:spPr/>
      <dgm:t>
        <a:bodyPr/>
        <a:lstStyle/>
        <a:p>
          <a:endParaRPr lang="en-US"/>
        </a:p>
      </dgm:t>
    </dgm:pt>
    <dgm:pt modelId="{1B3A9043-9FB3-46A8-8E8C-A6A5AE1C1EBD}" type="sibTrans" cxnId="{8B61BEBA-34D8-4B47-975D-9FEFE20800A1}">
      <dgm:prSet/>
      <dgm:spPr/>
      <dgm:t>
        <a:bodyPr/>
        <a:lstStyle/>
        <a:p>
          <a:endParaRPr lang="en-US"/>
        </a:p>
      </dgm:t>
    </dgm:pt>
    <dgm:pt modelId="{12384B41-498D-4D84-BA0E-D2FDE416F859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Industrial</a:t>
          </a:r>
          <a:r>
            <a:rPr lang="en-US" dirty="0">
              <a:solidFill>
                <a:schemeClr val="bg1"/>
              </a:solidFill>
            </a:rPr>
            <a:t> equipment</a:t>
          </a:r>
        </a:p>
      </dgm:t>
    </dgm:pt>
    <dgm:pt modelId="{740E8D94-FA35-4EA2-A84F-E03D5C278615}" type="parTrans" cxnId="{35F566A5-9E38-43BC-B684-F8C548B1ADE4}">
      <dgm:prSet/>
      <dgm:spPr/>
      <dgm:t>
        <a:bodyPr/>
        <a:lstStyle/>
        <a:p>
          <a:endParaRPr lang="en-US"/>
        </a:p>
      </dgm:t>
    </dgm:pt>
    <dgm:pt modelId="{A9E1BCB7-A0BB-44A6-9FFF-8765ED123912}" type="sibTrans" cxnId="{35F566A5-9E38-43BC-B684-F8C548B1ADE4}">
      <dgm:prSet/>
      <dgm:spPr/>
      <dgm:t>
        <a:bodyPr/>
        <a:lstStyle/>
        <a:p>
          <a:endParaRPr lang="en-US"/>
        </a:p>
      </dgm:t>
    </dgm:pt>
    <dgm:pt modelId="{6F46D7EC-A8AE-4C9A-ADB0-C9F90FAD613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Energy</a:t>
          </a:r>
        </a:p>
      </dgm:t>
    </dgm:pt>
    <dgm:pt modelId="{460C4E4F-5EFC-4E20-A391-08443CB9F12E}" type="parTrans" cxnId="{BB8C679C-B965-4C16-B3F2-A448E2C21F3E}">
      <dgm:prSet/>
      <dgm:spPr/>
      <dgm:t>
        <a:bodyPr/>
        <a:lstStyle/>
        <a:p>
          <a:endParaRPr lang="en-US"/>
        </a:p>
      </dgm:t>
    </dgm:pt>
    <dgm:pt modelId="{D0CCFDDD-B45E-4119-A169-CA70FE4781F4}" type="sibTrans" cxnId="{BB8C679C-B965-4C16-B3F2-A448E2C21F3E}">
      <dgm:prSet/>
      <dgm:spPr/>
      <dgm:t>
        <a:bodyPr/>
        <a:lstStyle/>
        <a:p>
          <a:endParaRPr lang="en-US"/>
        </a:p>
      </dgm:t>
    </dgm:pt>
    <dgm:pt modelId="{F271FC64-1DCC-424A-8EF1-CAA3989D4E2E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Construction</a:t>
          </a:r>
        </a:p>
      </dgm:t>
    </dgm:pt>
    <dgm:pt modelId="{014B3EFF-AAED-40C2-B627-34D9C5755F02}" type="parTrans" cxnId="{4EAC5C42-01DF-4E4F-91C0-B0892B490239}">
      <dgm:prSet/>
      <dgm:spPr/>
      <dgm:t>
        <a:bodyPr/>
        <a:lstStyle/>
        <a:p>
          <a:endParaRPr lang="en-US"/>
        </a:p>
      </dgm:t>
    </dgm:pt>
    <dgm:pt modelId="{780C8D08-9A2E-46DE-A88B-D7E18E4BE5F9}" type="sibTrans" cxnId="{4EAC5C42-01DF-4E4F-91C0-B0892B490239}">
      <dgm:prSet/>
      <dgm:spPr/>
      <dgm:t>
        <a:bodyPr/>
        <a:lstStyle/>
        <a:p>
          <a:endParaRPr lang="en-US"/>
        </a:p>
      </dgm:t>
    </dgm:pt>
    <dgm:pt modelId="{0A201609-93EF-4614-A954-0248083C07F6}" type="pres">
      <dgm:prSet presAssocID="{A63D2ECA-8298-4E0F-AA8B-5B931C3CB61A}" presName="Name0" presStyleCnt="0">
        <dgm:presLayoutVars>
          <dgm:dir/>
          <dgm:resizeHandles val="exact"/>
        </dgm:presLayoutVars>
      </dgm:prSet>
      <dgm:spPr/>
    </dgm:pt>
    <dgm:pt modelId="{B21A05CE-E201-4FF0-8ED3-F9530F4D9465}" type="pres">
      <dgm:prSet presAssocID="{0736106F-6D89-4A28-8AA0-B2077B220562}" presName="compNode" presStyleCnt="0"/>
      <dgm:spPr/>
    </dgm:pt>
    <dgm:pt modelId="{A9CE9D06-6020-4BCF-9486-A839AB605A03}" type="pres">
      <dgm:prSet presAssocID="{0736106F-6D89-4A28-8AA0-B2077B220562}" presName="pict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1B0F5774-2A35-43DA-A82E-B50690B36058}" type="pres">
      <dgm:prSet presAssocID="{0736106F-6D89-4A28-8AA0-B2077B220562}" presName="textRect" presStyleLbl="revTx" presStyleIdx="0" presStyleCnt="6">
        <dgm:presLayoutVars>
          <dgm:bulletEnabled val="1"/>
        </dgm:presLayoutVars>
      </dgm:prSet>
      <dgm:spPr/>
    </dgm:pt>
    <dgm:pt modelId="{9433E457-904B-4834-B1B7-BBEAB0C85741}" type="pres">
      <dgm:prSet presAssocID="{EA149927-0382-4DC3-9F5D-ECC143801402}" presName="sibTrans" presStyleLbl="sibTrans2D1" presStyleIdx="0" presStyleCnt="0"/>
      <dgm:spPr/>
    </dgm:pt>
    <dgm:pt modelId="{0CAC6778-CA10-476B-9964-081CB633578B}" type="pres">
      <dgm:prSet presAssocID="{57E4029A-3AE8-4568-95CB-C8376A97EACB}" presName="compNode" presStyleCnt="0"/>
      <dgm:spPr/>
    </dgm:pt>
    <dgm:pt modelId="{4E55A398-16FE-4540-B434-599E354819CA}" type="pres">
      <dgm:prSet presAssocID="{57E4029A-3AE8-4568-95CB-C8376A97EACB}" presName="pictRect" presStyleLbl="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24F90FC-9BC8-48D5-BD5D-844CC3AFD563}" type="pres">
      <dgm:prSet presAssocID="{57E4029A-3AE8-4568-95CB-C8376A97EACB}" presName="textRect" presStyleLbl="revTx" presStyleIdx="1" presStyleCnt="6">
        <dgm:presLayoutVars>
          <dgm:bulletEnabled val="1"/>
        </dgm:presLayoutVars>
      </dgm:prSet>
      <dgm:spPr/>
    </dgm:pt>
    <dgm:pt modelId="{F08BDD91-135B-4F0E-BFD8-8E9FBC002372}" type="pres">
      <dgm:prSet presAssocID="{15A42116-549B-4991-9C59-EC6F9E784815}" presName="sibTrans" presStyleLbl="sibTrans2D1" presStyleIdx="0" presStyleCnt="0"/>
      <dgm:spPr/>
    </dgm:pt>
    <dgm:pt modelId="{21B2A6EE-CE3B-422F-BFB7-F77F10091181}" type="pres">
      <dgm:prSet presAssocID="{F40D201E-1797-4907-A37F-F6B656162F18}" presName="compNode" presStyleCnt="0"/>
      <dgm:spPr/>
    </dgm:pt>
    <dgm:pt modelId="{BEB604CD-52E0-4AB4-9CB9-74C2E08CB82F}" type="pres">
      <dgm:prSet presAssocID="{F40D201E-1797-4907-A37F-F6B656162F18}" presName="pictRect" presStyleLbl="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D2C6795-3EB7-4171-8B5E-0C3A74A9A4D7}" type="pres">
      <dgm:prSet presAssocID="{F40D201E-1797-4907-A37F-F6B656162F18}" presName="textRect" presStyleLbl="revTx" presStyleIdx="2" presStyleCnt="6">
        <dgm:presLayoutVars>
          <dgm:bulletEnabled val="1"/>
        </dgm:presLayoutVars>
      </dgm:prSet>
      <dgm:spPr/>
    </dgm:pt>
    <dgm:pt modelId="{D0C80256-59A4-43DD-9F5E-D368BC25C185}" type="pres">
      <dgm:prSet presAssocID="{1B3A9043-9FB3-46A8-8E8C-A6A5AE1C1EBD}" presName="sibTrans" presStyleLbl="sibTrans2D1" presStyleIdx="0" presStyleCnt="0"/>
      <dgm:spPr/>
    </dgm:pt>
    <dgm:pt modelId="{03A79369-FFAF-442C-9B27-25CC822D07B8}" type="pres">
      <dgm:prSet presAssocID="{6F46D7EC-A8AE-4C9A-ADB0-C9F90FAD6131}" presName="compNode" presStyleCnt="0"/>
      <dgm:spPr/>
    </dgm:pt>
    <dgm:pt modelId="{FFE09DB3-882B-4859-A708-7832AFC0E841}" type="pres">
      <dgm:prSet presAssocID="{6F46D7EC-A8AE-4C9A-ADB0-C9F90FAD6131}" presName="pictRect" presStyleLbl="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9C54496-3C1A-4A71-B2E7-C80F63318F84}" type="pres">
      <dgm:prSet presAssocID="{6F46D7EC-A8AE-4C9A-ADB0-C9F90FAD6131}" presName="textRect" presStyleLbl="revTx" presStyleIdx="3" presStyleCnt="6">
        <dgm:presLayoutVars>
          <dgm:bulletEnabled val="1"/>
        </dgm:presLayoutVars>
      </dgm:prSet>
      <dgm:spPr/>
    </dgm:pt>
    <dgm:pt modelId="{7BA67CB7-B913-4342-9CA9-A63B87D3120F}" type="pres">
      <dgm:prSet presAssocID="{D0CCFDDD-B45E-4119-A169-CA70FE4781F4}" presName="sibTrans" presStyleLbl="sibTrans2D1" presStyleIdx="0" presStyleCnt="0"/>
      <dgm:spPr/>
    </dgm:pt>
    <dgm:pt modelId="{2F1922B7-F983-4F47-AE72-617004539E64}" type="pres">
      <dgm:prSet presAssocID="{F271FC64-1DCC-424A-8EF1-CAA3989D4E2E}" presName="compNode" presStyleCnt="0"/>
      <dgm:spPr/>
    </dgm:pt>
    <dgm:pt modelId="{1A08D90D-EF33-428F-AA37-1F980D3FA63D}" type="pres">
      <dgm:prSet presAssocID="{F271FC64-1DCC-424A-8EF1-CAA3989D4E2E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7030647C-9D4D-46C5-B178-F934D1522FE7}" type="pres">
      <dgm:prSet presAssocID="{F271FC64-1DCC-424A-8EF1-CAA3989D4E2E}" presName="textRect" presStyleLbl="revTx" presStyleIdx="4" presStyleCnt="6">
        <dgm:presLayoutVars>
          <dgm:bulletEnabled val="1"/>
        </dgm:presLayoutVars>
      </dgm:prSet>
      <dgm:spPr/>
    </dgm:pt>
    <dgm:pt modelId="{82E22183-46F4-461D-BCAD-C5091B193E38}" type="pres">
      <dgm:prSet presAssocID="{780C8D08-9A2E-46DE-A88B-D7E18E4BE5F9}" presName="sibTrans" presStyleLbl="sibTrans2D1" presStyleIdx="0" presStyleCnt="0"/>
      <dgm:spPr/>
    </dgm:pt>
    <dgm:pt modelId="{F0FC30A4-0E24-4786-9289-0D03FD45AED8}" type="pres">
      <dgm:prSet presAssocID="{12384B41-498D-4D84-BA0E-D2FDE416F859}" presName="compNode" presStyleCnt="0"/>
      <dgm:spPr/>
    </dgm:pt>
    <dgm:pt modelId="{9D52E641-12E8-4F52-A76A-7C3211D58167}" type="pres">
      <dgm:prSet presAssocID="{12384B41-498D-4D84-BA0E-D2FDE416F859}" presName="pictRect" presStyleLbl="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2339D120-ACC5-4C94-B6D3-168D3136932C}" type="pres">
      <dgm:prSet presAssocID="{12384B41-498D-4D84-BA0E-D2FDE416F859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51BE4808-38B0-4809-980A-111D9411E5FF}" type="presOf" srcId="{12384B41-498D-4D84-BA0E-D2FDE416F859}" destId="{2339D120-ACC5-4C94-B6D3-168D3136932C}" srcOrd="0" destOrd="0" presId="urn:microsoft.com/office/officeart/2005/8/layout/pList1"/>
    <dgm:cxn modelId="{D7600C22-0A04-471D-BAEA-BFCCC791C646}" type="presOf" srcId="{EA149927-0382-4DC3-9F5D-ECC143801402}" destId="{9433E457-904B-4834-B1B7-BBEAB0C85741}" srcOrd="0" destOrd="0" presId="urn:microsoft.com/office/officeart/2005/8/layout/pList1"/>
    <dgm:cxn modelId="{76120F3D-61C9-4816-B927-233092621127}" type="presOf" srcId="{6F46D7EC-A8AE-4C9A-ADB0-C9F90FAD6131}" destId="{69C54496-3C1A-4A71-B2E7-C80F63318F84}" srcOrd="0" destOrd="0" presId="urn:microsoft.com/office/officeart/2005/8/layout/pList1"/>
    <dgm:cxn modelId="{4EAC5C42-01DF-4E4F-91C0-B0892B490239}" srcId="{A63D2ECA-8298-4E0F-AA8B-5B931C3CB61A}" destId="{F271FC64-1DCC-424A-8EF1-CAA3989D4E2E}" srcOrd="4" destOrd="0" parTransId="{014B3EFF-AAED-40C2-B627-34D9C5755F02}" sibTransId="{780C8D08-9A2E-46DE-A88B-D7E18E4BE5F9}"/>
    <dgm:cxn modelId="{C7CB4E47-D7F3-4244-B9FB-87CCA05CDDA1}" srcId="{A63D2ECA-8298-4E0F-AA8B-5B931C3CB61A}" destId="{57E4029A-3AE8-4568-95CB-C8376A97EACB}" srcOrd="1" destOrd="0" parTransId="{78652153-3833-49F4-9B2F-A2DBB7B1B10F}" sibTransId="{15A42116-549B-4991-9C59-EC6F9E784815}"/>
    <dgm:cxn modelId="{A049A269-D88D-4590-82D5-6250DFF70E54}" type="presOf" srcId="{57E4029A-3AE8-4568-95CB-C8376A97EACB}" destId="{424F90FC-9BC8-48D5-BD5D-844CC3AFD563}" srcOrd="0" destOrd="0" presId="urn:microsoft.com/office/officeart/2005/8/layout/pList1"/>
    <dgm:cxn modelId="{29E17B4E-15DB-4EBF-9930-44D75EC2E0F8}" type="presOf" srcId="{780C8D08-9A2E-46DE-A88B-D7E18E4BE5F9}" destId="{82E22183-46F4-461D-BCAD-C5091B193E38}" srcOrd="0" destOrd="0" presId="urn:microsoft.com/office/officeart/2005/8/layout/pList1"/>
    <dgm:cxn modelId="{B7CA906E-77D5-4FC3-9E5F-B02BEFCBFC6C}" type="presOf" srcId="{0736106F-6D89-4A28-8AA0-B2077B220562}" destId="{1B0F5774-2A35-43DA-A82E-B50690B36058}" srcOrd="0" destOrd="0" presId="urn:microsoft.com/office/officeart/2005/8/layout/pList1"/>
    <dgm:cxn modelId="{F5BEDD75-1922-4A14-A2E6-F0AD2EFD5CB8}" type="presOf" srcId="{F271FC64-1DCC-424A-8EF1-CAA3989D4E2E}" destId="{7030647C-9D4D-46C5-B178-F934D1522FE7}" srcOrd="0" destOrd="0" presId="urn:microsoft.com/office/officeart/2005/8/layout/pList1"/>
    <dgm:cxn modelId="{90D15458-E612-4080-91D1-FCF7373BB29D}" type="presOf" srcId="{1B3A9043-9FB3-46A8-8E8C-A6A5AE1C1EBD}" destId="{D0C80256-59A4-43DD-9F5E-D368BC25C185}" srcOrd="0" destOrd="0" presId="urn:microsoft.com/office/officeart/2005/8/layout/pList1"/>
    <dgm:cxn modelId="{BB8C679C-B965-4C16-B3F2-A448E2C21F3E}" srcId="{A63D2ECA-8298-4E0F-AA8B-5B931C3CB61A}" destId="{6F46D7EC-A8AE-4C9A-ADB0-C9F90FAD6131}" srcOrd="3" destOrd="0" parTransId="{460C4E4F-5EFC-4E20-A391-08443CB9F12E}" sibTransId="{D0CCFDDD-B45E-4119-A169-CA70FE4781F4}"/>
    <dgm:cxn modelId="{35F566A5-9E38-43BC-B684-F8C548B1ADE4}" srcId="{A63D2ECA-8298-4E0F-AA8B-5B931C3CB61A}" destId="{12384B41-498D-4D84-BA0E-D2FDE416F859}" srcOrd="5" destOrd="0" parTransId="{740E8D94-FA35-4EA2-A84F-E03D5C278615}" sibTransId="{A9E1BCB7-A0BB-44A6-9FFF-8765ED123912}"/>
    <dgm:cxn modelId="{E740D5AE-8817-4E43-B789-FCFBBD5D3CDD}" type="presOf" srcId="{D0CCFDDD-B45E-4119-A169-CA70FE4781F4}" destId="{7BA67CB7-B913-4342-9CA9-A63B87D3120F}" srcOrd="0" destOrd="0" presId="urn:microsoft.com/office/officeart/2005/8/layout/pList1"/>
    <dgm:cxn modelId="{8B61BEBA-34D8-4B47-975D-9FEFE20800A1}" srcId="{A63D2ECA-8298-4E0F-AA8B-5B931C3CB61A}" destId="{F40D201E-1797-4907-A37F-F6B656162F18}" srcOrd="2" destOrd="0" parTransId="{07F72E3B-72F0-49F7-B6E8-E7F89C32284E}" sibTransId="{1B3A9043-9FB3-46A8-8E8C-A6A5AE1C1EBD}"/>
    <dgm:cxn modelId="{7D657DCF-C171-43DA-85D1-0B893EE3A415}" type="presOf" srcId="{A63D2ECA-8298-4E0F-AA8B-5B931C3CB61A}" destId="{0A201609-93EF-4614-A954-0248083C07F6}" srcOrd="0" destOrd="0" presId="urn:microsoft.com/office/officeart/2005/8/layout/pList1"/>
    <dgm:cxn modelId="{1E613DD2-E95A-4BC6-A7DE-F16A61E1E815}" type="presOf" srcId="{F40D201E-1797-4907-A37F-F6B656162F18}" destId="{ED2C6795-3EB7-4171-8B5E-0C3A74A9A4D7}" srcOrd="0" destOrd="0" presId="urn:microsoft.com/office/officeart/2005/8/layout/pList1"/>
    <dgm:cxn modelId="{4A9663F6-F385-463D-A298-D7582D36CC08}" type="presOf" srcId="{15A42116-549B-4991-9C59-EC6F9E784815}" destId="{F08BDD91-135B-4F0E-BFD8-8E9FBC002372}" srcOrd="0" destOrd="0" presId="urn:microsoft.com/office/officeart/2005/8/layout/pList1"/>
    <dgm:cxn modelId="{12F188FF-4D70-4CB4-9720-6C13B664E4F7}" srcId="{A63D2ECA-8298-4E0F-AA8B-5B931C3CB61A}" destId="{0736106F-6D89-4A28-8AA0-B2077B220562}" srcOrd="0" destOrd="0" parTransId="{E2646B1F-900D-4BF7-B74A-F300503E2B5D}" sibTransId="{EA149927-0382-4DC3-9F5D-ECC143801402}"/>
    <dgm:cxn modelId="{FB806285-58C0-4A4F-A321-FC41F37FCBC5}" type="presParOf" srcId="{0A201609-93EF-4614-A954-0248083C07F6}" destId="{B21A05CE-E201-4FF0-8ED3-F9530F4D9465}" srcOrd="0" destOrd="0" presId="urn:microsoft.com/office/officeart/2005/8/layout/pList1"/>
    <dgm:cxn modelId="{3D98A2C7-B398-4BFE-A0C5-E758DDA8D3F8}" type="presParOf" srcId="{B21A05CE-E201-4FF0-8ED3-F9530F4D9465}" destId="{A9CE9D06-6020-4BCF-9486-A839AB605A03}" srcOrd="0" destOrd="0" presId="urn:microsoft.com/office/officeart/2005/8/layout/pList1"/>
    <dgm:cxn modelId="{19365FEC-16A4-4C81-88BA-EA76E6BB14D2}" type="presParOf" srcId="{B21A05CE-E201-4FF0-8ED3-F9530F4D9465}" destId="{1B0F5774-2A35-43DA-A82E-B50690B36058}" srcOrd="1" destOrd="0" presId="urn:microsoft.com/office/officeart/2005/8/layout/pList1"/>
    <dgm:cxn modelId="{D44A3DF7-0141-4DDB-BC34-006EC5DED567}" type="presParOf" srcId="{0A201609-93EF-4614-A954-0248083C07F6}" destId="{9433E457-904B-4834-B1B7-BBEAB0C85741}" srcOrd="1" destOrd="0" presId="urn:microsoft.com/office/officeart/2005/8/layout/pList1"/>
    <dgm:cxn modelId="{E6DD2D28-9535-43D6-BB66-F73984DBA16D}" type="presParOf" srcId="{0A201609-93EF-4614-A954-0248083C07F6}" destId="{0CAC6778-CA10-476B-9964-081CB633578B}" srcOrd="2" destOrd="0" presId="urn:microsoft.com/office/officeart/2005/8/layout/pList1"/>
    <dgm:cxn modelId="{F2BF7612-DAE5-47AD-ADD5-DC566EEA4498}" type="presParOf" srcId="{0CAC6778-CA10-476B-9964-081CB633578B}" destId="{4E55A398-16FE-4540-B434-599E354819CA}" srcOrd="0" destOrd="0" presId="urn:microsoft.com/office/officeart/2005/8/layout/pList1"/>
    <dgm:cxn modelId="{E3601701-971D-4980-8A9D-4AF992190AD1}" type="presParOf" srcId="{0CAC6778-CA10-476B-9964-081CB633578B}" destId="{424F90FC-9BC8-48D5-BD5D-844CC3AFD563}" srcOrd="1" destOrd="0" presId="urn:microsoft.com/office/officeart/2005/8/layout/pList1"/>
    <dgm:cxn modelId="{DFA37FA1-E3B6-4712-8E67-EBED3F03B36E}" type="presParOf" srcId="{0A201609-93EF-4614-A954-0248083C07F6}" destId="{F08BDD91-135B-4F0E-BFD8-8E9FBC002372}" srcOrd="3" destOrd="0" presId="urn:microsoft.com/office/officeart/2005/8/layout/pList1"/>
    <dgm:cxn modelId="{4735DB3D-9DE6-49E5-BBA1-8B418CFABFF9}" type="presParOf" srcId="{0A201609-93EF-4614-A954-0248083C07F6}" destId="{21B2A6EE-CE3B-422F-BFB7-F77F10091181}" srcOrd="4" destOrd="0" presId="urn:microsoft.com/office/officeart/2005/8/layout/pList1"/>
    <dgm:cxn modelId="{2FEDE005-57A5-47B2-975A-2AF79E1A3B96}" type="presParOf" srcId="{21B2A6EE-CE3B-422F-BFB7-F77F10091181}" destId="{BEB604CD-52E0-4AB4-9CB9-74C2E08CB82F}" srcOrd="0" destOrd="0" presId="urn:microsoft.com/office/officeart/2005/8/layout/pList1"/>
    <dgm:cxn modelId="{7693E4AC-CFC1-4F61-903F-FFCA11F6378D}" type="presParOf" srcId="{21B2A6EE-CE3B-422F-BFB7-F77F10091181}" destId="{ED2C6795-3EB7-4171-8B5E-0C3A74A9A4D7}" srcOrd="1" destOrd="0" presId="urn:microsoft.com/office/officeart/2005/8/layout/pList1"/>
    <dgm:cxn modelId="{69CC99F4-FAFE-4234-8EF9-B59E5A060CD1}" type="presParOf" srcId="{0A201609-93EF-4614-A954-0248083C07F6}" destId="{D0C80256-59A4-43DD-9F5E-D368BC25C185}" srcOrd="5" destOrd="0" presId="urn:microsoft.com/office/officeart/2005/8/layout/pList1"/>
    <dgm:cxn modelId="{6DE4D2CD-00F6-402F-97E2-DE6C43ACD235}" type="presParOf" srcId="{0A201609-93EF-4614-A954-0248083C07F6}" destId="{03A79369-FFAF-442C-9B27-25CC822D07B8}" srcOrd="6" destOrd="0" presId="urn:microsoft.com/office/officeart/2005/8/layout/pList1"/>
    <dgm:cxn modelId="{1DD9406F-3095-4E31-AF24-35C56C4088C0}" type="presParOf" srcId="{03A79369-FFAF-442C-9B27-25CC822D07B8}" destId="{FFE09DB3-882B-4859-A708-7832AFC0E841}" srcOrd="0" destOrd="0" presId="urn:microsoft.com/office/officeart/2005/8/layout/pList1"/>
    <dgm:cxn modelId="{1B7D6527-541A-4613-95AA-4707AF9C8EBC}" type="presParOf" srcId="{03A79369-FFAF-442C-9B27-25CC822D07B8}" destId="{69C54496-3C1A-4A71-B2E7-C80F63318F84}" srcOrd="1" destOrd="0" presId="urn:microsoft.com/office/officeart/2005/8/layout/pList1"/>
    <dgm:cxn modelId="{E93B895D-2D30-4047-8E2E-1FC0DB35AE71}" type="presParOf" srcId="{0A201609-93EF-4614-A954-0248083C07F6}" destId="{7BA67CB7-B913-4342-9CA9-A63B87D3120F}" srcOrd="7" destOrd="0" presId="urn:microsoft.com/office/officeart/2005/8/layout/pList1"/>
    <dgm:cxn modelId="{8ED0ACC5-9C42-4DB1-878B-B473BA397794}" type="presParOf" srcId="{0A201609-93EF-4614-A954-0248083C07F6}" destId="{2F1922B7-F983-4F47-AE72-617004539E64}" srcOrd="8" destOrd="0" presId="urn:microsoft.com/office/officeart/2005/8/layout/pList1"/>
    <dgm:cxn modelId="{F547820F-2FA5-4B62-8A5F-60B6B2BB9F4A}" type="presParOf" srcId="{2F1922B7-F983-4F47-AE72-617004539E64}" destId="{1A08D90D-EF33-428F-AA37-1F980D3FA63D}" srcOrd="0" destOrd="0" presId="urn:microsoft.com/office/officeart/2005/8/layout/pList1"/>
    <dgm:cxn modelId="{7D836F45-0FD8-4485-9737-D20E5A8D5BF3}" type="presParOf" srcId="{2F1922B7-F983-4F47-AE72-617004539E64}" destId="{7030647C-9D4D-46C5-B178-F934D1522FE7}" srcOrd="1" destOrd="0" presId="urn:microsoft.com/office/officeart/2005/8/layout/pList1"/>
    <dgm:cxn modelId="{C1A97DC6-652F-4A2B-BC4F-772CE9522CA9}" type="presParOf" srcId="{0A201609-93EF-4614-A954-0248083C07F6}" destId="{82E22183-46F4-461D-BCAD-C5091B193E38}" srcOrd="9" destOrd="0" presId="urn:microsoft.com/office/officeart/2005/8/layout/pList1"/>
    <dgm:cxn modelId="{7BACDA2C-AD7F-4C41-8FEC-C760FDB6EE8C}" type="presParOf" srcId="{0A201609-93EF-4614-A954-0248083C07F6}" destId="{F0FC30A4-0E24-4786-9289-0D03FD45AED8}" srcOrd="10" destOrd="0" presId="urn:microsoft.com/office/officeart/2005/8/layout/pList1"/>
    <dgm:cxn modelId="{6A836500-F79B-45E7-B378-533A68222E20}" type="presParOf" srcId="{F0FC30A4-0E24-4786-9289-0D03FD45AED8}" destId="{9D52E641-12E8-4F52-A76A-7C3211D58167}" srcOrd="0" destOrd="0" presId="urn:microsoft.com/office/officeart/2005/8/layout/pList1"/>
    <dgm:cxn modelId="{F73DA708-F5B5-4BFC-960D-243E0794FB75}" type="presParOf" srcId="{F0FC30A4-0E24-4786-9289-0D03FD45AED8}" destId="{2339D120-ACC5-4C94-B6D3-168D3136932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3711B-7C78-4691-B1AA-CF4596E304D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1FF09-D91B-4212-8681-92565ACF67FC}">
      <dgm:prSet phldrT="[Text]" custT="1"/>
      <dgm:spPr/>
      <dgm:t>
        <a:bodyPr/>
        <a:lstStyle/>
        <a:p>
          <a:r>
            <a:rPr lang="en-US" sz="1400" dirty="0"/>
            <a:t>1967 Blum MAT</a:t>
          </a:r>
          <a:endParaRPr lang="en-IN" sz="1400" dirty="0"/>
        </a:p>
      </dgm:t>
    </dgm:pt>
    <dgm:pt modelId="{808A00F8-0894-4C75-A922-C42B7C044548}" type="parTrans" cxnId="{C7D8B8AA-CA1B-4A82-A5FD-F3FB4BD27A25}">
      <dgm:prSet/>
      <dgm:spPr/>
      <dgm:t>
        <a:bodyPr/>
        <a:lstStyle/>
        <a:p>
          <a:endParaRPr lang="en-IN"/>
        </a:p>
      </dgm:t>
    </dgm:pt>
    <dgm:pt modelId="{ADD82B1E-5899-477E-BAE4-21B1B71933C6}" type="sibTrans" cxnId="{C7D8B8AA-CA1B-4A82-A5FD-F3FB4BD27A25}">
      <dgm:prSet/>
      <dgm:spPr/>
      <dgm:t>
        <a:bodyPr/>
        <a:lstStyle/>
        <a:p>
          <a:endParaRPr lang="en-IN"/>
        </a:p>
      </dgm:t>
    </dgm:pt>
    <dgm:pt modelId="{32460152-F33C-49C3-BEBC-A1D940FC367E}">
      <dgm:prSet phldrT="[Text]" custT="1"/>
      <dgm:spPr/>
      <dgm:t>
        <a:bodyPr/>
        <a:lstStyle/>
        <a:p>
          <a:r>
            <a:rPr lang="en-US" sz="1400" dirty="0"/>
            <a:t>1994    </a:t>
          </a:r>
          <a:r>
            <a:rPr lang="en-US" sz="1400" dirty="0" err="1"/>
            <a:t>Dabke</a:t>
          </a:r>
          <a:r>
            <a:rPr lang="en-US" sz="1400" dirty="0"/>
            <a:t> Features for Idealization</a:t>
          </a:r>
          <a:endParaRPr lang="en-IN" sz="1400" dirty="0"/>
        </a:p>
      </dgm:t>
    </dgm:pt>
    <dgm:pt modelId="{16F31216-27DD-4321-AB6F-B5A8DB24C691}" type="parTrans" cxnId="{1BCC1E52-A4B7-41BF-A99C-41780E2F3B13}">
      <dgm:prSet/>
      <dgm:spPr/>
      <dgm:t>
        <a:bodyPr/>
        <a:lstStyle/>
        <a:p>
          <a:endParaRPr lang="en-IN"/>
        </a:p>
      </dgm:t>
    </dgm:pt>
    <dgm:pt modelId="{E42B9F1B-30D5-485A-9DE7-1DC3303EF933}" type="sibTrans" cxnId="{1BCC1E52-A4B7-41BF-A99C-41780E2F3B13}">
      <dgm:prSet/>
      <dgm:spPr/>
      <dgm:t>
        <a:bodyPr/>
        <a:lstStyle/>
        <a:p>
          <a:endParaRPr lang="en-IN"/>
        </a:p>
      </dgm:t>
    </dgm:pt>
    <dgm:pt modelId="{6A2538D7-9B92-4EE6-93DC-0A332F38CD2F}">
      <dgm:prSet phldrT="[Text]" custT="1"/>
      <dgm:spPr/>
      <dgm:t>
        <a:bodyPr/>
        <a:lstStyle/>
        <a:p>
          <a:r>
            <a:rPr lang="en-US" sz="1400" dirty="0"/>
            <a:t>1996 Armstrong MAT for CAE</a:t>
          </a:r>
          <a:endParaRPr lang="en-IN" sz="1400" dirty="0"/>
        </a:p>
      </dgm:t>
    </dgm:pt>
    <dgm:pt modelId="{EBB8F4A6-4B0C-482E-A410-D59F96F81252}" type="parTrans" cxnId="{0642D1BC-9D80-410A-9064-A1ED90443E36}">
      <dgm:prSet/>
      <dgm:spPr/>
      <dgm:t>
        <a:bodyPr/>
        <a:lstStyle/>
        <a:p>
          <a:endParaRPr lang="en-IN"/>
        </a:p>
      </dgm:t>
    </dgm:pt>
    <dgm:pt modelId="{3F820FE4-3081-4413-8275-025021549FCB}" type="sibTrans" cxnId="{0642D1BC-9D80-410A-9064-A1ED90443E36}">
      <dgm:prSet/>
      <dgm:spPr/>
      <dgm:t>
        <a:bodyPr/>
        <a:lstStyle/>
        <a:p>
          <a:endParaRPr lang="en-IN"/>
        </a:p>
      </dgm:t>
    </dgm:pt>
    <dgm:pt modelId="{13B46A61-AF89-403A-8D97-70C4829FACDD}">
      <dgm:prSet phldrT="[Text]" custT="1"/>
      <dgm:spPr/>
      <dgm:t>
        <a:bodyPr/>
        <a:lstStyle/>
        <a:p>
          <a:r>
            <a:rPr lang="en-US" sz="1400" dirty="0"/>
            <a:t>2002 Deng FBD Simplification</a:t>
          </a:r>
          <a:endParaRPr lang="en-IN" sz="1400" dirty="0"/>
        </a:p>
      </dgm:t>
    </dgm:pt>
    <dgm:pt modelId="{CB32DF1D-3524-4B32-93F9-A31ED033DAD8}" type="parTrans" cxnId="{033A933B-46DA-46EE-B46A-0501788B4167}">
      <dgm:prSet/>
      <dgm:spPr/>
      <dgm:t>
        <a:bodyPr/>
        <a:lstStyle/>
        <a:p>
          <a:endParaRPr lang="en-IN"/>
        </a:p>
      </dgm:t>
    </dgm:pt>
    <dgm:pt modelId="{1E2A1B84-2580-4E89-BDCD-E53633845E0D}" type="sibTrans" cxnId="{033A933B-46DA-46EE-B46A-0501788B4167}">
      <dgm:prSet/>
      <dgm:spPr/>
      <dgm:t>
        <a:bodyPr/>
        <a:lstStyle/>
        <a:p>
          <a:endParaRPr lang="en-IN"/>
        </a:p>
      </dgm:t>
    </dgm:pt>
    <dgm:pt modelId="{6E1EBB09-F4D8-4FD0-A9C7-C14263867DD6}">
      <dgm:prSet phldrT="[Text]" custT="1"/>
      <dgm:spPr/>
      <dgm:t>
        <a:bodyPr/>
        <a:lstStyle/>
        <a:p>
          <a:r>
            <a:rPr lang="en-US" sz="1400" dirty="0"/>
            <a:t>2005 </a:t>
          </a:r>
          <a:r>
            <a:rPr lang="en-US" sz="1400" dirty="0" err="1"/>
            <a:t>Stolt</a:t>
          </a:r>
          <a:r>
            <a:rPr lang="en-US" sz="1400" dirty="0"/>
            <a:t> Pocket Pad </a:t>
          </a:r>
          <a:r>
            <a:rPr lang="en-US" sz="1400" dirty="0" err="1"/>
            <a:t>Mids</a:t>
          </a:r>
          <a:endParaRPr lang="en-IN" sz="1400" dirty="0"/>
        </a:p>
      </dgm:t>
    </dgm:pt>
    <dgm:pt modelId="{3D94164A-E0C8-462B-8D23-96316B8EED7D}" type="parTrans" cxnId="{D3903677-782F-4A69-AD39-37731163AD1E}">
      <dgm:prSet/>
      <dgm:spPr/>
      <dgm:t>
        <a:bodyPr/>
        <a:lstStyle/>
        <a:p>
          <a:endParaRPr lang="en-IN"/>
        </a:p>
      </dgm:t>
    </dgm:pt>
    <dgm:pt modelId="{159DD479-F3A8-42BC-8751-0ECF307FF5A3}" type="sibTrans" cxnId="{D3903677-782F-4A69-AD39-37731163AD1E}">
      <dgm:prSet/>
      <dgm:spPr/>
      <dgm:t>
        <a:bodyPr/>
        <a:lstStyle/>
        <a:p>
          <a:endParaRPr lang="en-IN"/>
        </a:p>
      </dgm:t>
    </dgm:pt>
    <dgm:pt modelId="{70143835-5E26-4E29-86F7-92D854E87987}">
      <dgm:prSet phldrT="[Text]" custT="1"/>
      <dgm:spPr/>
      <dgm:t>
        <a:bodyPr/>
        <a:lstStyle/>
        <a:p>
          <a:r>
            <a:rPr lang="en-US" sz="1400" dirty="0"/>
            <a:t>2007 </a:t>
          </a:r>
          <a:r>
            <a:rPr lang="en-US" sz="1400" dirty="0" err="1"/>
            <a:t>Robinsn</a:t>
          </a:r>
          <a:r>
            <a:rPr lang="en-US" sz="1400" dirty="0"/>
            <a:t> Sketch </a:t>
          </a:r>
          <a:r>
            <a:rPr lang="en-US" sz="1400" dirty="0" err="1"/>
            <a:t>Mids</a:t>
          </a:r>
          <a:endParaRPr lang="en-IN" sz="1400" dirty="0"/>
        </a:p>
      </dgm:t>
    </dgm:pt>
    <dgm:pt modelId="{072DC635-8B23-46EF-BCBA-84BC2D79288A}" type="parTrans" cxnId="{EFC7EB1A-E2FC-4877-911E-F1841C823301}">
      <dgm:prSet/>
      <dgm:spPr/>
      <dgm:t>
        <a:bodyPr/>
        <a:lstStyle/>
        <a:p>
          <a:endParaRPr lang="en-IN"/>
        </a:p>
      </dgm:t>
    </dgm:pt>
    <dgm:pt modelId="{93E8083E-41F4-4987-8A6B-F1A36B11A95A}" type="sibTrans" cxnId="{EFC7EB1A-E2FC-4877-911E-F1841C823301}">
      <dgm:prSet/>
      <dgm:spPr/>
      <dgm:t>
        <a:bodyPr/>
        <a:lstStyle/>
        <a:p>
          <a:endParaRPr lang="en-IN"/>
        </a:p>
      </dgm:t>
    </dgm:pt>
    <dgm:pt modelId="{FBEB0D47-92C6-4A61-A4BF-E829660E3FEE}">
      <dgm:prSet phldrT="[Text]" custT="1"/>
      <dgm:spPr/>
      <dgm:t>
        <a:bodyPr/>
        <a:lstStyle/>
        <a:p>
          <a:r>
            <a:rPr lang="en-US" sz="1400" dirty="0"/>
            <a:t>2012 Russ FBD </a:t>
          </a:r>
          <a:r>
            <a:rPr lang="en-US" sz="1400" dirty="0" err="1"/>
            <a:t>defeaturing</a:t>
          </a:r>
          <a:endParaRPr lang="en-IN" sz="1400" dirty="0"/>
        </a:p>
      </dgm:t>
    </dgm:pt>
    <dgm:pt modelId="{08B2A77E-78E7-4854-AD5E-AB3395BA57BD}" type="parTrans" cxnId="{19ADBDB9-00E3-4AF2-A105-9F9040242E5E}">
      <dgm:prSet/>
      <dgm:spPr/>
      <dgm:t>
        <a:bodyPr/>
        <a:lstStyle/>
        <a:p>
          <a:endParaRPr lang="en-IN"/>
        </a:p>
      </dgm:t>
    </dgm:pt>
    <dgm:pt modelId="{F271DBEB-11DE-4324-B4F6-9ADF40B72505}" type="sibTrans" cxnId="{19ADBDB9-00E3-4AF2-A105-9F9040242E5E}">
      <dgm:prSet/>
      <dgm:spPr/>
      <dgm:t>
        <a:bodyPr/>
        <a:lstStyle/>
        <a:p>
          <a:endParaRPr lang="en-IN"/>
        </a:p>
      </dgm:t>
    </dgm:pt>
    <dgm:pt modelId="{6E64685D-333D-4356-BB15-B9E0015E2FD1}">
      <dgm:prSet phldrT="[Text]" custT="1"/>
      <dgm:spPr/>
      <dgm:t>
        <a:bodyPr/>
        <a:lstStyle/>
        <a:p>
          <a:r>
            <a:rPr lang="en-US" sz="1400" dirty="0"/>
            <a:t>1999 Fischer </a:t>
          </a:r>
          <a:r>
            <a:rPr lang="en-US" sz="1400" dirty="0" err="1"/>
            <a:t>Param</a:t>
          </a:r>
          <a:r>
            <a:rPr lang="en-US" sz="1400" dirty="0"/>
            <a:t> </a:t>
          </a:r>
          <a:r>
            <a:rPr lang="en-US" sz="1400" dirty="0" err="1"/>
            <a:t>Midcrv</a:t>
          </a:r>
          <a:endParaRPr lang="en-IN" sz="1400" dirty="0"/>
        </a:p>
      </dgm:t>
    </dgm:pt>
    <dgm:pt modelId="{6E41BF13-AF42-491A-B718-8731EA845D47}" type="parTrans" cxnId="{05959119-1DC1-49E0-8F46-8ECFB7EBDBAA}">
      <dgm:prSet/>
      <dgm:spPr/>
      <dgm:t>
        <a:bodyPr/>
        <a:lstStyle/>
        <a:p>
          <a:endParaRPr lang="en-IN"/>
        </a:p>
      </dgm:t>
    </dgm:pt>
    <dgm:pt modelId="{27CB0893-7158-44A9-9A3C-26C98A5BB1F2}" type="sibTrans" cxnId="{05959119-1DC1-49E0-8F46-8ECFB7EBDBAA}">
      <dgm:prSet/>
      <dgm:spPr/>
      <dgm:t>
        <a:bodyPr/>
        <a:lstStyle/>
        <a:p>
          <a:endParaRPr lang="en-IN"/>
        </a:p>
      </dgm:t>
    </dgm:pt>
    <dgm:pt modelId="{EEF9C5D9-347D-4326-BFDB-912CAB8153AD}">
      <dgm:prSet phldrT="[Text]" custT="1"/>
      <dgm:spPr/>
      <dgm:t>
        <a:bodyPr/>
        <a:lstStyle/>
        <a:p>
          <a:r>
            <a:rPr lang="en-US" sz="1400" dirty="0"/>
            <a:t>1996 </a:t>
          </a:r>
          <a:r>
            <a:rPr lang="en-US" sz="1400" dirty="0" err="1"/>
            <a:t>Rezayat</a:t>
          </a:r>
          <a:r>
            <a:rPr lang="en-US" sz="1400" dirty="0"/>
            <a:t> MA SDRC</a:t>
          </a:r>
          <a:endParaRPr lang="en-IN" sz="1400" dirty="0"/>
        </a:p>
      </dgm:t>
    </dgm:pt>
    <dgm:pt modelId="{D263BA3A-D05F-4A63-8B1A-3401647C0F2E}" type="parTrans" cxnId="{3CDB8372-0D49-4883-9E59-B9275364A7FC}">
      <dgm:prSet/>
      <dgm:spPr/>
      <dgm:t>
        <a:bodyPr/>
        <a:lstStyle/>
        <a:p>
          <a:endParaRPr lang="en-IN"/>
        </a:p>
      </dgm:t>
    </dgm:pt>
    <dgm:pt modelId="{A413B3C8-BB1B-460F-86CF-CD5B65036DC2}" type="sibTrans" cxnId="{3CDB8372-0D49-4883-9E59-B9275364A7FC}">
      <dgm:prSet/>
      <dgm:spPr/>
      <dgm:t>
        <a:bodyPr/>
        <a:lstStyle/>
        <a:p>
          <a:endParaRPr lang="en-IN"/>
        </a:p>
      </dgm:t>
    </dgm:pt>
    <dgm:pt modelId="{E3C4DE27-8837-4FE0-932B-AC5BED9BCD95}">
      <dgm:prSet/>
      <dgm:spPr/>
      <dgm:t>
        <a:bodyPr/>
        <a:lstStyle/>
        <a:p>
          <a:r>
            <a:rPr lang="en-US" dirty="0"/>
            <a:t>2013 Woo </a:t>
          </a:r>
          <a:r>
            <a:rPr lang="en-US" dirty="0" err="1"/>
            <a:t>Decomp</a:t>
          </a:r>
          <a:r>
            <a:rPr lang="en-US" dirty="0"/>
            <a:t>, per feature </a:t>
          </a:r>
          <a:r>
            <a:rPr lang="en-US" dirty="0" err="1"/>
            <a:t>mids</a:t>
          </a:r>
          <a:endParaRPr lang="en-IN" dirty="0"/>
        </a:p>
      </dgm:t>
    </dgm:pt>
    <dgm:pt modelId="{6F7017E1-0F1C-4B3B-BDEC-25113DEB4A42}" type="parTrans" cxnId="{D6B802D0-2623-45AE-A07E-B58CFF738CD8}">
      <dgm:prSet/>
      <dgm:spPr/>
      <dgm:t>
        <a:bodyPr/>
        <a:lstStyle/>
        <a:p>
          <a:endParaRPr lang="en-IN"/>
        </a:p>
      </dgm:t>
    </dgm:pt>
    <dgm:pt modelId="{4A60210F-4770-41E0-B710-55C47F13CF1D}" type="sibTrans" cxnId="{D6B802D0-2623-45AE-A07E-B58CFF738CD8}">
      <dgm:prSet/>
      <dgm:spPr/>
      <dgm:t>
        <a:bodyPr/>
        <a:lstStyle/>
        <a:p>
          <a:endParaRPr lang="en-IN"/>
        </a:p>
      </dgm:t>
    </dgm:pt>
    <dgm:pt modelId="{7FE20222-905C-431D-830A-3822D4409244}" type="pres">
      <dgm:prSet presAssocID="{6E93711B-7C78-4691-B1AA-CF4596E304D3}" presName="CompostProcess" presStyleCnt="0">
        <dgm:presLayoutVars>
          <dgm:dir/>
          <dgm:resizeHandles val="exact"/>
        </dgm:presLayoutVars>
      </dgm:prSet>
      <dgm:spPr/>
    </dgm:pt>
    <dgm:pt modelId="{E6551209-B797-418F-979A-C26AF40C7AE8}" type="pres">
      <dgm:prSet presAssocID="{6E93711B-7C78-4691-B1AA-CF4596E304D3}" presName="arrow" presStyleLbl="bgShp" presStyleIdx="0" presStyleCnt="1"/>
      <dgm:spPr/>
    </dgm:pt>
    <dgm:pt modelId="{5E37D8EE-877C-4C41-962B-29FCA5F30657}" type="pres">
      <dgm:prSet presAssocID="{6E93711B-7C78-4691-B1AA-CF4596E304D3}" presName="linearProcess" presStyleCnt="0"/>
      <dgm:spPr/>
    </dgm:pt>
    <dgm:pt modelId="{9BC38AA6-3282-480A-93BB-61122BEDF388}" type="pres">
      <dgm:prSet presAssocID="{6111FF09-D91B-4212-8681-92565ACF67FC}" presName="textNode" presStyleLbl="node1" presStyleIdx="0" presStyleCnt="10">
        <dgm:presLayoutVars>
          <dgm:bulletEnabled val="1"/>
        </dgm:presLayoutVars>
      </dgm:prSet>
      <dgm:spPr/>
    </dgm:pt>
    <dgm:pt modelId="{8CCCF920-4157-4F6C-BF68-CBE29DC836C1}" type="pres">
      <dgm:prSet presAssocID="{ADD82B1E-5899-477E-BAE4-21B1B71933C6}" presName="sibTrans" presStyleCnt="0"/>
      <dgm:spPr/>
    </dgm:pt>
    <dgm:pt modelId="{B15BD250-223B-402B-9A2B-49DAC792B142}" type="pres">
      <dgm:prSet presAssocID="{32460152-F33C-49C3-BEBC-A1D940FC367E}" presName="textNode" presStyleLbl="node1" presStyleIdx="1" presStyleCnt="10">
        <dgm:presLayoutVars>
          <dgm:bulletEnabled val="1"/>
        </dgm:presLayoutVars>
      </dgm:prSet>
      <dgm:spPr/>
    </dgm:pt>
    <dgm:pt modelId="{86DE5FE2-5697-452C-9AEF-1127B56CB61A}" type="pres">
      <dgm:prSet presAssocID="{E42B9F1B-30D5-485A-9DE7-1DC3303EF933}" presName="sibTrans" presStyleCnt="0"/>
      <dgm:spPr/>
    </dgm:pt>
    <dgm:pt modelId="{9D968690-6945-4555-B187-3C62B7E2D8FF}" type="pres">
      <dgm:prSet presAssocID="{6A2538D7-9B92-4EE6-93DC-0A332F38CD2F}" presName="textNode" presStyleLbl="node1" presStyleIdx="2" presStyleCnt="10">
        <dgm:presLayoutVars>
          <dgm:bulletEnabled val="1"/>
        </dgm:presLayoutVars>
      </dgm:prSet>
      <dgm:spPr/>
    </dgm:pt>
    <dgm:pt modelId="{20E62F3B-B882-422E-8FB8-DE7A982DCEBC}" type="pres">
      <dgm:prSet presAssocID="{3F820FE4-3081-4413-8275-025021549FCB}" presName="sibTrans" presStyleCnt="0"/>
      <dgm:spPr/>
    </dgm:pt>
    <dgm:pt modelId="{6EE7293F-D058-4EF7-BB52-03FA1AD09B0F}" type="pres">
      <dgm:prSet presAssocID="{EEF9C5D9-347D-4326-BFDB-912CAB8153AD}" presName="textNode" presStyleLbl="node1" presStyleIdx="3" presStyleCnt="10">
        <dgm:presLayoutVars>
          <dgm:bulletEnabled val="1"/>
        </dgm:presLayoutVars>
      </dgm:prSet>
      <dgm:spPr/>
    </dgm:pt>
    <dgm:pt modelId="{23AE141B-BAED-413F-83B8-98A72C7C2D91}" type="pres">
      <dgm:prSet presAssocID="{A413B3C8-BB1B-460F-86CF-CD5B65036DC2}" presName="sibTrans" presStyleCnt="0"/>
      <dgm:spPr/>
    </dgm:pt>
    <dgm:pt modelId="{E4B796F4-3E4D-474C-9534-451A60E93E3B}" type="pres">
      <dgm:prSet presAssocID="{6E64685D-333D-4356-BB15-B9E0015E2FD1}" presName="textNode" presStyleLbl="node1" presStyleIdx="4" presStyleCnt="10">
        <dgm:presLayoutVars>
          <dgm:bulletEnabled val="1"/>
        </dgm:presLayoutVars>
      </dgm:prSet>
      <dgm:spPr/>
    </dgm:pt>
    <dgm:pt modelId="{B245370C-FC26-423A-911B-A7F07C4C7FFA}" type="pres">
      <dgm:prSet presAssocID="{27CB0893-7158-44A9-9A3C-26C98A5BB1F2}" presName="sibTrans" presStyleCnt="0"/>
      <dgm:spPr/>
    </dgm:pt>
    <dgm:pt modelId="{20B826AA-8E5B-45C8-AE32-80D81E7529F0}" type="pres">
      <dgm:prSet presAssocID="{13B46A61-AF89-403A-8D97-70C4829FACDD}" presName="textNode" presStyleLbl="node1" presStyleIdx="5" presStyleCnt="10">
        <dgm:presLayoutVars>
          <dgm:bulletEnabled val="1"/>
        </dgm:presLayoutVars>
      </dgm:prSet>
      <dgm:spPr/>
    </dgm:pt>
    <dgm:pt modelId="{A982460E-5E4D-46E9-9D9D-FAA94714EAAD}" type="pres">
      <dgm:prSet presAssocID="{1E2A1B84-2580-4E89-BDCD-E53633845E0D}" presName="sibTrans" presStyleCnt="0"/>
      <dgm:spPr/>
    </dgm:pt>
    <dgm:pt modelId="{D34866DD-B8C2-4518-A97B-549C2CD59915}" type="pres">
      <dgm:prSet presAssocID="{6E1EBB09-F4D8-4FD0-A9C7-C14263867DD6}" presName="textNode" presStyleLbl="node1" presStyleIdx="6" presStyleCnt="10">
        <dgm:presLayoutVars>
          <dgm:bulletEnabled val="1"/>
        </dgm:presLayoutVars>
      </dgm:prSet>
      <dgm:spPr/>
    </dgm:pt>
    <dgm:pt modelId="{CA278D8C-DCB6-4C6B-97B8-0A5DBA8C8E67}" type="pres">
      <dgm:prSet presAssocID="{159DD479-F3A8-42BC-8751-0ECF307FF5A3}" presName="sibTrans" presStyleCnt="0"/>
      <dgm:spPr/>
    </dgm:pt>
    <dgm:pt modelId="{D8614359-7417-4272-8017-7F00BA067C31}" type="pres">
      <dgm:prSet presAssocID="{70143835-5E26-4E29-86F7-92D854E87987}" presName="textNode" presStyleLbl="node1" presStyleIdx="7" presStyleCnt="10">
        <dgm:presLayoutVars>
          <dgm:bulletEnabled val="1"/>
        </dgm:presLayoutVars>
      </dgm:prSet>
      <dgm:spPr/>
    </dgm:pt>
    <dgm:pt modelId="{B76CA391-D09F-4A71-AC2C-CB0695CA1030}" type="pres">
      <dgm:prSet presAssocID="{93E8083E-41F4-4987-8A6B-F1A36B11A95A}" presName="sibTrans" presStyleCnt="0"/>
      <dgm:spPr/>
    </dgm:pt>
    <dgm:pt modelId="{0DAF1614-77F7-4325-9E6F-2247CC381A8C}" type="pres">
      <dgm:prSet presAssocID="{FBEB0D47-92C6-4A61-A4BF-E829660E3FEE}" presName="textNode" presStyleLbl="node1" presStyleIdx="8" presStyleCnt="10">
        <dgm:presLayoutVars>
          <dgm:bulletEnabled val="1"/>
        </dgm:presLayoutVars>
      </dgm:prSet>
      <dgm:spPr/>
    </dgm:pt>
    <dgm:pt modelId="{D01AB088-39E5-4BEE-8B2F-BA461FD31F2E}" type="pres">
      <dgm:prSet presAssocID="{F271DBEB-11DE-4324-B4F6-9ADF40B72505}" presName="sibTrans" presStyleCnt="0"/>
      <dgm:spPr/>
    </dgm:pt>
    <dgm:pt modelId="{C4DF0AE1-E8BC-4188-B4F3-4909B8342560}" type="pres">
      <dgm:prSet presAssocID="{E3C4DE27-8837-4FE0-932B-AC5BED9BCD95}" presName="textNode" presStyleLbl="node1" presStyleIdx="9" presStyleCnt="10">
        <dgm:presLayoutVars>
          <dgm:bulletEnabled val="1"/>
        </dgm:presLayoutVars>
      </dgm:prSet>
      <dgm:spPr/>
    </dgm:pt>
  </dgm:ptLst>
  <dgm:cxnLst>
    <dgm:cxn modelId="{39E55206-911A-4510-8F90-2A882849885D}" type="presOf" srcId="{FBEB0D47-92C6-4A61-A4BF-E829660E3FEE}" destId="{0DAF1614-77F7-4325-9E6F-2247CC381A8C}" srcOrd="0" destOrd="0" presId="urn:microsoft.com/office/officeart/2005/8/layout/hProcess9"/>
    <dgm:cxn modelId="{4AA8DB09-41A3-4E66-87E2-9E2D02275A48}" type="presOf" srcId="{6111FF09-D91B-4212-8681-92565ACF67FC}" destId="{9BC38AA6-3282-480A-93BB-61122BEDF388}" srcOrd="0" destOrd="0" presId="urn:microsoft.com/office/officeart/2005/8/layout/hProcess9"/>
    <dgm:cxn modelId="{05959119-1DC1-49E0-8F46-8ECFB7EBDBAA}" srcId="{6E93711B-7C78-4691-B1AA-CF4596E304D3}" destId="{6E64685D-333D-4356-BB15-B9E0015E2FD1}" srcOrd="4" destOrd="0" parTransId="{6E41BF13-AF42-491A-B718-8731EA845D47}" sibTransId="{27CB0893-7158-44A9-9A3C-26C98A5BB1F2}"/>
    <dgm:cxn modelId="{EFC7EB1A-E2FC-4877-911E-F1841C823301}" srcId="{6E93711B-7C78-4691-B1AA-CF4596E304D3}" destId="{70143835-5E26-4E29-86F7-92D854E87987}" srcOrd="7" destOrd="0" parTransId="{072DC635-8B23-46EF-BCBA-84BC2D79288A}" sibTransId="{93E8083E-41F4-4987-8A6B-F1A36B11A95A}"/>
    <dgm:cxn modelId="{033A933B-46DA-46EE-B46A-0501788B4167}" srcId="{6E93711B-7C78-4691-B1AA-CF4596E304D3}" destId="{13B46A61-AF89-403A-8D97-70C4829FACDD}" srcOrd="5" destOrd="0" parTransId="{CB32DF1D-3524-4B32-93F9-A31ED033DAD8}" sibTransId="{1E2A1B84-2580-4E89-BDCD-E53633845E0D}"/>
    <dgm:cxn modelId="{049C1249-39EC-42CB-B5E1-37DDE108E65F}" type="presOf" srcId="{EEF9C5D9-347D-4326-BFDB-912CAB8153AD}" destId="{6EE7293F-D058-4EF7-BB52-03FA1AD09B0F}" srcOrd="0" destOrd="0" presId="urn:microsoft.com/office/officeart/2005/8/layout/hProcess9"/>
    <dgm:cxn modelId="{C92FE54E-67F0-46A1-8A6D-D59C021ADA85}" type="presOf" srcId="{13B46A61-AF89-403A-8D97-70C4829FACDD}" destId="{20B826AA-8E5B-45C8-AE32-80D81E7529F0}" srcOrd="0" destOrd="0" presId="urn:microsoft.com/office/officeart/2005/8/layout/hProcess9"/>
    <dgm:cxn modelId="{1C619F6F-EE93-41BE-8AF2-AD493E5AEB57}" type="presOf" srcId="{70143835-5E26-4E29-86F7-92D854E87987}" destId="{D8614359-7417-4272-8017-7F00BA067C31}" srcOrd="0" destOrd="0" presId="urn:microsoft.com/office/officeart/2005/8/layout/hProcess9"/>
    <dgm:cxn modelId="{1BCC1E52-A4B7-41BF-A99C-41780E2F3B13}" srcId="{6E93711B-7C78-4691-B1AA-CF4596E304D3}" destId="{32460152-F33C-49C3-BEBC-A1D940FC367E}" srcOrd="1" destOrd="0" parTransId="{16F31216-27DD-4321-AB6F-B5A8DB24C691}" sibTransId="{E42B9F1B-30D5-485A-9DE7-1DC3303EF933}"/>
    <dgm:cxn modelId="{3CDB8372-0D49-4883-9E59-B9275364A7FC}" srcId="{6E93711B-7C78-4691-B1AA-CF4596E304D3}" destId="{EEF9C5D9-347D-4326-BFDB-912CAB8153AD}" srcOrd="3" destOrd="0" parTransId="{D263BA3A-D05F-4A63-8B1A-3401647C0F2E}" sibTransId="{A413B3C8-BB1B-460F-86CF-CD5B65036DC2}"/>
    <dgm:cxn modelId="{D3903677-782F-4A69-AD39-37731163AD1E}" srcId="{6E93711B-7C78-4691-B1AA-CF4596E304D3}" destId="{6E1EBB09-F4D8-4FD0-A9C7-C14263867DD6}" srcOrd="6" destOrd="0" parTransId="{3D94164A-E0C8-462B-8D23-96316B8EED7D}" sibTransId="{159DD479-F3A8-42BC-8751-0ECF307FF5A3}"/>
    <dgm:cxn modelId="{C7D8B8AA-CA1B-4A82-A5FD-F3FB4BD27A25}" srcId="{6E93711B-7C78-4691-B1AA-CF4596E304D3}" destId="{6111FF09-D91B-4212-8681-92565ACF67FC}" srcOrd="0" destOrd="0" parTransId="{808A00F8-0894-4C75-A922-C42B7C044548}" sibTransId="{ADD82B1E-5899-477E-BAE4-21B1B71933C6}"/>
    <dgm:cxn modelId="{0ACCE8B6-2CF2-497E-B788-0F6286B13A9D}" type="presOf" srcId="{6A2538D7-9B92-4EE6-93DC-0A332F38CD2F}" destId="{9D968690-6945-4555-B187-3C62B7E2D8FF}" srcOrd="0" destOrd="0" presId="urn:microsoft.com/office/officeart/2005/8/layout/hProcess9"/>
    <dgm:cxn modelId="{19ADBDB9-00E3-4AF2-A105-9F9040242E5E}" srcId="{6E93711B-7C78-4691-B1AA-CF4596E304D3}" destId="{FBEB0D47-92C6-4A61-A4BF-E829660E3FEE}" srcOrd="8" destOrd="0" parTransId="{08B2A77E-78E7-4854-AD5E-AB3395BA57BD}" sibTransId="{F271DBEB-11DE-4324-B4F6-9ADF40B72505}"/>
    <dgm:cxn modelId="{0642D1BC-9D80-410A-9064-A1ED90443E36}" srcId="{6E93711B-7C78-4691-B1AA-CF4596E304D3}" destId="{6A2538D7-9B92-4EE6-93DC-0A332F38CD2F}" srcOrd="2" destOrd="0" parTransId="{EBB8F4A6-4B0C-482E-A410-D59F96F81252}" sibTransId="{3F820FE4-3081-4413-8275-025021549FCB}"/>
    <dgm:cxn modelId="{F2708ACE-41DF-497A-A287-0466474A93AF}" type="presOf" srcId="{6E64685D-333D-4356-BB15-B9E0015E2FD1}" destId="{E4B796F4-3E4D-474C-9534-451A60E93E3B}" srcOrd="0" destOrd="0" presId="urn:microsoft.com/office/officeart/2005/8/layout/hProcess9"/>
    <dgm:cxn modelId="{D6B802D0-2623-45AE-A07E-B58CFF738CD8}" srcId="{6E93711B-7C78-4691-B1AA-CF4596E304D3}" destId="{E3C4DE27-8837-4FE0-932B-AC5BED9BCD95}" srcOrd="9" destOrd="0" parTransId="{6F7017E1-0F1C-4B3B-BDEC-25113DEB4A42}" sibTransId="{4A60210F-4770-41E0-B710-55C47F13CF1D}"/>
    <dgm:cxn modelId="{03466EF3-2BB1-4242-A1AA-5150FA203E78}" type="presOf" srcId="{E3C4DE27-8837-4FE0-932B-AC5BED9BCD95}" destId="{C4DF0AE1-E8BC-4188-B4F3-4909B8342560}" srcOrd="0" destOrd="0" presId="urn:microsoft.com/office/officeart/2005/8/layout/hProcess9"/>
    <dgm:cxn modelId="{855D3AF4-17EF-4B9F-BFDE-24E1065B8E5E}" type="presOf" srcId="{6E93711B-7C78-4691-B1AA-CF4596E304D3}" destId="{7FE20222-905C-431D-830A-3822D4409244}" srcOrd="0" destOrd="0" presId="urn:microsoft.com/office/officeart/2005/8/layout/hProcess9"/>
    <dgm:cxn modelId="{4B251DF9-856E-4620-B5E0-9E5EB9FA87B0}" type="presOf" srcId="{6E1EBB09-F4D8-4FD0-A9C7-C14263867DD6}" destId="{D34866DD-B8C2-4518-A97B-549C2CD59915}" srcOrd="0" destOrd="0" presId="urn:microsoft.com/office/officeart/2005/8/layout/hProcess9"/>
    <dgm:cxn modelId="{B4EDE0FC-BC3C-4DAD-ACE2-2D7B501A4A31}" type="presOf" srcId="{32460152-F33C-49C3-BEBC-A1D940FC367E}" destId="{B15BD250-223B-402B-9A2B-49DAC792B142}" srcOrd="0" destOrd="0" presId="urn:microsoft.com/office/officeart/2005/8/layout/hProcess9"/>
    <dgm:cxn modelId="{58B96115-2846-4EF7-A444-AF594DCD0094}" type="presParOf" srcId="{7FE20222-905C-431D-830A-3822D4409244}" destId="{E6551209-B797-418F-979A-C26AF40C7AE8}" srcOrd="0" destOrd="0" presId="urn:microsoft.com/office/officeart/2005/8/layout/hProcess9"/>
    <dgm:cxn modelId="{D1E2E94F-FBEC-4824-9405-29C2A70A9034}" type="presParOf" srcId="{7FE20222-905C-431D-830A-3822D4409244}" destId="{5E37D8EE-877C-4C41-962B-29FCA5F30657}" srcOrd="1" destOrd="0" presId="urn:microsoft.com/office/officeart/2005/8/layout/hProcess9"/>
    <dgm:cxn modelId="{CC7D43D7-6107-4156-A1D2-FA8FC91E50BB}" type="presParOf" srcId="{5E37D8EE-877C-4C41-962B-29FCA5F30657}" destId="{9BC38AA6-3282-480A-93BB-61122BEDF388}" srcOrd="0" destOrd="0" presId="urn:microsoft.com/office/officeart/2005/8/layout/hProcess9"/>
    <dgm:cxn modelId="{4E73973D-FD25-4AF9-8949-AD4733AFCD72}" type="presParOf" srcId="{5E37D8EE-877C-4C41-962B-29FCA5F30657}" destId="{8CCCF920-4157-4F6C-BF68-CBE29DC836C1}" srcOrd="1" destOrd="0" presId="urn:microsoft.com/office/officeart/2005/8/layout/hProcess9"/>
    <dgm:cxn modelId="{F4DFA7F1-933A-4E59-A400-F9AECF69C2A3}" type="presParOf" srcId="{5E37D8EE-877C-4C41-962B-29FCA5F30657}" destId="{B15BD250-223B-402B-9A2B-49DAC792B142}" srcOrd="2" destOrd="0" presId="urn:microsoft.com/office/officeart/2005/8/layout/hProcess9"/>
    <dgm:cxn modelId="{7CAC07A4-82C1-4BEC-9D79-4D096EE2E1E0}" type="presParOf" srcId="{5E37D8EE-877C-4C41-962B-29FCA5F30657}" destId="{86DE5FE2-5697-452C-9AEF-1127B56CB61A}" srcOrd="3" destOrd="0" presId="urn:microsoft.com/office/officeart/2005/8/layout/hProcess9"/>
    <dgm:cxn modelId="{3253B998-91A7-4521-881D-582BCC14C0B4}" type="presParOf" srcId="{5E37D8EE-877C-4C41-962B-29FCA5F30657}" destId="{9D968690-6945-4555-B187-3C62B7E2D8FF}" srcOrd="4" destOrd="0" presId="urn:microsoft.com/office/officeart/2005/8/layout/hProcess9"/>
    <dgm:cxn modelId="{390D7EAD-A0BB-42D1-B88C-758D3D3BB246}" type="presParOf" srcId="{5E37D8EE-877C-4C41-962B-29FCA5F30657}" destId="{20E62F3B-B882-422E-8FB8-DE7A982DCEBC}" srcOrd="5" destOrd="0" presId="urn:microsoft.com/office/officeart/2005/8/layout/hProcess9"/>
    <dgm:cxn modelId="{BD1DE97C-68A4-4E83-BD91-469D12E4A5FC}" type="presParOf" srcId="{5E37D8EE-877C-4C41-962B-29FCA5F30657}" destId="{6EE7293F-D058-4EF7-BB52-03FA1AD09B0F}" srcOrd="6" destOrd="0" presId="urn:microsoft.com/office/officeart/2005/8/layout/hProcess9"/>
    <dgm:cxn modelId="{A14213A6-A9A3-4965-9F4F-1BFEA8D731E7}" type="presParOf" srcId="{5E37D8EE-877C-4C41-962B-29FCA5F30657}" destId="{23AE141B-BAED-413F-83B8-98A72C7C2D91}" srcOrd="7" destOrd="0" presId="urn:microsoft.com/office/officeart/2005/8/layout/hProcess9"/>
    <dgm:cxn modelId="{9404372A-BE3E-4D4C-8CA7-6496E1F2858A}" type="presParOf" srcId="{5E37D8EE-877C-4C41-962B-29FCA5F30657}" destId="{E4B796F4-3E4D-474C-9534-451A60E93E3B}" srcOrd="8" destOrd="0" presId="urn:microsoft.com/office/officeart/2005/8/layout/hProcess9"/>
    <dgm:cxn modelId="{4E82DD96-40ED-4A34-AC15-571C23E34D4F}" type="presParOf" srcId="{5E37D8EE-877C-4C41-962B-29FCA5F30657}" destId="{B245370C-FC26-423A-911B-A7F07C4C7FFA}" srcOrd="9" destOrd="0" presId="urn:microsoft.com/office/officeart/2005/8/layout/hProcess9"/>
    <dgm:cxn modelId="{9954E4A4-F9CC-4EDD-8739-C6100B545EEC}" type="presParOf" srcId="{5E37D8EE-877C-4C41-962B-29FCA5F30657}" destId="{20B826AA-8E5B-45C8-AE32-80D81E7529F0}" srcOrd="10" destOrd="0" presId="urn:microsoft.com/office/officeart/2005/8/layout/hProcess9"/>
    <dgm:cxn modelId="{A2CDC9A9-949E-4C93-8754-C009AE69052E}" type="presParOf" srcId="{5E37D8EE-877C-4C41-962B-29FCA5F30657}" destId="{A982460E-5E4D-46E9-9D9D-FAA94714EAAD}" srcOrd="11" destOrd="0" presId="urn:microsoft.com/office/officeart/2005/8/layout/hProcess9"/>
    <dgm:cxn modelId="{7257B405-B908-47E7-B27A-FF154F16DC3C}" type="presParOf" srcId="{5E37D8EE-877C-4C41-962B-29FCA5F30657}" destId="{D34866DD-B8C2-4518-A97B-549C2CD59915}" srcOrd="12" destOrd="0" presId="urn:microsoft.com/office/officeart/2005/8/layout/hProcess9"/>
    <dgm:cxn modelId="{8E842752-6803-4063-8318-68C1D5A6E7E7}" type="presParOf" srcId="{5E37D8EE-877C-4C41-962B-29FCA5F30657}" destId="{CA278D8C-DCB6-4C6B-97B8-0A5DBA8C8E67}" srcOrd="13" destOrd="0" presId="urn:microsoft.com/office/officeart/2005/8/layout/hProcess9"/>
    <dgm:cxn modelId="{ACB8D775-2E15-49DF-AED1-5C2DBE45C7B6}" type="presParOf" srcId="{5E37D8EE-877C-4C41-962B-29FCA5F30657}" destId="{D8614359-7417-4272-8017-7F00BA067C31}" srcOrd="14" destOrd="0" presId="urn:microsoft.com/office/officeart/2005/8/layout/hProcess9"/>
    <dgm:cxn modelId="{EABD1D46-D8DD-4E91-9CC0-E0C12DCEB913}" type="presParOf" srcId="{5E37D8EE-877C-4C41-962B-29FCA5F30657}" destId="{B76CA391-D09F-4A71-AC2C-CB0695CA1030}" srcOrd="15" destOrd="0" presId="urn:microsoft.com/office/officeart/2005/8/layout/hProcess9"/>
    <dgm:cxn modelId="{D9190727-B341-45A0-BCB1-4A61B13D9137}" type="presParOf" srcId="{5E37D8EE-877C-4C41-962B-29FCA5F30657}" destId="{0DAF1614-77F7-4325-9E6F-2247CC381A8C}" srcOrd="16" destOrd="0" presId="urn:microsoft.com/office/officeart/2005/8/layout/hProcess9"/>
    <dgm:cxn modelId="{05FF8950-03AF-442A-9FC5-1F2FDFD60A50}" type="presParOf" srcId="{5E37D8EE-877C-4C41-962B-29FCA5F30657}" destId="{D01AB088-39E5-4BEE-8B2F-BA461FD31F2E}" srcOrd="17" destOrd="0" presId="urn:microsoft.com/office/officeart/2005/8/layout/hProcess9"/>
    <dgm:cxn modelId="{B2D92962-0C09-482B-81C3-407DC291D313}" type="presParOf" srcId="{5E37D8EE-877C-4C41-962B-29FCA5F30657}" destId="{C4DF0AE1-E8BC-4188-B4F3-4909B8342560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9D06-6020-4BCF-9486-A839AB605A03}">
      <dsp:nvSpPr>
        <dsp:cNvPr id="0" name=""/>
        <dsp:cNvSpPr/>
      </dsp:nvSpPr>
      <dsp:spPr>
        <a:xfrm>
          <a:off x="116527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F5774-2A35-43DA-A82E-B50690B36058}">
      <dsp:nvSpPr>
        <dsp:cNvPr id="0" name=""/>
        <dsp:cNvSpPr/>
      </dsp:nvSpPr>
      <dsp:spPr>
        <a:xfrm>
          <a:off x="116527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Aerospace</a:t>
          </a:r>
        </a:p>
      </dsp:txBody>
      <dsp:txXfrm>
        <a:off x="116527" y="1396378"/>
        <a:ext cx="2022617" cy="750391"/>
      </dsp:txXfrm>
    </dsp:sp>
    <dsp:sp modelId="{4E55A398-16FE-4540-B434-599E354819CA}">
      <dsp:nvSpPr>
        <dsp:cNvPr id="0" name=""/>
        <dsp:cNvSpPr/>
      </dsp:nvSpPr>
      <dsp:spPr>
        <a:xfrm>
          <a:off x="2341491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F90FC-9BC8-48D5-BD5D-844CC3AFD563}">
      <dsp:nvSpPr>
        <dsp:cNvPr id="0" name=""/>
        <dsp:cNvSpPr/>
      </dsp:nvSpPr>
      <dsp:spPr>
        <a:xfrm>
          <a:off x="2341491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Machinery</a:t>
          </a:r>
        </a:p>
      </dsp:txBody>
      <dsp:txXfrm>
        <a:off x="2341491" y="1396378"/>
        <a:ext cx="2022617" cy="750391"/>
      </dsp:txXfrm>
    </dsp:sp>
    <dsp:sp modelId="{BEB604CD-52E0-4AB4-9CB9-74C2E08CB82F}">
      <dsp:nvSpPr>
        <dsp:cNvPr id="0" name=""/>
        <dsp:cNvSpPr/>
      </dsp:nvSpPr>
      <dsp:spPr>
        <a:xfrm>
          <a:off x="4566455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6795-3EB7-4171-8B5E-0C3A74A9A4D7}">
      <dsp:nvSpPr>
        <dsp:cNvPr id="0" name=""/>
        <dsp:cNvSpPr/>
      </dsp:nvSpPr>
      <dsp:spPr>
        <a:xfrm>
          <a:off x="4566455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Consumer</a:t>
          </a:r>
          <a:r>
            <a:rPr lang="en-US" sz="2100" kern="1200" dirty="0">
              <a:solidFill>
                <a:schemeClr val="bg1"/>
              </a:solidFill>
            </a:rPr>
            <a:t> Products</a:t>
          </a:r>
        </a:p>
      </dsp:txBody>
      <dsp:txXfrm>
        <a:off x="4566455" y="1396378"/>
        <a:ext cx="2022617" cy="750391"/>
      </dsp:txXfrm>
    </dsp:sp>
    <dsp:sp modelId="{FFE09DB3-882B-4859-A708-7832AFC0E841}">
      <dsp:nvSpPr>
        <dsp:cNvPr id="0" name=""/>
        <dsp:cNvSpPr/>
      </dsp:nvSpPr>
      <dsp:spPr>
        <a:xfrm>
          <a:off x="116527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4496-3C1A-4A71-B2E7-C80F63318F84}">
      <dsp:nvSpPr>
        <dsp:cNvPr id="0" name=""/>
        <dsp:cNvSpPr/>
      </dsp:nvSpPr>
      <dsp:spPr>
        <a:xfrm>
          <a:off x="116527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Energy</a:t>
          </a:r>
        </a:p>
      </dsp:txBody>
      <dsp:txXfrm>
        <a:off x="116527" y="3742614"/>
        <a:ext cx="2022617" cy="750391"/>
      </dsp:txXfrm>
    </dsp:sp>
    <dsp:sp modelId="{1A08D90D-EF33-428F-AA37-1F980D3FA63D}">
      <dsp:nvSpPr>
        <dsp:cNvPr id="0" name=""/>
        <dsp:cNvSpPr/>
      </dsp:nvSpPr>
      <dsp:spPr>
        <a:xfrm>
          <a:off x="2341491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0647C-9D4D-46C5-B178-F934D1522FE7}">
      <dsp:nvSpPr>
        <dsp:cNvPr id="0" name=""/>
        <dsp:cNvSpPr/>
      </dsp:nvSpPr>
      <dsp:spPr>
        <a:xfrm>
          <a:off x="2341491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Construction</a:t>
          </a:r>
        </a:p>
      </dsp:txBody>
      <dsp:txXfrm>
        <a:off x="2341491" y="3742614"/>
        <a:ext cx="2022617" cy="750391"/>
      </dsp:txXfrm>
    </dsp:sp>
    <dsp:sp modelId="{9D52E641-12E8-4F52-A76A-7C3211D58167}">
      <dsp:nvSpPr>
        <dsp:cNvPr id="0" name=""/>
        <dsp:cNvSpPr/>
      </dsp:nvSpPr>
      <dsp:spPr>
        <a:xfrm>
          <a:off x="4566455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9D120-ACC5-4C94-B6D3-168D3136932C}">
      <dsp:nvSpPr>
        <dsp:cNvPr id="0" name=""/>
        <dsp:cNvSpPr/>
      </dsp:nvSpPr>
      <dsp:spPr>
        <a:xfrm>
          <a:off x="4566455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Industrial</a:t>
          </a:r>
          <a:r>
            <a:rPr lang="en-US" sz="2100" kern="1200" dirty="0">
              <a:solidFill>
                <a:schemeClr val="bg1"/>
              </a:solidFill>
            </a:rPr>
            <a:t> equipment</a:t>
          </a:r>
        </a:p>
      </dsp:txBody>
      <dsp:txXfrm>
        <a:off x="4566455" y="3742614"/>
        <a:ext cx="2022617" cy="750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1209-B797-418F-979A-C26AF40C7AE8}">
      <dsp:nvSpPr>
        <dsp:cNvPr id="0" name=""/>
        <dsp:cNvSpPr/>
      </dsp:nvSpPr>
      <dsp:spPr>
        <a:xfrm>
          <a:off x="628649" y="0"/>
          <a:ext cx="7124700" cy="3962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38AA6-3282-480A-93BB-61122BEDF388}">
      <dsp:nvSpPr>
        <dsp:cNvPr id="0" name=""/>
        <dsp:cNvSpPr/>
      </dsp:nvSpPr>
      <dsp:spPr>
        <a:xfrm>
          <a:off x="4936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1967 Blum MAT</a:t>
          </a:r>
          <a:endParaRPr lang="en-IN" sz="1400" kern="1200" dirty="0"/>
        </a:p>
      </dsp:txBody>
      <dsp:txXfrm>
        <a:off x="44045" y="1227828"/>
        <a:ext cx="722942" cy="1506742"/>
      </dsp:txXfrm>
    </dsp:sp>
    <dsp:sp modelId="{B15BD250-223B-402B-9A2B-49DAC792B142}">
      <dsp:nvSpPr>
        <dsp:cNvPr id="0" name=""/>
        <dsp:cNvSpPr/>
      </dsp:nvSpPr>
      <dsp:spPr>
        <a:xfrm>
          <a:off x="846155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1994    </a:t>
          </a:r>
          <a:r>
            <a:rPr lang="en-US" sz="1400" kern="1200" dirty="0" err="1"/>
            <a:t>Dabke</a:t>
          </a:r>
          <a:r>
            <a:rPr lang="en-US" sz="1400" kern="1200" dirty="0"/>
            <a:t> Features for Idealization</a:t>
          </a:r>
          <a:endParaRPr lang="en-IN" sz="1400" kern="1200" dirty="0"/>
        </a:p>
      </dsp:txBody>
      <dsp:txXfrm>
        <a:off x="885264" y="1227828"/>
        <a:ext cx="722942" cy="1506742"/>
      </dsp:txXfrm>
    </dsp:sp>
    <dsp:sp modelId="{9D968690-6945-4555-B187-3C62B7E2D8FF}">
      <dsp:nvSpPr>
        <dsp:cNvPr id="0" name=""/>
        <dsp:cNvSpPr/>
      </dsp:nvSpPr>
      <dsp:spPr>
        <a:xfrm>
          <a:off x="1687373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1996 Armstrong MAT for CAE</a:t>
          </a:r>
          <a:endParaRPr lang="en-IN" sz="1400" kern="1200" dirty="0"/>
        </a:p>
      </dsp:txBody>
      <dsp:txXfrm>
        <a:off x="1726482" y="1227828"/>
        <a:ext cx="722942" cy="1506742"/>
      </dsp:txXfrm>
    </dsp:sp>
    <dsp:sp modelId="{6EE7293F-D058-4EF7-BB52-03FA1AD09B0F}">
      <dsp:nvSpPr>
        <dsp:cNvPr id="0" name=""/>
        <dsp:cNvSpPr/>
      </dsp:nvSpPr>
      <dsp:spPr>
        <a:xfrm>
          <a:off x="2528592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1996 </a:t>
          </a:r>
          <a:r>
            <a:rPr lang="en-US" sz="1400" kern="1200" dirty="0" err="1"/>
            <a:t>Rezayat</a:t>
          </a:r>
          <a:r>
            <a:rPr lang="en-US" sz="1400" kern="1200" dirty="0"/>
            <a:t> MA SDRC</a:t>
          </a:r>
          <a:endParaRPr lang="en-IN" sz="1400" kern="1200" dirty="0"/>
        </a:p>
      </dsp:txBody>
      <dsp:txXfrm>
        <a:off x="2567701" y="1227828"/>
        <a:ext cx="722942" cy="1506742"/>
      </dsp:txXfrm>
    </dsp:sp>
    <dsp:sp modelId="{E4B796F4-3E4D-474C-9534-451A60E93E3B}">
      <dsp:nvSpPr>
        <dsp:cNvPr id="0" name=""/>
        <dsp:cNvSpPr/>
      </dsp:nvSpPr>
      <dsp:spPr>
        <a:xfrm>
          <a:off x="3369810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1999 Fischer </a:t>
          </a:r>
          <a:r>
            <a:rPr lang="en-US" sz="1400" kern="1200" dirty="0" err="1"/>
            <a:t>Param</a:t>
          </a:r>
          <a:r>
            <a:rPr lang="en-US" sz="1400" kern="1200" dirty="0"/>
            <a:t> </a:t>
          </a:r>
          <a:r>
            <a:rPr lang="en-US" sz="1400" kern="1200" dirty="0" err="1"/>
            <a:t>Midcrv</a:t>
          </a:r>
          <a:endParaRPr lang="en-IN" sz="1400" kern="1200" dirty="0"/>
        </a:p>
      </dsp:txBody>
      <dsp:txXfrm>
        <a:off x="3408919" y="1227828"/>
        <a:ext cx="722942" cy="1506742"/>
      </dsp:txXfrm>
    </dsp:sp>
    <dsp:sp modelId="{20B826AA-8E5B-45C8-AE32-80D81E7529F0}">
      <dsp:nvSpPr>
        <dsp:cNvPr id="0" name=""/>
        <dsp:cNvSpPr/>
      </dsp:nvSpPr>
      <dsp:spPr>
        <a:xfrm>
          <a:off x="4211029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2002 Deng FBD Simplification</a:t>
          </a:r>
          <a:endParaRPr lang="en-IN" sz="1400" kern="1200" dirty="0"/>
        </a:p>
      </dsp:txBody>
      <dsp:txXfrm>
        <a:off x="4250138" y="1227828"/>
        <a:ext cx="722942" cy="1506742"/>
      </dsp:txXfrm>
    </dsp:sp>
    <dsp:sp modelId="{D34866DD-B8C2-4518-A97B-549C2CD59915}">
      <dsp:nvSpPr>
        <dsp:cNvPr id="0" name=""/>
        <dsp:cNvSpPr/>
      </dsp:nvSpPr>
      <dsp:spPr>
        <a:xfrm>
          <a:off x="5052247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2005 </a:t>
          </a:r>
          <a:r>
            <a:rPr lang="en-US" sz="1400" kern="1200" dirty="0" err="1"/>
            <a:t>Stolt</a:t>
          </a:r>
          <a:r>
            <a:rPr lang="en-US" sz="1400" kern="1200" dirty="0"/>
            <a:t> Pocket Pad </a:t>
          </a:r>
          <a:r>
            <a:rPr lang="en-US" sz="1400" kern="1200" dirty="0" err="1"/>
            <a:t>Mids</a:t>
          </a:r>
          <a:endParaRPr lang="en-IN" sz="1400" kern="1200" dirty="0"/>
        </a:p>
      </dsp:txBody>
      <dsp:txXfrm>
        <a:off x="5091356" y="1227828"/>
        <a:ext cx="722942" cy="1506742"/>
      </dsp:txXfrm>
    </dsp:sp>
    <dsp:sp modelId="{D8614359-7417-4272-8017-7F00BA067C31}">
      <dsp:nvSpPr>
        <dsp:cNvPr id="0" name=""/>
        <dsp:cNvSpPr/>
      </dsp:nvSpPr>
      <dsp:spPr>
        <a:xfrm>
          <a:off x="5893465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2007 </a:t>
          </a:r>
          <a:r>
            <a:rPr lang="en-US" sz="1400" kern="1200" dirty="0" err="1"/>
            <a:t>Robinsn</a:t>
          </a:r>
          <a:r>
            <a:rPr lang="en-US" sz="1400" kern="1200" dirty="0"/>
            <a:t> Sketch </a:t>
          </a:r>
          <a:r>
            <a:rPr lang="en-US" sz="1400" kern="1200" dirty="0" err="1"/>
            <a:t>Mids</a:t>
          </a:r>
          <a:endParaRPr lang="en-IN" sz="1400" kern="1200" dirty="0"/>
        </a:p>
      </dsp:txBody>
      <dsp:txXfrm>
        <a:off x="5932574" y="1227828"/>
        <a:ext cx="722942" cy="1506742"/>
      </dsp:txXfrm>
    </dsp:sp>
    <dsp:sp modelId="{0DAF1614-77F7-4325-9E6F-2247CC381A8C}">
      <dsp:nvSpPr>
        <dsp:cNvPr id="0" name=""/>
        <dsp:cNvSpPr/>
      </dsp:nvSpPr>
      <dsp:spPr>
        <a:xfrm>
          <a:off x="6734684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2012 Russ FBD </a:t>
          </a:r>
          <a:r>
            <a:rPr lang="en-US" sz="1400" kern="1200" dirty="0" err="1"/>
            <a:t>defeaturing</a:t>
          </a:r>
          <a:endParaRPr lang="en-IN" sz="1400" kern="1200" dirty="0"/>
        </a:p>
      </dsp:txBody>
      <dsp:txXfrm>
        <a:off x="6773793" y="1227828"/>
        <a:ext cx="722942" cy="1506742"/>
      </dsp:txXfrm>
    </dsp:sp>
    <dsp:sp modelId="{C4DF0AE1-E8BC-4188-B4F3-4909B8342560}">
      <dsp:nvSpPr>
        <dsp:cNvPr id="0" name=""/>
        <dsp:cNvSpPr/>
      </dsp:nvSpPr>
      <dsp:spPr>
        <a:xfrm>
          <a:off x="7575902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2013 Woo </a:t>
          </a:r>
          <a:r>
            <a:rPr lang="en-US" sz="1300" kern="1200" dirty="0" err="1"/>
            <a:t>Decomp</a:t>
          </a:r>
          <a:r>
            <a:rPr lang="en-US" sz="1300" kern="1200" dirty="0"/>
            <a:t>, per feature </a:t>
          </a:r>
          <a:r>
            <a:rPr lang="en-US" sz="1300" kern="1200" dirty="0" err="1"/>
            <a:t>mids</a:t>
          </a:r>
          <a:endParaRPr lang="en-IN" sz="1300" kern="1200" dirty="0"/>
        </a:p>
      </dsp:txBody>
      <dsp:txXfrm>
        <a:off x="7615011" y="1227828"/>
        <a:ext cx="722942" cy="1506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16CB4C1E-52B9-48EB-8589-8EFD5FA0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EDDB920-1922-473F-A61E-CDB020B05D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19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6C30797-8BEE-44B1-BA46-09D0BD0460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E54F78D-7BE1-4CCC-9824-BF2F5FE7D43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65D7903-E7E4-4F9D-AE5C-5BECC66E678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E417169-F83E-4CE5-A1B8-908200FC72E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B1AE09B-848F-4952-A1C3-797BEB9585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E3817B-BF4D-4F2D-BD85-F62ED26058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E2894B0-4660-4A41-B0FB-62ABD0EB8F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BFA1BA-2934-40AA-8AF4-1C289E656BD8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E99F463C-0218-4BD0-9F8A-40E30D4E8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A10F5D3-4F35-44BD-8A26-1051B6303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125D88C-C3D2-4B88-BEF7-4C5A471454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418AF9-5006-4D33-B164-5668198762BC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IN" altLang="en-US" sz="1400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70ECBBA-AFC7-45AF-B422-6F4404010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BE251D81-77C1-4AD0-ABDB-524338CB6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478" y="3056632"/>
            <a:ext cx="9570145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391477" y="1844824"/>
            <a:ext cx="9601067" cy="1584176"/>
          </a:xfrm>
          <a:solidFill>
            <a:srgbClr val="7030A0"/>
          </a:solidFill>
        </p:spPr>
        <p:txBody>
          <a:bodyPr/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58CC3E-F0CA-4AD4-84C0-415E5E30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8D2A76-FD55-4B3B-85CB-54AB96C5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34" y="188913"/>
            <a:ext cx="8642351" cy="792162"/>
          </a:xfrm>
        </p:spPr>
        <p:txBody>
          <a:bodyPr rtlCol="0"/>
          <a:lstStyle>
            <a:lvl1pPr>
              <a:buFont typeface="Times New Roman" pitchFamily="16" charset="0"/>
              <a:buNone/>
              <a:defRPr sz="2800">
                <a:solidFill>
                  <a:schemeClr val="tx1"/>
                </a:solidFill>
                <a:ea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A226EE-23A5-4A07-85F8-8D71B471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AE08F-974E-43D7-B13D-2B337B4922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9259015"/>
      </p:ext>
    </p:extLst>
  </p:cSld>
  <p:clrMapOvr>
    <a:masterClrMapping/>
  </p:clrMapOvr>
  <p:transition spd="slow"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8736971" cy="540000"/>
          </a:xfrm>
          <a:solidFill>
            <a:srgbClr val="7030A0"/>
          </a:solidFill>
        </p:spPr>
        <p:txBody>
          <a:bodyPr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5360" y="980729"/>
            <a:ext cx="11521280" cy="4436789"/>
          </a:xfrm>
        </p:spPr>
        <p:txBody>
          <a:bodyPr rtlCol="0"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360" y="5589240"/>
            <a:ext cx="1152128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73517C07-CD85-4131-8FD7-D2D4E530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3C3970B-73EC-4D72-AACE-B68460DA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AEAA-D9FA-4BA9-89D5-324AFCE6B51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6968A7F-535A-4E92-A076-73A144DBB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8284" y="6356351"/>
            <a:ext cx="680296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360855"/>
      </p:ext>
    </p:extLst>
  </p:cSld>
  <p:clrMapOvr>
    <a:masterClrMapping/>
  </p:clrMapOvr>
  <p:transition spd="slow">
    <p:fade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58967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54894-79ED-47EB-97C1-95C55614162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0" y="6356350"/>
            <a:ext cx="2840567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5DC-DA0B-428F-AF87-F8EE3086588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0567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2FAB-4054-4860-B83C-487D4CE8A8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072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636C-3873-4E10-B4E8-5D52FE8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3F4-262B-41D4-BAE2-6AF6245F623D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C1AF-2452-48F0-B0AE-044CD4D7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0924-2967-4B3C-9AEA-0590A5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DEC55-78E7-478C-BE34-400F3B768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96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FF09-B402-4BF4-AF77-EEEDD087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F92A-67F4-4B69-ADB8-64AB0D1D7E3C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B450-063F-40D9-8BC9-508D1FAC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3A09-F668-456F-9F92-5361FA3E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C27FE-20D1-43C4-A3C3-E8F1ACF318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6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F1E7-7646-419F-B075-610670A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1634-EC3A-471B-9BE8-797E5A64F5A8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D59A-0A14-4B52-9B80-4341CDF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C1C4-B8B2-450A-ABE1-C8A70D45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C41B6-C9B1-4870-8C67-8B14DD1AB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6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5E9D25-7F1A-4FD1-8D2B-D0F80FA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5C29F-D82E-450E-80A2-C0466E758E1E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2DDFF4-EA15-4D65-AEB5-BFA73CF4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66F714-10CC-4B67-A1B8-0E292C79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F44F7-A630-488F-9ADB-85BD55353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0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C98B11-1B4E-4E0B-BBFB-AD107BED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60E64-A860-4FAC-AB7A-78B9E9097E9F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35EF75-FC48-4B59-9E0F-40822425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6E0DCF-38CE-46EC-9D8A-2510573B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E6A52-0BFF-4336-94E8-D86ACE999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46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4B0CA9-34BA-429E-AA3B-92368077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A0A44-25DC-445D-8722-957684A05C32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09C86-0FC8-4F63-A58B-78FFB5F0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E3AB72-D279-4A3E-8678-9C3DCD9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B450-F816-4C73-B8F4-2352BAB81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7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26F03FD-B4CB-48EC-AA73-E034EF2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870C-BACC-490E-9EB7-DE764D5BD523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E44335-4BB2-4041-8D02-CA743B12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61174C-6E46-4BCB-B1BF-742E703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496A4-345C-4D99-A570-76676579C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363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DD6840-5ECC-468D-8B83-D01E8E9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B0343-01D4-4516-80C3-060CE3584D32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081FCD-CC28-48B2-8216-5D25A4E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265FD9-0DA7-42A0-BBA7-9FDE5508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C07E-F496-4550-B142-9DA334975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08576" y="692696"/>
            <a:ext cx="6960032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27381" y="692696"/>
            <a:ext cx="3567536" cy="1979466"/>
          </a:xfrm>
          <a:solidFill>
            <a:srgbClr val="7030A0"/>
          </a:solidFill>
        </p:spPr>
        <p:txBody>
          <a:bodyPr/>
          <a:lstStyle>
            <a:lvl1pPr>
              <a:defRPr sz="36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EE765414-B217-4E2F-ACA3-231BC89D06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C462-5C3A-42FD-B217-259DA4D21E2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2D89753-47DA-4C3A-A5F4-3059F4A0A5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08000" y="6248401"/>
            <a:ext cx="4512733" cy="365125"/>
          </a:xfr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buFont typeface="Times New Roman" pitchFamily="16" charset="0"/>
              <a:buNone/>
              <a:defRPr b="0">
                <a:solidFill>
                  <a:schemeClr val="tx1">
                    <a:lumMod val="85000"/>
                  </a:schemeClr>
                </a:solidFill>
                <a:ea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07881242"/>
      </p:ext>
    </p:extLst>
  </p:cSld>
  <p:clrMapOvr>
    <a:masterClrMapping/>
  </p:clrMapOvr>
  <p:transition spd="slow"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CBB20F-8A8B-4802-A8A2-1CF2513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68E15-01E2-457E-BDD5-A4E08AE83783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E90240-7DA6-4160-8A17-99703508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304464-8E67-4F09-93C9-D0E1D101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00ECB-5FB8-48CB-AB08-474F41A75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256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60F1-3A45-40CB-816C-6C3171BC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6D5DB-09A4-416A-BD0F-1F8AE2EB90E1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EB33-F442-41F1-A877-07BC1FB0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535F-4056-4032-B547-0FFC38B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252FA-20E5-4C7F-8B12-4610E613F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29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1F87-1E2C-4E42-86D4-7BC61F86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91476-5844-4C81-937B-6BBCD00A7AA1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0A5F-4A85-4D62-B153-6A4844B3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B20B-F987-48FD-BAE1-926691F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A0DC-0455-4D82-8363-81EE224D7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043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58967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EA76-5837-45AB-9957-DB2B0C7EB58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0" y="6356350"/>
            <a:ext cx="2840567" cy="361950"/>
          </a:xfrm>
        </p:spPr>
        <p:txBody>
          <a:bodyPr/>
          <a:lstStyle>
            <a:lvl1pPr>
              <a:buFont typeface="Times New Roman" pitchFamily="16" charset="0"/>
              <a:buNone/>
              <a:defRPr>
                <a:ea typeface="Microsoft YaHei" charset="-122"/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914A-2FB5-455F-A5BC-74894384362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0567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9E625-8DFB-4051-87E7-53773D57E8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3313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5" y="2539897"/>
            <a:ext cx="11021568" cy="996229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0877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094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"/>
            <a:ext cx="12192000" cy="6321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471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65509" y="1510412"/>
            <a:ext cx="5423744" cy="471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167403" y="1510412"/>
            <a:ext cx="5426600" cy="4713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1096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13DF2B6-DDE5-4D01-B38C-AAFAE8579115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5893" y="1556792"/>
            <a:ext cx="6432715" cy="201622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4B77F52-A8CB-4586-920C-197113773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46167" y="6356351"/>
            <a:ext cx="2501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E6E9-6629-4741-8F6B-B18B7FB7937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45575684"/>
      </p:ext>
    </p:extLst>
  </p:cSld>
  <p:clrMapOvr>
    <a:masterClrMapping/>
  </p:clrMapOvr>
  <p:transition spd="slow">
    <p:fade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E2A8F78-7211-416B-82B7-701737DC6082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0"/>
            <a:ext cx="10238165" cy="540000"/>
          </a:xfrm>
          <a:solidFill>
            <a:srgbClr val="7030A0"/>
          </a:solidFill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412776"/>
            <a:ext cx="4862621" cy="2881426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412798"/>
            <a:ext cx="4852415" cy="2881398"/>
          </a:xfrm>
        </p:spPr>
        <p:txBody>
          <a:bodyPr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E2F97F12-A051-4CDA-8E50-9FB2C69E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42549BB0-66E7-4FAF-8343-9C81B4AC2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626C-DEBC-451A-9B37-56666D2FAF3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6114403"/>
      </p:ext>
    </p:extLst>
  </p:cSld>
  <p:clrMapOvr>
    <a:masterClrMapping/>
  </p:clrMapOvr>
  <p:transition spd="slow"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8DA8DE4-3187-4AD9-9973-6B3E3C9E5FBE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10238165" cy="540000"/>
          </a:xfrm>
          <a:solidFill>
            <a:srgbClr val="7030A0"/>
          </a:solidFill>
        </p:spPr>
        <p:txBody>
          <a:bodyPr/>
          <a:lstStyle>
            <a:lvl1pPr>
              <a:defRPr lang="en-US" sz="28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412776"/>
            <a:ext cx="4851400" cy="646112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357339"/>
            <a:ext cx="4851400" cy="2882899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412776"/>
            <a:ext cx="4881033" cy="646112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357339"/>
            <a:ext cx="4868333" cy="2882900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9">
            <a:extLst>
              <a:ext uri="{FF2B5EF4-FFF2-40B4-BE49-F238E27FC236}">
                <a16:creationId xmlns:a16="http://schemas.microsoft.com/office/drawing/2014/main" id="{81B5A02B-032A-4B6B-A901-AF7BA5C7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02D61CD6-8B5C-436A-ACBA-3A50695F2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DD93-3285-4C05-B44F-FFA6513B429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34724648"/>
      </p:ext>
    </p:extLst>
  </p:cSld>
  <p:clrMapOvr>
    <a:masterClrMapping/>
  </p:clrMapOvr>
  <p:transition spd="slow"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4C4BE52-3FC3-4B39-87D9-17CA319771BC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412778"/>
            <a:ext cx="4872567" cy="2889249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12000"/>
            <a:ext cx="10238165" cy="540000"/>
          </a:xfrm>
          <a:solidFill>
            <a:srgbClr val="7030A0"/>
          </a:solidFill>
        </p:spPr>
        <p:txBody>
          <a:bodyPr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412777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328241D7-4B53-4B3B-9B8B-D55AE3DD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C4AC215-D49F-44D1-82FC-FDA5E0C40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DD83-7147-420D-8B7D-134C70CAECF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2226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D9F05994-A534-47AF-AF24-45F7FAED96BC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392" y="1554480"/>
            <a:ext cx="8640960" cy="1979466"/>
          </a:xfrm>
          <a:solidFill>
            <a:srgbClr val="7030A0"/>
          </a:solidFill>
        </p:spPr>
        <p:txBody>
          <a:bodyPr/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46B98A9-5F18-456C-B883-238CDE8A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0400" y="1550988"/>
            <a:ext cx="2438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4CACEE3-4EC6-4187-9EF7-7675C11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AAA90-86A3-4718-AA8E-970DA96770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24913004"/>
      </p:ext>
    </p:extLst>
  </p:cSld>
  <p:clrMapOvr>
    <a:masterClrMapping/>
  </p:clrMapOvr>
  <p:transition spd="slow">
    <p:fade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0721591-A7EF-41EC-8979-DF7B4B9F80AB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0D7B549-AB2D-4D8A-AFF0-8E21ECAC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6BDD1-5452-400C-9F64-6CC599FCE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7ACF-15F3-4109-ACCC-0D1B5F5BFF0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88097902"/>
      </p:ext>
    </p:extLst>
  </p:cSld>
  <p:clrMapOvr>
    <a:masterClrMapping/>
  </p:clrMapOvr>
  <p:transition spd="slow"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FD551BEE-F413-4151-8CBF-EEBEB989983A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56752"/>
            <a:ext cx="10273141" cy="540000"/>
          </a:xfrm>
          <a:solidFill>
            <a:srgbClr val="7030A0"/>
          </a:solidFill>
        </p:spPr>
        <p:txBody>
          <a:bodyPr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484785"/>
            <a:ext cx="7503583" cy="4220765"/>
          </a:xfrm>
        </p:spPr>
        <p:txBody>
          <a:bodyPr rtlCol="0"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392" y="1484784"/>
            <a:ext cx="288032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764F385C-5842-44A2-80D6-470995DB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1A0994D5-9D6E-4300-964A-225566D8A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0A93-F2FE-41BB-B9BD-5663A929AF9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8179609"/>
      </p:ext>
    </p:extLst>
  </p:cSld>
  <p:clrMapOvr>
    <a:masterClrMapping/>
  </p:clrMapOvr>
  <p:transition spd="slow"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68C3B-0193-4BED-BA7B-A4871573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554163"/>
            <a:ext cx="3566583" cy="1979612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l-PL" altLang="en-US"/>
              <a:t>Kliknij, aby edytować styl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AACF97-E256-439F-876C-F49A3E6941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05867" y="1547813"/>
            <a:ext cx="705908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D35F-D563-498C-BCD6-687FD90F6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50400" y="18891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lumMod val="85000"/>
                  </a:schemeClr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F7ED-0606-4F97-9278-4542CACBD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417" y="6356351"/>
            <a:ext cx="45106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b="1">
                <a:solidFill>
                  <a:srgbClr val="D9D9D9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C299-06C2-4060-8524-1A1A75522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3985" y="6356351"/>
            <a:ext cx="124883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9D05AB6C-ECCA-45D9-9774-CE5A03FB865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031" name="Picture 2" descr="C:\Users\jw\Documents\Visual Studio 2010\Projects\JSBubbles\JSBubbles.Game\images\themes\metro\Next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7963E0-541C-4777-A2CB-E0E1947C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884" y="63865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Obraz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703C207-39C7-4682-9ECB-6ECF32DC2D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17" y="638175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Obraz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5220CA0-2F29-4D18-93EA-8262508BD2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67" y="63865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Obraz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3D0900-2B38-44A8-A726-7FA1CF8E6E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1" y="6376988"/>
            <a:ext cx="55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903" r:id="rId11"/>
  </p:sldLayoutIdLst>
  <p:transition spd="slow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chemeClr val="tx1"/>
          </a:solidFill>
          <a:latin typeface="Segoe UI Light" pitchFamily="34" charset="0"/>
          <a:ea typeface="Calibri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04FB592-FFE1-44B6-A9DE-ADA1C258D7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8F49E3A-88B2-4235-9525-18459362A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8993-9EF1-4316-9B29-01CBBA86A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3A8153E-07C0-4640-A72C-D4739FE74C8E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7FFD-9BD1-4C0A-9A71-544EEF9D3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4D67-9FDB-49A9-89A8-636AAC7F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B37027-C133-430F-99A5-E63F7B9A4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  <p:sldLayoutId id="21474849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E24EDD5-BFD5-4233-B6EE-68EC3BE0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6684" y="255588"/>
            <a:ext cx="1102148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FFF35BE-C460-4830-BD39-645463D06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6684" y="1508126"/>
            <a:ext cx="11021483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  <p:grpSp>
        <p:nvGrpSpPr>
          <p:cNvPr id="3076" name="Group 10">
            <a:extLst>
              <a:ext uri="{FF2B5EF4-FFF2-40B4-BE49-F238E27FC236}">
                <a16:creationId xmlns:a16="http://schemas.microsoft.com/office/drawing/2014/main" id="{8E0167A8-8C7B-46E8-BEDF-D89B0EA9D791}"/>
              </a:ext>
            </a:extLst>
          </p:cNvPr>
          <p:cNvGrpSpPr>
            <a:grpSpLocks/>
          </p:cNvGrpSpPr>
          <p:nvPr/>
        </p:nvGrpSpPr>
        <p:grpSpPr bwMode="auto">
          <a:xfrm>
            <a:off x="1" y="6323014"/>
            <a:ext cx="12198351" cy="536575"/>
            <a:chOff x="2" y="8994775"/>
            <a:chExt cx="13017500" cy="765176"/>
          </a:xfrm>
        </p:grpSpPr>
        <p:pic>
          <p:nvPicPr>
            <p:cNvPr id="3077" name="Picture 2">
              <a:extLst>
                <a:ext uri="{FF2B5EF4-FFF2-40B4-BE49-F238E27FC236}">
                  <a16:creationId xmlns:a16="http://schemas.microsoft.com/office/drawing/2014/main" id="{5FC14116-F872-4B70-81B1-E25A9247BBF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8994775"/>
              <a:ext cx="13017500" cy="76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 Box 76">
              <a:extLst>
                <a:ext uri="{FF2B5EF4-FFF2-40B4-BE49-F238E27FC236}">
                  <a16:creationId xmlns:a16="http://schemas.microsoft.com/office/drawing/2014/main" id="{CCFDC573-D050-4CCB-BBF5-29BD949AC4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914514" y="9275490"/>
              <a:ext cx="5202030" cy="1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600" dirty="0">
                  <a:solidFill>
                    <a:srgbClr val="999999"/>
                  </a:solidFill>
                  <a:ea typeface="Calibri" charset="0"/>
                  <a:cs typeface="Times New Roman" pitchFamily="16" charset="0"/>
                </a:rPr>
                <a:t>Autodesk Confidential</a:t>
              </a:r>
            </a:p>
          </p:txBody>
        </p:sp>
        <p:sp>
          <p:nvSpPr>
            <p:cNvPr id="3079" name="Rectangle 17">
              <a:extLst>
                <a:ext uri="{FF2B5EF4-FFF2-40B4-BE49-F238E27FC236}">
                  <a16:creationId xmlns:a16="http://schemas.microsoft.com/office/drawing/2014/main" id="{8C0E9450-B21E-4AB6-B10A-9CE88DDDD4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9813" y="9492819"/>
              <a:ext cx="433691" cy="1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fld id="{4D34BBBD-D3DE-4578-A680-B4096C8DCBA4}" type="slidenum">
                <a:rPr lang="en-US" altLang="en-US" sz="600" smtClean="0">
                  <a:solidFill>
                    <a:srgbClr val="969696"/>
                  </a:solidFill>
                </a:rPr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t>‹#›</a:t>
              </a:fld>
              <a:endParaRPr lang="en-US" altLang="en-US" sz="600">
                <a:solidFill>
                  <a:srgbClr val="969696"/>
                </a:solidFill>
              </a:endParaRPr>
            </a:p>
          </p:txBody>
        </p:sp>
        <p:sp>
          <p:nvSpPr>
            <p:cNvPr id="3080" name="Text Box 76">
              <a:extLst>
                <a:ext uri="{FF2B5EF4-FFF2-40B4-BE49-F238E27FC236}">
                  <a16:creationId xmlns:a16="http://schemas.microsoft.com/office/drawing/2014/main" id="{B8BFFD6F-77FF-43D3-BF54-B4D2EF6C9315}"/>
                </a:ext>
              </a:extLst>
            </p:cNvPr>
            <p:cNvSpPr txBox="1">
              <a:spLocks noChangeArrowheads="1"/>
            </p:cNvSpPr>
            <p:nvPr userDrawn="1"/>
          </p:nvSpPr>
          <p:spPr bwMode="white">
            <a:xfrm>
              <a:off x="589551" y="9270963"/>
              <a:ext cx="2900307" cy="19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600" dirty="0">
                  <a:solidFill>
                    <a:srgbClr val="969696"/>
                  </a:solidFill>
                </a:rPr>
                <a:t>© 2010 Autodesk </a:t>
              </a: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07" r:id="rId3"/>
    <p:sldLayoutId id="2147484908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5pPr>
      <a:lvl6pPr marL="31961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63922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95883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278452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198438" indent="-198438" algn="l" rtl="0" eaLnBrk="0" fontAlgn="base" hangingPunct="0">
        <a:spcBef>
          <a:spcPts val="350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22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396875" indent="-198438" algn="l" rtl="0" eaLnBrk="0" fontAlgn="base" hangingPunct="0">
        <a:spcBef>
          <a:spcPts val="350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35000" indent="-177800" algn="l" rtl="0" eaLnBrk="0" fontAlgn="base" hangingPunct="0">
        <a:spcBef>
          <a:spcPts val="275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93775" indent="-158750" algn="l" rtl="0" eaLnBrk="0" fontAlgn="base" hangingPunct="0">
        <a:spcBef>
          <a:spcPts val="213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5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311275" indent="-142875" algn="l" rtl="0" eaLnBrk="0" fontAlgn="base" hangingPunct="0">
        <a:spcBef>
          <a:spcPts val="213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632465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1952075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2271691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2591302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9613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9226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8837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8452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8062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7676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291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6898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29A975A-371E-4AF5-A82B-10C9929C6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1450974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en-IN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en-US" sz="2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altLang="en-US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Midcurve</a:t>
            </a:r>
            <a:r>
              <a:rPr lang="en-IN" alt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by Neural Networks</a:t>
            </a:r>
            <a:endParaRPr lang="en-US" altLang="en-US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3796EB6-4422-4941-965A-7AB93B4C6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95800"/>
            <a:ext cx="8534400" cy="1752600"/>
          </a:xfrm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marL="273050" indent="-341313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Yogesh Kulkarni </a:t>
            </a:r>
          </a:p>
          <a:p>
            <a:pPr marL="273050" indent="-341313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341313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9931-0DBA-4AAA-870E-623BF63F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96092-1CBA-4571-A3B4-8A3A5CB2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4" y="1905001"/>
            <a:ext cx="8039403" cy="36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72B5-2E0A-4C84-AB93-6E340E9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tolerate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2DFA-7717-42CF-913A-78DC4EE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thickness sampling, </a:t>
            </a:r>
          </a:p>
          <a:p>
            <a:r>
              <a:rPr lang="en-US" dirty="0"/>
              <a:t>To recreate/represent the original shape</a:t>
            </a:r>
          </a:p>
          <a:p>
            <a:r>
              <a:rPr lang="en-US" dirty="0"/>
              <a:t>Input and output difference not desirable</a:t>
            </a:r>
          </a:p>
        </p:txBody>
      </p:sp>
    </p:spTree>
    <p:extLst>
      <p:ext uri="{BB962C8B-B14F-4D97-AF65-F5344CB8AC3E}">
        <p14:creationId xmlns:p14="http://schemas.microsoft.com/office/powerpoint/2010/main" val="207356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F994-0F9A-42DE-A90B-9B2C601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simple model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DCF6D-227D-4DD3-81B4-91228BD7D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ABFD-6B6D-45D1-BAA4-9E40DBA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06537-35CB-4C9C-B277-5B86D7C3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5EC5-893C-4A08-96C2-E03B2E2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far simpler shape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CADA4-0FE5-4582-8D32-2EA50CD1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08015"/>
            <a:ext cx="7315200" cy="45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4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F740DFA-103B-4FD0-9728-9E86D1E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Quality</a:t>
            </a:r>
            <a:endParaRPr lang="en-IN" altLang="en-US"/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1F270F12-0657-4CD0-B82B-C49063FA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038600"/>
            <a:ext cx="8229600" cy="1804988"/>
          </a:xfrm>
        </p:spPr>
        <p:txBody>
          <a:bodyPr/>
          <a:lstStyle/>
          <a:p>
            <a:r>
              <a:rPr lang="en-US" altLang="en-US"/>
              <a:t>Errors take weeks to correct for complex parts.</a:t>
            </a:r>
          </a:p>
          <a:p>
            <a:r>
              <a:rPr lang="en-US" altLang="en-US"/>
              <a:t>But still preferred, due to vast savings time</a:t>
            </a:r>
          </a:p>
          <a:p>
            <a:r>
              <a:rPr lang="en-US" altLang="en-US"/>
              <a:t>From Days to hours…</a:t>
            </a:r>
          </a:p>
        </p:txBody>
      </p:sp>
      <p:pic>
        <p:nvPicPr>
          <p:cNvPr id="28676" name="Picture 4" descr="C:\Users\kulkary\Documents\Yogesh\ToHDD\PhD\InventorParts\Alphabets\YOGESH_MidsBorders.png">
            <a:extLst>
              <a:ext uri="{FF2B5EF4-FFF2-40B4-BE49-F238E27FC236}">
                <a16:creationId xmlns:a16="http://schemas.microsoft.com/office/drawing/2014/main" id="{C42C52B2-8E0C-40F6-980B-CC803F26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44613"/>
            <a:ext cx="48768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C95A8BB-8172-418D-A9F4-89E96F9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Midsurface Computation</a:t>
            </a:r>
            <a:endParaRPr lang="en-IN" altLang="en-US" dirty="0"/>
          </a:p>
        </p:txBody>
      </p:sp>
      <p:sp>
        <p:nvSpPr>
          <p:cNvPr id="29699" name="Content Placeholder 5">
            <a:extLst>
              <a:ext uri="{FF2B5EF4-FFF2-40B4-BE49-F238E27FC236}">
                <a16:creationId xmlns:a16="http://schemas.microsoft.com/office/drawing/2014/main" id="{2D128317-E343-4BE3-BF1A-380AFAC9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5676" y="1600201"/>
            <a:ext cx="7985125" cy="4525963"/>
          </a:xfrm>
        </p:spPr>
        <p:txBody>
          <a:bodyPr/>
          <a:lstStyle/>
          <a:p>
            <a:r>
              <a:rPr lang="en-US" altLang="en-US" dirty="0"/>
              <a:t>Midsurface of a Patch is </a:t>
            </a:r>
            <a:r>
              <a:rPr lang="en-US" altLang="en-US" dirty="0" err="1"/>
              <a:t>Midcurve</a:t>
            </a:r>
            <a:r>
              <a:rPr lang="en-US" altLang="en-US" dirty="0"/>
              <a:t> of its profile extruded.</a:t>
            </a:r>
          </a:p>
          <a:p>
            <a:r>
              <a:rPr lang="en-US" altLang="en-US" dirty="0"/>
              <a:t>So, it boils down to computing 1D </a:t>
            </a:r>
            <a:r>
              <a:rPr lang="en-US" altLang="en-US" dirty="0" err="1"/>
              <a:t>midcurve</a:t>
            </a:r>
            <a:r>
              <a:rPr lang="en-US" altLang="en-US" dirty="0"/>
              <a:t> of a 2D profile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D1EDBEA-E75A-4671-AC18-95EE299E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114801"/>
            <a:ext cx="650081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7DD1EF7-6A63-4879-AFFB-FEDE978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Midcurve?</a:t>
            </a:r>
            <a:endParaRPr lang="en-IN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7DBA175-6EFB-4A9A-8552-FCA2550D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325" y="1738313"/>
            <a:ext cx="8229600" cy="4525962"/>
          </a:xfrm>
        </p:spPr>
        <p:txBody>
          <a:bodyPr/>
          <a:lstStyle/>
          <a:p>
            <a:r>
              <a:rPr lang="en-US" altLang="en-US" b="1" dirty="0"/>
              <a:t>Midsurface : From 3D thin Solid to 2D Surface</a:t>
            </a:r>
          </a:p>
          <a:p>
            <a:r>
              <a:rPr lang="en-US" altLang="en-US" b="1" dirty="0" err="1"/>
              <a:t>Midcurve</a:t>
            </a:r>
            <a:r>
              <a:rPr lang="en-US" altLang="en-US" b="1" dirty="0"/>
              <a:t> : From 2D Profile to 1D Curve</a:t>
            </a:r>
            <a:endParaRPr lang="en-US" altLang="en-US" dirty="0"/>
          </a:p>
          <a:p>
            <a:endParaRPr lang="en-IN" altLang="en-US" dirty="0"/>
          </a:p>
        </p:txBody>
      </p:sp>
      <p:pic>
        <p:nvPicPr>
          <p:cNvPr id="31748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71DB68CC-22A1-4DBC-ADBC-E7337DA8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051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5CDB8E2-CCDF-451C-BB7A-FE62278B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Many Approaches</a:t>
            </a:r>
            <a:endParaRPr lang="en-IN" altLang="en-US" dirty="0"/>
          </a:p>
        </p:txBody>
      </p:sp>
      <p:sp>
        <p:nvSpPr>
          <p:cNvPr id="30723" name="Content Placeholder 5">
            <a:extLst>
              <a:ext uri="{FF2B5EF4-FFF2-40B4-BE49-F238E27FC236}">
                <a16:creationId xmlns:a16="http://schemas.microsoft.com/office/drawing/2014/main" id="{2F790EE0-B22A-40F0-9990-9459C1E7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5676" y="1600201"/>
            <a:ext cx="7985125" cy="4525963"/>
          </a:xfrm>
        </p:spPr>
        <p:txBody>
          <a:bodyPr/>
          <a:lstStyle/>
          <a:p>
            <a:r>
              <a:rPr lang="en-US" altLang="en-US" dirty="0"/>
              <a:t>More than 6 decades of research…</a:t>
            </a:r>
          </a:p>
          <a:p>
            <a:r>
              <a:rPr lang="en-US" altLang="en-US" dirty="0"/>
              <a:t>Most CAD-CAE packages…</a:t>
            </a:r>
          </a:p>
          <a:p>
            <a:r>
              <a:rPr lang="en-US" altLang="en-US" dirty="0"/>
              <a:t>Rule-based!! Heuristic!! Case-by-case basis!!</a:t>
            </a:r>
          </a:p>
        </p:txBody>
      </p:sp>
      <p:pic>
        <p:nvPicPr>
          <p:cNvPr id="30724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AD7C470B-11FC-4B31-8C16-627C8804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1" y="4267200"/>
            <a:ext cx="7242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68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EBC1B1A-AD1D-4610-AB38-94E4E5BA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When-What</a:t>
            </a:r>
            <a:endParaRPr lang="en-IN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770DC5-E1A7-4F78-8C6E-B00198C750C8}"/>
              </a:ext>
            </a:extLst>
          </p:cNvPr>
          <p:cNvGraphicFramePr/>
          <p:nvPr/>
        </p:nvGraphicFramePr>
        <p:xfrm>
          <a:off x="2057400" y="1371600"/>
          <a:ext cx="8382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0F9863B-193D-46BE-9418-7681533F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i="1">
                <a:latin typeface="Segoe UI" panose="020B0502040204020203" pitchFamily="34" charset="0"/>
                <a:cs typeface="Segoe UI" panose="020B0502040204020203" pitchFamily="34" charset="0"/>
              </a:rPr>
              <a:t>MidcurveNN : Encoder-Decoder Neural Network for Computing Midcurve of a Thin Polygon</a:t>
            </a:r>
            <a:br>
              <a:rPr lang="en-US" altLang="en-US" b="1" i="1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E1EED86-9970-456D-A688-F08DF58C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2017: My PhD Work: Rule-based</a:t>
            </a:r>
            <a:endParaRPr lang="en-IN" altLang="en-US"/>
          </a:p>
        </p:txBody>
      </p:sp>
      <p:pic>
        <p:nvPicPr>
          <p:cNvPr id="33795" name="Picture 15">
            <a:extLst>
              <a:ext uri="{FF2B5EF4-FFF2-40B4-BE49-F238E27FC236}">
                <a16:creationId xmlns:a16="http://schemas.microsoft.com/office/drawing/2014/main" id="{8B7BABB6-377A-42DE-A81B-F627839F09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1" y="1371600"/>
            <a:ext cx="8378825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1420B70-5DEA-4015-AAA6-12149087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</a:t>
            </a:r>
            <a:endParaRPr lang="en-IN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32CB1DD-1B57-4866-9A4D-774B8759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Fully rule-based</a:t>
            </a:r>
          </a:p>
          <a:p>
            <a:r>
              <a:rPr lang="en-IN" altLang="en-US"/>
              <a:t>Need to adjust for new shapes</a:t>
            </a:r>
          </a:p>
          <a:p>
            <a:r>
              <a:rPr lang="en-IN" altLang="en-US"/>
              <a:t>So, not scalable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C5DBA-52A0-4502-80F2-E53B4B947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28" y="2773362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3321096-1FBE-49B0-B93F-D688956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</a:t>
            </a:r>
            <a:endParaRPr lang="en-IN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4C80310-BB95-4A7C-BEC8-82178E77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429001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dirty="0"/>
              <a:t>Can Neural Networks “learn” the dimension reduction transformation?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D209-142F-4FCA-9E8E-05277AB182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9185"/>
            <a:ext cx="2618866" cy="26971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3321096-1FBE-49B0-B93F-D688956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How?</a:t>
            </a:r>
            <a:endParaRPr lang="en-IN" alt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4C80310-BB95-4A7C-BEC8-82178E77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Supply lots of training data of profiles and their corresponding </a:t>
            </a:r>
            <a:r>
              <a:rPr lang="en-IN" altLang="en-US" dirty="0" err="1"/>
              <a:t>midcurves</a:t>
            </a:r>
            <a:r>
              <a:rPr lang="en-IN" altLang="en-US" dirty="0"/>
              <a:t> and train.</a:t>
            </a:r>
          </a:p>
          <a:p>
            <a:r>
              <a:rPr lang="en-IN" altLang="en-US" dirty="0"/>
              <a:t>Then given an unseen profile, can Neural Network compute a </a:t>
            </a:r>
            <a:r>
              <a:rPr lang="en-IN" altLang="en-US" dirty="0" err="1"/>
              <a:t>midcurve</a:t>
            </a:r>
            <a:r>
              <a:rPr lang="en-IN" altLang="en-US" dirty="0"/>
              <a:t>, mimicking the original profile shape?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D209-142F-4FCA-9E8E-05277AB182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54381"/>
            <a:ext cx="2286000" cy="23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6E9-D7EE-4D4F-9422-8F3EC326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Midcurve by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6C0F-881A-4AE3-BF9D-05A6B19A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28800"/>
            <a:ext cx="5486400" cy="2966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11E1BA4-A528-4FC1-AAC5-A877328D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: The Problem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3E9DC86-7E3A-4A5A-8523-A5AB79D4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/>
              <a:t>Goal</a:t>
            </a:r>
            <a:r>
              <a:rPr lang="en-IN" altLang="en-US"/>
              <a:t>: Given a 2D closed shape (closed polygon) find its midcurve (polyline, closed or open)</a:t>
            </a:r>
          </a:p>
          <a:p>
            <a:r>
              <a:rPr lang="en-IN" altLang="en-US" b="1"/>
              <a:t>Input</a:t>
            </a:r>
            <a:r>
              <a:rPr lang="en-IN" altLang="en-US"/>
              <a:t>: set of points or set of connected lines, non-intersecting, simple, convex, closed polygon</a:t>
            </a:r>
          </a:p>
          <a:p>
            <a:r>
              <a:rPr lang="en-IN" altLang="en-US" b="1"/>
              <a:t>Output</a:t>
            </a:r>
            <a:r>
              <a:rPr lang="en-IN" altLang="en-US"/>
              <a:t>: another set of points or set of connected lines, open/branched polygons possible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780551C-08C0-425C-BED4-5F91F282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== Dimension Reduction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1345354-6B78-4663-A050-76401D01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Like PCA (Principal Component Analysis), wish to find Principal curve</a:t>
            </a:r>
          </a:p>
          <a:p>
            <a:r>
              <a:rPr lang="en-US" altLang="en-US"/>
              <a:t>That ‘represents’ the original profile shape</a:t>
            </a:r>
          </a:p>
          <a:p>
            <a:endParaRPr lang="en-US" altLang="en-US"/>
          </a:p>
        </p:txBody>
      </p:sp>
      <p:pic>
        <p:nvPicPr>
          <p:cNvPr id="38916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1ED16FEB-9380-458D-A502-5EA54748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23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39F9EDE-8E32-4DBE-B2D4-9B09D613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== Translation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67CA475-83A6-4929-8E93-393391F3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Left side (input): 2D Sketch Profile</a:t>
            </a:r>
          </a:p>
          <a:p>
            <a:r>
              <a:rPr lang="en-IN" altLang="en-US"/>
              <a:t>Right Side (output): 1D Midcurve</a:t>
            </a:r>
          </a:p>
          <a:p>
            <a:r>
              <a:rPr lang="en-IN" altLang="en-US"/>
              <a:t>Sequence 2 Sequence problem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39940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57EC089F-81D1-49E4-84B9-32BA50FD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23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D9FCBC3-80BE-4D4A-9B41-7E6267CD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!= Auto-Encoder Decoder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6819D9B-A4CF-43D2-A809-14B8CBBB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Its not Auto-Encoder as Input and Output are different</a:t>
            </a:r>
          </a:p>
          <a:p>
            <a:r>
              <a:rPr lang="en-US" altLang="en-US"/>
              <a:t>Its not fixed size i/o as Input and Output sizes are different</a:t>
            </a:r>
          </a:p>
          <a:p>
            <a:endParaRPr lang="en-US" altLang="en-US"/>
          </a:p>
        </p:txBody>
      </p:sp>
      <p:pic>
        <p:nvPicPr>
          <p:cNvPr id="40964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5CF28B12-229F-4EA0-807B-B802711B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23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F1ACD6D-80C3-4FED-BFA6-238E757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Size Encoder Decoder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1144397-9C33-4FE2-A791-82971D62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Batches need fixed lengths</a:t>
            </a:r>
          </a:p>
          <a:p>
            <a:r>
              <a:rPr lang="en-US" altLang="en-US"/>
              <a:t>Made fixed size by Padding.</a:t>
            </a:r>
          </a:p>
          <a:p>
            <a:endParaRPr lang="en-US" altLang="en-US"/>
          </a:p>
        </p:txBody>
      </p:sp>
      <p:pic>
        <p:nvPicPr>
          <p:cNvPr id="4198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1AAE9F-30FA-4D1A-9904-A40DE296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6" b="12024"/>
          <a:stretch>
            <a:fillRect/>
          </a:stretch>
        </p:blipFill>
        <p:spPr bwMode="auto">
          <a:xfrm>
            <a:off x="1997076" y="3352801"/>
            <a:ext cx="82137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8816-65E3-4256-B5DC-63E9C23D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6A94-39E3-4EA4-B96E-999E2D646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14977FC-106D-426A-8538-DE3AE8C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Size Encoder Decoder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C67632C3-BE5A-4C83-B3C9-55782626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OK for NLP, say Machine Translations, where padding values like “-1” can be added along with other words (vectors or indices)</a:t>
            </a:r>
          </a:p>
          <a:p>
            <a:r>
              <a:rPr lang="en-US" altLang="en-US"/>
              <a:t>But in Geometry, its not OK. </a:t>
            </a:r>
          </a:p>
          <a:p>
            <a:r>
              <a:rPr lang="en-US" altLang="en-US"/>
              <a:t>Because any value can represent a Valid Input, even though we don’t want it to be the input.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DDF5981-C65A-4229-B62A-390B6D6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Twist to the problem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4DFC2E0-D4C8-4B2C-9F8D-F7AC4BCC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4724400" cy="4525963"/>
          </a:xfrm>
        </p:spPr>
        <p:txBody>
          <a:bodyPr/>
          <a:lstStyle/>
          <a:p>
            <a:r>
              <a:rPr lang="en-US" altLang="en-US" dirty="0"/>
              <a:t>Till we get good variable size encoder decoder network for geometry…</a:t>
            </a:r>
          </a:p>
          <a:p>
            <a:r>
              <a:rPr lang="en-US" altLang="en-US" dirty="0"/>
              <a:t>Decided to convert this Sequence 2 Sequence problem as Image 2 Image problem.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A7E40-C9BB-4321-B61D-2F4A5513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55" y="1428189"/>
            <a:ext cx="3048000" cy="44461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190258C-EA65-4277-9699-CEA613C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Twist to the problem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23C457F-59CD-4D1C-90E4-837EAD3F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Input: Black &amp; White Image of 2D profile</a:t>
            </a:r>
          </a:p>
          <a:p>
            <a:r>
              <a:rPr lang="en-US" altLang="en-US"/>
              <a:t>Output: Black &amp; White Image of 1D midcurve</a:t>
            </a:r>
          </a:p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9EB6-119C-400B-B60B-395BA39A1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24200"/>
            <a:ext cx="365760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CB428-A17E-4BEB-9110-B356EECEA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08" y="4284468"/>
            <a:ext cx="36576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E367A1D-2C90-4666-9E2B-D6A2D1C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Solves …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BE463C9-9806-4EF3-86B7-8B2D8DDC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Problems of Geometric sequences</a:t>
            </a:r>
          </a:p>
          <a:p>
            <a:r>
              <a:rPr lang="en-US" altLang="en-US" dirty="0"/>
              <a:t>Variable input/output sizes</a:t>
            </a:r>
          </a:p>
          <a:p>
            <a:r>
              <a:rPr lang="en-US" altLang="en-US" dirty="0"/>
              <a:t>Loops need to be crossed</a:t>
            </a:r>
          </a:p>
          <a:p>
            <a:r>
              <a:rPr lang="en-US" altLang="en-US" dirty="0"/>
              <a:t>Branches</a:t>
            </a:r>
          </a:p>
          <a:p>
            <a:endParaRPr lang="en-US" altLang="en-US" dirty="0"/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CDC402E3-F112-4F35-BEB9-BEBD3E46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2" y="3762595"/>
            <a:ext cx="5951538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1D45212-6DC5-4CDE-9377-D93AF62F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Reuse Image Encoder Decoder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617EAF47-8447-4B47-A51B-8D309D1D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710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F1A897-7EB5-44AA-8C13-DF102F1F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9" y="2133600"/>
            <a:ext cx="73374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84ED865-810C-48E6-B0B6-5B4DD9FD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Dimension Reduction</a:t>
            </a:r>
          </a:p>
        </p:txBody>
      </p:sp>
      <p:pic>
        <p:nvPicPr>
          <p:cNvPr id="48131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76D1B0-A867-4C39-9B03-677C71DCE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9" y="2238375"/>
            <a:ext cx="7578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8734-7FC0-4F4B-AA34-4EA2990F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6DF-059C-4C5D-A3AE-2A86F5DA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lots of data</a:t>
            </a:r>
          </a:p>
          <a:p>
            <a:r>
              <a:rPr lang="en-US" dirty="0"/>
              <a:t>Had just few input output image pairs</a:t>
            </a:r>
          </a:p>
          <a:p>
            <a:r>
              <a:rPr lang="en-US" dirty="0"/>
              <a:t>How to augment/populate large variations…</a:t>
            </a:r>
          </a:p>
        </p:txBody>
      </p:sp>
    </p:spTree>
    <p:extLst>
      <p:ext uri="{BB962C8B-B14F-4D97-AF65-F5344CB8AC3E}">
        <p14:creationId xmlns:p14="http://schemas.microsoft.com/office/powerpoint/2010/main" val="236480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8A5A-0F75-43D4-A122-35EEF668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13A74-348F-488C-8032-DEE52F6A0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85035B6-CC3B-411C-819D-94335D9A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FD0973E6-7E8B-4D1F-9CD4-C0C766E7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Original input and output are in the form of polylines, meaning a list of points, each having x,y coordinates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0C631D-5911-46E1-9877-15A0318A5006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429001"/>
          <a:ext cx="6096000" cy="237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98342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5474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29310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7447683"/>
                    </a:ext>
                  </a:extLst>
                </a:gridCol>
              </a:tblGrid>
              <a:tr h="640251">
                <a:tc>
                  <a:txBody>
                    <a:bodyPr/>
                    <a:lstStyle/>
                    <a:p>
                      <a:r>
                        <a:rPr lang="en-US" sz="1800" dirty="0"/>
                        <a:t>Profile Data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Profile Picture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Data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Picture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160956115"/>
                  </a:ext>
                </a:extLst>
              </a:tr>
              <a:tr h="1737824">
                <a:tc>
                  <a:txBody>
                    <a:bodyPr/>
                    <a:lstStyle/>
                    <a:p>
                      <a:r>
                        <a:rPr lang="en-US" sz="1800" dirty="0"/>
                        <a:t>5.0	5.0</a:t>
                      </a:r>
                    </a:p>
                    <a:p>
                      <a:r>
                        <a:rPr lang="en-US" sz="1800" dirty="0"/>
                        <a:t>10.0	5.0</a:t>
                      </a:r>
                    </a:p>
                    <a:p>
                      <a:r>
                        <a:rPr lang="en-US" sz="1800" dirty="0"/>
                        <a:t>10.0	30.0</a:t>
                      </a:r>
                    </a:p>
                    <a:p>
                      <a:r>
                        <a:rPr lang="en-US" sz="1800" dirty="0"/>
                        <a:t>35.0	30.0</a:t>
                      </a:r>
                    </a:p>
                    <a:p>
                      <a:r>
                        <a:rPr lang="en-US" sz="1800" dirty="0"/>
                        <a:t>35.0	35.0</a:t>
                      </a:r>
                    </a:p>
                    <a:p>
                      <a:r>
                        <a:rPr lang="en-US" sz="1800" dirty="0"/>
                        <a:t>5.0	35.0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7.5	5.0</a:t>
                      </a:r>
                    </a:p>
                    <a:p>
                      <a:r>
                        <a:rPr lang="en-US" sz="1800" dirty="0"/>
                        <a:t>7.5	32.5</a:t>
                      </a:r>
                    </a:p>
                    <a:p>
                      <a:r>
                        <a:rPr lang="en-US" sz="1800" dirty="0"/>
                        <a:t>35.0	32.5</a:t>
                      </a:r>
                    </a:p>
                    <a:p>
                      <a:r>
                        <a:rPr lang="en-US" sz="1800" dirty="0"/>
                        <a:t>7.5	32.5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2068974271"/>
                  </a:ext>
                </a:extLst>
              </a:tr>
            </a:tbl>
          </a:graphicData>
        </a:graphic>
      </p:graphicFrame>
      <p:pic>
        <p:nvPicPr>
          <p:cNvPr id="50197" name="Picture 4">
            <a:extLst>
              <a:ext uri="{FF2B5EF4-FFF2-40B4-BE49-F238E27FC236}">
                <a16:creationId xmlns:a16="http://schemas.microsoft.com/office/drawing/2014/main" id="{29791BFF-D048-4AC8-A07B-AF97257C6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41910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8" name="Picture 5">
            <a:extLst>
              <a:ext uri="{FF2B5EF4-FFF2-40B4-BE49-F238E27FC236}">
                <a16:creationId xmlns:a16="http://schemas.microsoft.com/office/drawing/2014/main" id="{FEFB029C-FAB1-4B3E-BED2-323C6FF8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41910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63EFB8C-ADB2-4B2F-A5CE-E5729CB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</a:t>
            </a:r>
          </a:p>
        </p:txBody>
      </p:sp>
      <p:sp>
        <p:nvSpPr>
          <p:cNvPr id="51203" name="Content Placeholder 15">
            <a:extLst>
              <a:ext uri="{FF2B5EF4-FFF2-40B4-BE49-F238E27FC236}">
                <a16:creationId xmlns:a16="http://schemas.microsoft.com/office/drawing/2014/main" id="{67C80144-8241-4323-A74C-F27660C1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For each shape, we have this pair of input and output. That’s it. </a:t>
            </a:r>
          </a:p>
          <a:p>
            <a:r>
              <a:rPr lang="en-US" altLang="en-US"/>
              <a:t>We need to start with these few samples only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895420-43FD-42D8-B225-97FA89D3BC3C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600200"/>
          <a:ext cx="6096000" cy="292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98342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5474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29310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7447683"/>
                    </a:ext>
                  </a:extLst>
                </a:gridCol>
              </a:tblGrid>
              <a:tr h="639999">
                <a:tc>
                  <a:txBody>
                    <a:bodyPr/>
                    <a:lstStyle/>
                    <a:p>
                      <a:r>
                        <a:rPr lang="en-US" sz="1800" dirty="0"/>
                        <a:t>Profile Data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Profile Picture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Data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Picture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160956115"/>
                  </a:ext>
                </a:extLst>
              </a:tr>
              <a:tr h="2285764">
                <a:tc>
                  <a:txBody>
                    <a:bodyPr/>
                    <a:lstStyle/>
                    <a:p>
                      <a:r>
                        <a:rPr lang="en-US" sz="1800" dirty="0"/>
                        <a:t>0	25.0</a:t>
                      </a:r>
                    </a:p>
                    <a:p>
                      <a:r>
                        <a:rPr lang="en-US" sz="1800" dirty="0"/>
                        <a:t>25.0	25.0</a:t>
                      </a:r>
                    </a:p>
                    <a:p>
                      <a:r>
                        <a:rPr lang="en-US" sz="1800" dirty="0"/>
                        <a:t>25.0	20.0</a:t>
                      </a:r>
                    </a:p>
                    <a:p>
                      <a:r>
                        <a:rPr lang="en-US" sz="1800" dirty="0"/>
                        <a:t>15.0	20.0</a:t>
                      </a:r>
                    </a:p>
                    <a:p>
                      <a:r>
                        <a:rPr lang="en-US" sz="1800" dirty="0"/>
                        <a:t>15.0	0</a:t>
                      </a:r>
                    </a:p>
                    <a:p>
                      <a:r>
                        <a:rPr lang="en-US" sz="1800" dirty="0"/>
                        <a:t>10.0	0</a:t>
                      </a:r>
                    </a:p>
                    <a:p>
                      <a:r>
                        <a:rPr lang="en-US" sz="1800" dirty="0"/>
                        <a:t>10.0	20.0</a:t>
                      </a:r>
                    </a:p>
                    <a:p>
                      <a:r>
                        <a:rPr lang="en-US" sz="1800" dirty="0"/>
                        <a:t>0	20.0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12.5	0</a:t>
                      </a:r>
                    </a:p>
                    <a:p>
                      <a:r>
                        <a:rPr lang="en-US" sz="1800" dirty="0"/>
                        <a:t>12.5	22.5</a:t>
                      </a:r>
                    </a:p>
                    <a:p>
                      <a:r>
                        <a:rPr lang="en-US" sz="1800" dirty="0"/>
                        <a:t>25.0	22.5</a:t>
                      </a:r>
                    </a:p>
                    <a:p>
                      <a:r>
                        <a:rPr lang="en-US" sz="1800" dirty="0"/>
                        <a:t>0	22.5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3262368570"/>
                  </a:ext>
                </a:extLst>
              </a:tr>
            </a:tbl>
          </a:graphicData>
        </a:graphic>
      </p:graphicFrame>
      <p:pic>
        <p:nvPicPr>
          <p:cNvPr id="51221" name="Picture 17">
            <a:extLst>
              <a:ext uri="{FF2B5EF4-FFF2-40B4-BE49-F238E27FC236}">
                <a16:creationId xmlns:a16="http://schemas.microsoft.com/office/drawing/2014/main" id="{86BD1D25-ED86-45AB-A3B9-D8F8FB32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3622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2" name="Picture 18">
            <a:extLst>
              <a:ext uri="{FF2B5EF4-FFF2-40B4-BE49-F238E27FC236}">
                <a16:creationId xmlns:a16="http://schemas.microsoft.com/office/drawing/2014/main" id="{3BCEEC84-5036-4CC9-904B-F216379A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333625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5FC8C5C-8561-4E46-941F-97C2F60F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 Analysis by CAE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34862B-B5E8-4164-8E63-40A31F5EC54D}"/>
              </a:ext>
            </a:extLst>
          </p:cNvPr>
          <p:cNvGraphicFramePr/>
          <p:nvPr/>
        </p:nvGraphicFramePr>
        <p:xfrm>
          <a:off x="2743200" y="19812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BC7B479-BCDD-4FDB-899A-8CE90D4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Augmentation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5A86CE18-69D8-4855-AE70-76EE645F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Such few profile shapes, are  just not enough for Neural Networks to train.</a:t>
            </a:r>
          </a:p>
          <a:p>
            <a:r>
              <a:rPr lang="en-US" altLang="en-US"/>
              <a:t>Need more with as much diversity as possible.</a:t>
            </a:r>
          </a:p>
          <a:p>
            <a:r>
              <a:rPr lang="en-US" altLang="en-US"/>
              <a:t>Will need to artificially augment data with transformations, like pan, rotate, mirror, etc.</a:t>
            </a:r>
          </a:p>
          <a:p>
            <a:r>
              <a:rPr lang="en-US" altLang="en-US"/>
              <a:t>All needs to be automatically, programmatically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1E181F5-8343-44F8-B1A0-AFB5A9CA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Geometry 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37FB-8133-4623-86A3-C2E43426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Raw input data is in the Vector format</a:t>
            </a:r>
          </a:p>
          <a:p>
            <a:pPr>
              <a:defRPr/>
            </a:pPr>
            <a:r>
              <a:rPr lang="en-US" dirty="0"/>
              <a:t>Converted it to fixed size (100x100) image by rasterization of </a:t>
            </a:r>
            <a:r>
              <a:rPr lang="en-US" dirty="0" err="1"/>
              <a:t>drawSVG</a:t>
            </a:r>
            <a:r>
              <a:rPr lang="en-US" dirty="0"/>
              <a:t> library.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2831D-5B87-4667-B3DB-E194BEA2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74095"/>
            <a:ext cx="3276600" cy="265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2F4FA-84DD-49CD-BEFC-D5DE9278B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74095"/>
            <a:ext cx="3264929" cy="26274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1AFBCBBF-2648-47EC-AE30-F4FF6ED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Variations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B03FBC-7C32-4F1E-ABF9-B29878F6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Inputs: I, L, Plus, T</a:t>
            </a:r>
          </a:p>
          <a:p>
            <a:r>
              <a:rPr lang="en-US" altLang="en-US" dirty="0"/>
              <a:t>Operations:</a:t>
            </a:r>
          </a:p>
          <a:p>
            <a:pPr lvl="1"/>
            <a:r>
              <a:rPr lang="en-US" altLang="en-US" dirty="0"/>
              <a:t>Translated</a:t>
            </a:r>
          </a:p>
          <a:p>
            <a:pPr lvl="1"/>
            <a:r>
              <a:rPr lang="en-US" altLang="en-US" dirty="0"/>
              <a:t>Rotated</a:t>
            </a:r>
          </a:p>
          <a:p>
            <a:pPr lvl="1"/>
            <a:r>
              <a:rPr lang="en-US" altLang="en-US" dirty="0"/>
              <a:t>Mirrored</a:t>
            </a:r>
          </a:p>
          <a:p>
            <a:pPr lvl="1"/>
            <a:r>
              <a:rPr lang="en-US" altLang="en-US" dirty="0"/>
              <a:t>Mirrored Translated</a:t>
            </a:r>
          </a:p>
          <a:p>
            <a:pPr lvl="1"/>
            <a:r>
              <a:rPr lang="en-US" altLang="en-US" dirty="0"/>
              <a:t>Mirrored Rotated</a:t>
            </a:r>
          </a:p>
          <a:p>
            <a:r>
              <a:rPr lang="en-US" altLang="en-US" dirty="0"/>
              <a:t>Total: 896 images (still less, but not bad)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183F7-AEDB-42DF-9AD7-25A3041F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95" y="1417639"/>
            <a:ext cx="3657600" cy="353906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C27655-4394-4613-B4CB-48D4BD02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Data Samples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524A9BBA-A540-4CDC-9FEE-9B14BE07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9" y="1600200"/>
            <a:ext cx="1032734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FA8-7BC9-413A-ACEF-DDA700CE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Midcurve</a:t>
            </a:r>
            <a:r>
              <a:rPr lang="en-US" dirty="0"/>
              <a:t> By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E952-287E-44C3-8345-F7654194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D65C74B-F41F-4F3B-882E-96B9BDF9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Options For Architectures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548F45AB-7208-45A3-9653-04299024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Encoder Decoder (one layer each)</a:t>
            </a:r>
          </a:p>
          <a:p>
            <a:r>
              <a:rPr lang="en-US" altLang="en-US" dirty="0"/>
              <a:t>Dense Encoder Decoder</a:t>
            </a:r>
          </a:p>
          <a:p>
            <a:r>
              <a:rPr lang="en-US" altLang="en-US" dirty="0"/>
              <a:t>Convolutional Encoder Decoder</a:t>
            </a:r>
          </a:p>
          <a:p>
            <a:r>
              <a:rPr lang="en-US" altLang="en-US" dirty="0"/>
              <a:t>Pix2Pix</a:t>
            </a:r>
          </a:p>
          <a:p>
            <a:r>
              <a:rPr lang="en-US" altLang="en-US" dirty="0"/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FA8-7BC9-413A-ACEF-DDA700CE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Simple Encoder Decoder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E952-287E-44C3-8345-F7654194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FE1-BB75-4E52-B6F6-645C27F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Encoder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5B5C8-4C7F-4A37-97EE-0C263C39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438400"/>
            <a:ext cx="691611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060E462-0EB2-450B-B76E-8AD06AAB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Keras Implementation</a:t>
            </a:r>
          </a:p>
        </p:txBody>
      </p:sp>
      <p:sp>
        <p:nvSpPr>
          <p:cNvPr id="59395" name="TextBox 2">
            <a:extLst>
              <a:ext uri="{FF2B5EF4-FFF2-40B4-BE49-F238E27FC236}">
                <a16:creationId xmlns:a16="http://schemas.microsoft.com/office/drawing/2014/main" id="{D1237F6F-9F12-4569-9ABE-6464F1EB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828801"/>
            <a:ext cx="71993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 = Input(shape=(</a:t>
            </a:r>
            <a:r>
              <a:rPr lang="en-US" altLang="en-US" sz="1600" dirty="0" err="1">
                <a:solidFill>
                  <a:schemeClr val="tx1"/>
                </a:solidFill>
              </a:rPr>
              <a:t>input_dim</a:t>
            </a:r>
            <a:r>
              <a:rPr lang="en-US" altLang="en-US" sz="1600" dirty="0">
                <a:solidFill>
                  <a:schemeClr val="tx1"/>
                </a:solidFill>
              </a:rPr>
              <a:t>,))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encoded = Dense(</a:t>
            </a:r>
            <a:r>
              <a:rPr lang="en-US" altLang="en-US" sz="1600" dirty="0" err="1">
                <a:solidFill>
                  <a:schemeClr val="tx1"/>
                </a:solidFill>
              </a:rPr>
              <a:t>encoding_dim</a:t>
            </a:r>
            <a:r>
              <a:rPr lang="en-US" altLang="en-US" sz="1600" dirty="0">
                <a:solidFill>
                  <a:schemeClr val="tx1"/>
                </a:solidFill>
              </a:rPr>
              <a:t>, activation='</a:t>
            </a:r>
            <a:r>
              <a:rPr lang="en-US" altLang="en-US" sz="1600" dirty="0" err="1">
                <a:solidFill>
                  <a:schemeClr val="tx1"/>
                </a:solidFill>
              </a:rPr>
              <a:t>relu</a:t>
            </a:r>
            <a:r>
              <a:rPr lang="en-US" altLang="en-US" sz="1600" dirty="0">
                <a:solidFill>
                  <a:schemeClr val="tx1"/>
                </a:solidFill>
              </a:rPr>
              <a:t>',</a:t>
            </a:r>
            <a:r>
              <a:rPr lang="en-US" altLang="en-US" sz="1600" dirty="0" err="1">
                <a:solidFill>
                  <a:schemeClr val="tx1"/>
                </a:solidFill>
              </a:rPr>
              <a:t>activity_regularizer</a:t>
            </a:r>
            <a:r>
              <a:rPr lang="en-US" altLang="en-US" sz="1600" dirty="0">
                <a:solidFill>
                  <a:schemeClr val="tx1"/>
                </a:solidFill>
              </a:rPr>
              <a:t>=regularizers.l1(10e-5))(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decoded = Dense(</a:t>
            </a:r>
            <a:r>
              <a:rPr lang="en-US" altLang="en-US" sz="1600" dirty="0" err="1">
                <a:solidFill>
                  <a:schemeClr val="tx1"/>
                </a:solidFill>
              </a:rPr>
              <a:t>input_dim</a:t>
            </a:r>
            <a:r>
              <a:rPr lang="en-US" altLang="en-US" sz="1600" dirty="0">
                <a:solidFill>
                  <a:schemeClr val="tx1"/>
                </a:solidFill>
              </a:rPr>
              <a:t>, activation='sigmoid')(encoded)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autoencoder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, decoded)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encoder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, encoded)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 = Input(shape=(</a:t>
            </a:r>
            <a:r>
              <a:rPr lang="en-US" altLang="en-US" sz="1600" dirty="0" err="1">
                <a:solidFill>
                  <a:schemeClr val="tx1"/>
                </a:solidFill>
              </a:rPr>
              <a:t>encoding_dim</a:t>
            </a:r>
            <a:r>
              <a:rPr lang="en-US" altLang="en-US" sz="1600" dirty="0">
                <a:solidFill>
                  <a:schemeClr val="tx1"/>
                </a:solidFill>
              </a:rPr>
              <a:t>,))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decoder_layer</a:t>
            </a:r>
            <a:r>
              <a:rPr lang="en-US" altLang="en-US" sz="1600" dirty="0">
                <a:solidFill>
                  <a:schemeClr val="tx1"/>
                </a:solidFill>
              </a:rPr>
              <a:t> = </a:t>
            </a:r>
            <a:r>
              <a:rPr lang="en-US" altLang="en-US" sz="1600" dirty="0" err="1">
                <a:solidFill>
                  <a:schemeClr val="tx1"/>
                </a:solidFill>
              </a:rPr>
              <a:t>autoencoder.layers</a:t>
            </a:r>
            <a:r>
              <a:rPr lang="en-US" altLang="en-US" sz="1600" dirty="0">
                <a:solidFill>
                  <a:schemeClr val="tx1"/>
                </a:solidFill>
              </a:rPr>
              <a:t>[-1]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decoder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decoder_layer</a:t>
            </a:r>
            <a:r>
              <a:rPr lang="en-US" altLang="en-US" sz="1600" dirty="0">
                <a:solidFill>
                  <a:schemeClr val="tx1"/>
                </a:solidFill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autoencoder.compile</a:t>
            </a:r>
            <a:r>
              <a:rPr lang="en-US" altLang="en-US" sz="1600" dirty="0">
                <a:solidFill>
                  <a:schemeClr val="tx1"/>
                </a:solidFill>
              </a:rPr>
              <a:t>(optimizer='</a:t>
            </a:r>
            <a:r>
              <a:rPr lang="en-US" altLang="en-US" sz="1600" dirty="0" err="1">
                <a:solidFill>
                  <a:schemeClr val="tx1"/>
                </a:solidFill>
              </a:rPr>
              <a:t>adadelta</a:t>
            </a:r>
            <a:r>
              <a:rPr lang="en-US" altLang="en-US" sz="1600" dirty="0">
                <a:solidFill>
                  <a:schemeClr val="tx1"/>
                </a:solidFill>
              </a:rPr>
              <a:t>', loss='</a:t>
            </a:r>
            <a:r>
              <a:rPr lang="en-US" altLang="en-US" sz="1600" dirty="0" err="1">
                <a:solidFill>
                  <a:schemeClr val="tx1"/>
                </a:solidFill>
              </a:rPr>
              <a:t>binary_crossentropy</a:t>
            </a:r>
            <a:r>
              <a:rPr lang="en-US" altLang="en-US" sz="1600" dirty="0">
                <a:solidFill>
                  <a:schemeClr val="tx1"/>
                </a:solidFill>
              </a:rPr>
              <a:t>')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BDCCB79-B8F3-4172-A076-49062AD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60420" name="Picture 1">
            <a:extLst>
              <a:ext uri="{FF2B5EF4-FFF2-40B4-BE49-F238E27FC236}">
                <a16:creationId xmlns:a16="http://schemas.microsoft.com/office/drawing/2014/main" id="{7E4FBE49-60F7-4B9A-81EC-0C8BB44E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1049340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8F3-D8DD-4EE8-9E35-FA3DE3B6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shapes directly?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93F-E07F-483E-9D82-48F4ACE2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CAD : Designing Shapes</a:t>
            </a:r>
          </a:p>
          <a:p>
            <a:r>
              <a:rPr lang="en-US" dirty="0"/>
              <a:t>CAE : Engineering Analysis</a:t>
            </a:r>
          </a:p>
          <a:p>
            <a:r>
              <a:rPr lang="en-US" dirty="0"/>
              <a:t>CAD-&gt;CAE: Simplification for quicker results.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0DE4E-82FF-4280-83AD-33E9A6AC2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38601"/>
            <a:ext cx="7315200" cy="1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7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BDCCB79-B8F3-4172-A076-49062AD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60419" name="Content Placeholder 7">
            <a:extLst>
              <a:ext uri="{FF2B5EF4-FFF2-40B4-BE49-F238E27FC236}">
                <a16:creationId xmlns:a16="http://schemas.microsoft.com/office/drawing/2014/main" id="{62B07D22-535E-485F-AEEC-78827E3E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143375"/>
          </a:xfrm>
        </p:spPr>
        <p:txBody>
          <a:bodyPr/>
          <a:lstStyle/>
          <a:p>
            <a:r>
              <a:rPr lang="en-US" altLang="en-US" dirty="0"/>
              <a:t>Not very perfect but encouraging</a:t>
            </a:r>
          </a:p>
          <a:p>
            <a:r>
              <a:rPr lang="en-US" altLang="en-US" dirty="0"/>
              <a:t>NN is correct with </a:t>
            </a:r>
          </a:p>
          <a:p>
            <a:pPr lvl="1"/>
            <a:r>
              <a:rPr lang="en-US" altLang="en-US" dirty="0"/>
              <a:t>The location (bounding box)</a:t>
            </a:r>
          </a:p>
          <a:p>
            <a:pPr lvl="1"/>
            <a:r>
              <a:rPr lang="en-US" altLang="en-US" dirty="0"/>
              <a:t>Dimension Reduction is seen</a:t>
            </a:r>
          </a:p>
          <a:p>
            <a:r>
              <a:rPr lang="en-US" altLang="en-US" dirty="0"/>
              <a:t>But, still some stray points and misses</a:t>
            </a:r>
          </a:p>
        </p:txBody>
      </p:sp>
    </p:spTree>
    <p:extLst>
      <p:ext uri="{BB962C8B-B14F-4D97-AF65-F5344CB8AC3E}">
        <p14:creationId xmlns:p14="http://schemas.microsoft.com/office/powerpoint/2010/main" val="2358459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89B7-F2EC-4C05-BF58-0D9BF56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1B93-DB10-4C9D-A35E-F20FA6EA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noise, use bounding boxes </a:t>
            </a:r>
          </a:p>
          <a:p>
            <a:r>
              <a:rPr lang="en-US" dirty="0"/>
              <a:t>Feedback into error term: differencing with the known output expected </a:t>
            </a:r>
          </a:p>
          <a:p>
            <a:r>
              <a:rPr lang="en-US" dirty="0"/>
              <a:t>Classify single pixel image as the skeleton, and rest as noise. </a:t>
            </a:r>
          </a:p>
        </p:txBody>
      </p:sp>
    </p:spTree>
    <p:extLst>
      <p:ext uri="{BB962C8B-B14F-4D97-AF65-F5344CB8AC3E}">
        <p14:creationId xmlns:p14="http://schemas.microsoft.com/office/powerpoint/2010/main" val="3541513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43F2647-3725-47B1-848E-1DAEFB7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Next?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99D0C2F-5E5D-4850-8F90-8B1AEC65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Add denoiser network after the current one</a:t>
            </a:r>
          </a:p>
          <a:p>
            <a:r>
              <a:rPr lang="en-IN" altLang="en-US" dirty="0"/>
              <a:t>More Network Architectures</a:t>
            </a:r>
          </a:p>
          <a:p>
            <a:r>
              <a:rPr lang="en-IN" altLang="en-US" dirty="0"/>
              <a:t>Sequence-to-Sequence based approaches, taking closed thin polygon as input and polyline as output</a:t>
            </a:r>
          </a:p>
          <a:p>
            <a:r>
              <a:rPr lang="en-IN" altLang="en-US" dirty="0"/>
              <a:t>Extending to 3D, </a:t>
            </a:r>
            <a:r>
              <a:rPr lang="en-IN" altLang="en-US" dirty="0" err="1"/>
              <a:t>ie</a:t>
            </a:r>
            <a:r>
              <a:rPr lang="en-IN" altLang="en-US" dirty="0"/>
              <a:t> Midsurface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66E2-0C86-4196-B681-BF353C6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End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A8C4-E4A1-4D92-9D33-10E045B78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D8D663D-DAC0-4069-9E86-182B2D8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7F3AE54-9201-42F0-84C0-8A5131A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Various applications need lower dimensional representation of shapes. </a:t>
            </a:r>
          </a:p>
          <a:p>
            <a:r>
              <a:rPr lang="en-IN" altLang="en-US"/>
              <a:t>Midcurve is one- dimensional(1D) representation of a two-dimensional (2D) planar shape. </a:t>
            </a:r>
          </a:p>
          <a:p>
            <a:r>
              <a:rPr lang="en-IN" altLang="en-US"/>
              <a:t>Used in animation, shape matching, retrieval, finite element analysis, etc. </a:t>
            </a: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54A68D50-04E2-4E74-8576-12F4DEE7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9F33C9FC-3CD9-4298-BCD4-4E42811B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Approaches: Thinning, Medial Axis Transform (MAT), Chordal Axis Transform (CAT), Straight Skeletons, etc., all of which are rule-based.</a:t>
            </a:r>
          </a:p>
          <a:p>
            <a:r>
              <a:rPr lang="en-IN" altLang="en-US"/>
              <a:t>Proposing a novel method called MidcurveNN which uses Encoder-Decoder neural network for computing midcurve from images of 2D thin polygons in supervised learning manner.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8DEC36BD-694D-40F1-A799-3D78F6F2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63A3A769-EE07-4061-8104-7D7EF18E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This dimension reduction transformation from input 2D thin polygon image to output 1D midcurve image is learnt by the neural network,</a:t>
            </a:r>
          </a:p>
          <a:p>
            <a:r>
              <a:rPr lang="en-IN" altLang="en-US"/>
              <a:t>Which can then be used to compute midcurve of an unseen 2D thin polygonal shape.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750D4F95-AB2B-4D37-B1F8-9AC3BBD4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Thank you</a:t>
            </a:r>
          </a:p>
          <a:p>
            <a:pPr algn="ctr"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endParaRPr lang="en-US" altLang="en-US" sz="3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5F42A3FA-BDA2-4A48-B1A7-309DFCAC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1413"/>
            <a:ext cx="4038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r>
              <a:rPr lang="en-US" altLang="en-US" sz="2400" i="1">
                <a:solidFill>
                  <a:srgbClr val="000000"/>
                </a:solidFill>
                <a:latin typeface="Calibri" panose="020F0502020204030204" pitchFamily="34" charset="0"/>
              </a:rPr>
              <a:t>yogeshkulkarni@yahoo.com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55D8-F2DC-422F-9547-F2DEF81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CAD-CAE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163E3-F121-4048-B1DB-101EA188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52807"/>
            <a:ext cx="7315200" cy="41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346E620-9774-444B-9CC5-476DF3A0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Shapes like Sheet Metal…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991C7C9-78E0-48AA-ADC8-3EE757FBFDD5}"/>
              </a:ext>
            </a:extLst>
          </p:cNvPr>
          <p:cNvGraphicFramePr>
            <a:graphicFrameLocks/>
          </p:cNvGraphicFramePr>
          <p:nvPr/>
        </p:nvGraphicFramePr>
        <p:xfrm>
          <a:off x="1922463" y="1905001"/>
          <a:ext cx="8229600" cy="25606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Solid mesh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Shell+Solid mesh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Difference</a:t>
                      </a:r>
                      <a:r>
                        <a:rPr lang="en-US" sz="1800" baseline="0" dirty="0"/>
                        <a:t> (%)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Element number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344,330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143,063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-58%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Node Number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694,516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75,941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-89%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  <a:r>
                        <a:rPr lang="en-US" sz="1800" baseline="0" dirty="0"/>
                        <a:t> Degrees of freedom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2,083,548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455,646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-78%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Maximum Von. </a:t>
                      </a:r>
                      <a:r>
                        <a:rPr lang="en-US" sz="1800" dirty="0" err="1"/>
                        <a:t>Mises</a:t>
                      </a:r>
                      <a:r>
                        <a:rPr lang="en-US" sz="1800" dirty="0"/>
                        <a:t> Stress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418.4 </a:t>
                      </a:r>
                      <a:r>
                        <a:rPr lang="en-US" sz="1800" b="1" dirty="0" err="1"/>
                        <a:t>MPa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430 </a:t>
                      </a:r>
                      <a:r>
                        <a:rPr lang="en-US" sz="1800" b="1" dirty="0" err="1"/>
                        <a:t>MPa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+3%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Meshing + Solving time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</a:t>
                      </a:r>
                      <a:r>
                        <a:rPr lang="en-US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of memory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 </a:t>
                      </a:r>
                      <a:r>
                        <a:rPr lang="en-US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 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(4G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</a:rPr>
                        <a:t> RAM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Meshing + Solving time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-43%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(12G RAM)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0E9133-FF31-4F02-B1CF-53DCB66CF413}"/>
              </a:ext>
            </a:extLst>
          </p:cNvPr>
          <p:cNvSpPr/>
          <p:nvPr/>
        </p:nvSpPr>
        <p:spPr>
          <a:xfrm>
            <a:off x="1943100" y="5029201"/>
            <a:ext cx="8305800" cy="55027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Half the computation time, but similar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93ECDD7-5C72-4D0B-87F0-01CE6D8C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Midsurface is?</a:t>
            </a:r>
          </a:p>
        </p:txBody>
      </p:sp>
      <p:grpSp>
        <p:nvGrpSpPr>
          <p:cNvPr id="27651" name="Group 8">
            <a:extLst>
              <a:ext uri="{FF2B5EF4-FFF2-40B4-BE49-F238E27FC236}">
                <a16:creationId xmlns:a16="http://schemas.microsoft.com/office/drawing/2014/main" id="{EE94AE83-AE0B-4E47-93B8-F49516A397C3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1417638"/>
            <a:ext cx="6149326" cy="2721693"/>
            <a:chOff x="304800" y="2011009"/>
            <a:chExt cx="8537907" cy="4861495"/>
          </a:xfrm>
        </p:grpSpPr>
        <p:pic>
          <p:nvPicPr>
            <p:cNvPr id="27653" name="Content Placeholder 3">
              <a:extLst>
                <a:ext uri="{FF2B5EF4-FFF2-40B4-BE49-F238E27FC236}">
                  <a16:creationId xmlns:a16="http://schemas.microsoft.com/office/drawing/2014/main" id="{CF230F33-1BB4-42CF-9B9B-98615EA6C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27237"/>
              <a:ext cx="4244790" cy="406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2">
              <a:extLst>
                <a:ext uri="{FF2B5EF4-FFF2-40B4-BE49-F238E27FC236}">
                  <a16:creationId xmlns:a16="http://schemas.microsoft.com/office/drawing/2014/main" id="{E8DA06C6-5C68-49EB-8E88-E62240D5D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011009"/>
              <a:ext cx="4038600" cy="408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B04AB4-C0CC-4627-A07C-786AF08973D1}"/>
                </a:ext>
              </a:extLst>
            </p:cNvPr>
            <p:cNvSpPr/>
            <p:nvPr/>
          </p:nvSpPr>
          <p:spPr>
            <a:xfrm>
              <a:off x="1523686" y="6247390"/>
              <a:ext cx="1947895" cy="625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Arial" charset="0"/>
                </a:rPr>
                <a:t>Input: Solid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D9BD2B-E7BD-464A-8285-C6770153ACCF}"/>
                </a:ext>
              </a:extLst>
            </p:cNvPr>
            <p:cNvSpPr/>
            <p:nvPr/>
          </p:nvSpPr>
          <p:spPr>
            <a:xfrm>
              <a:off x="5790886" y="6247390"/>
              <a:ext cx="3051821" cy="625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Arial" charset="0"/>
                </a:rPr>
                <a:t>Output: Midsurface </a:t>
              </a:r>
            </a:p>
          </p:txBody>
        </p:sp>
      </p:grpSp>
      <p:sp>
        <p:nvSpPr>
          <p:cNvPr id="27652" name="Content Placeholder 1">
            <a:extLst>
              <a:ext uri="{FF2B5EF4-FFF2-40B4-BE49-F238E27FC236}">
                <a16:creationId xmlns:a16="http://schemas.microsoft.com/office/drawing/2014/main" id="{194C9E16-751D-4E33-9EE8-E961B4BB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300" y="4495800"/>
            <a:ext cx="8229600" cy="1295400"/>
          </a:xfrm>
        </p:spPr>
        <p:txBody>
          <a:bodyPr/>
          <a:lstStyle/>
          <a:p>
            <a:r>
              <a:rPr lang="en-US" altLang="en-US"/>
              <a:t>Widely used for CAE of Thin-Walled parts</a:t>
            </a:r>
          </a:p>
          <a:p>
            <a:r>
              <a:rPr lang="en-US" altLang="en-US"/>
              <a:t>Computation is challenging and still unsolved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9F31A2-3E5C-4271-A5DF-50FD55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Midsurface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114B-9FB2-4959-B17B-08C1C6B0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on for decades…</a:t>
            </a:r>
          </a:p>
          <a:p>
            <a:r>
              <a:rPr lang="en-US" dirty="0"/>
              <a:t>Manually by offsetting and stitching, initially</a:t>
            </a:r>
          </a:p>
          <a:p>
            <a:r>
              <a:rPr lang="en-US" dirty="0"/>
              <a:t>Many CAD-CAE packages give automatic option, but…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EFBBA-582B-4A47-9DFC-66FE9E8B3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3885791"/>
            <a:ext cx="4748677" cy="27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77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ACG Pune Monthly Update Jul 2012</Template>
  <TotalTime>35515</TotalTime>
  <Words>1320</Words>
  <Application>Microsoft Office PowerPoint</Application>
  <PresentationFormat>Widescreen</PresentationFormat>
  <Paragraphs>251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Courier New</vt:lpstr>
      <vt:lpstr>Lucida Grande</vt:lpstr>
      <vt:lpstr>Segoe UI</vt:lpstr>
      <vt:lpstr>Segoe UI Light</vt:lpstr>
      <vt:lpstr>Tahoma</vt:lpstr>
      <vt:lpstr>Times New Roman</vt:lpstr>
      <vt:lpstr>Wingdings</vt:lpstr>
      <vt:lpstr>MetroInspired</vt:lpstr>
      <vt:lpstr>Office Theme</vt:lpstr>
      <vt:lpstr>ADSK_Dark</vt:lpstr>
      <vt:lpstr>   Midcurve by Neural Networks</vt:lpstr>
      <vt:lpstr>MidcurveNN : Encoder-Decoder Neural Network for Computing Midcurve of a Thin Polygon </vt:lpstr>
      <vt:lpstr>Introduction</vt:lpstr>
      <vt:lpstr>Strength Analysis by CAE</vt:lpstr>
      <vt:lpstr>Can we use shapes directly?</vt:lpstr>
      <vt:lpstr>CAD-CAE</vt:lpstr>
      <vt:lpstr>For Shapes like Sheet Metal…</vt:lpstr>
      <vt:lpstr>Midsurface is?</vt:lpstr>
      <vt:lpstr>Getting Midsurface</vt:lpstr>
      <vt:lpstr>Look at the output</vt:lpstr>
      <vt:lpstr>Can’t tolerate gaps</vt:lpstr>
      <vt:lpstr>For a simple model like</vt:lpstr>
      <vt:lpstr>You get</vt:lpstr>
      <vt:lpstr>For a far simpler shape </vt:lpstr>
      <vt:lpstr>Current Quality</vt:lpstr>
      <vt:lpstr>Midsurface Computation</vt:lpstr>
      <vt:lpstr>What is a Midcurve?</vt:lpstr>
      <vt:lpstr>Many Approaches</vt:lpstr>
      <vt:lpstr>When-What</vt:lpstr>
      <vt:lpstr>2017: My PhD Work: Rule-based</vt:lpstr>
      <vt:lpstr>Limitations</vt:lpstr>
      <vt:lpstr>Idea</vt:lpstr>
      <vt:lpstr>How?</vt:lpstr>
      <vt:lpstr>Midcurve by Neural network</vt:lpstr>
      <vt:lpstr>Midcurve : The Problem</vt:lpstr>
      <vt:lpstr>Midcurve == Dimension Reduction</vt:lpstr>
      <vt:lpstr>Midcurve == Translation</vt:lpstr>
      <vt:lpstr>Midcurve != Auto-Encoder Decoder</vt:lpstr>
      <vt:lpstr>Variable Size Encoder Decoder</vt:lpstr>
      <vt:lpstr>Variable Size Encoder Decoder</vt:lpstr>
      <vt:lpstr>A Twist to the problem</vt:lpstr>
      <vt:lpstr>A Twist to the problem</vt:lpstr>
      <vt:lpstr>Solves …</vt:lpstr>
      <vt:lpstr>Reuse Image Encoder Decoder</vt:lpstr>
      <vt:lpstr>For Dimension Reduction</vt:lpstr>
      <vt:lpstr>For Deep Learning</vt:lpstr>
      <vt:lpstr>Data preparation</vt:lpstr>
      <vt:lpstr>Data</vt:lpstr>
      <vt:lpstr>Data</vt:lpstr>
      <vt:lpstr>Augmentation</vt:lpstr>
      <vt:lpstr>Geometry to Image</vt:lpstr>
      <vt:lpstr>Variations</vt:lpstr>
      <vt:lpstr>Training Data Samples</vt:lpstr>
      <vt:lpstr>Midcurve By neural network</vt:lpstr>
      <vt:lpstr>Options For Architectures</vt:lpstr>
      <vt:lpstr>Simple Encoder Decoder</vt:lpstr>
      <vt:lpstr>Simple Encoder Decoder</vt:lpstr>
      <vt:lpstr>Keras Implementation</vt:lpstr>
      <vt:lpstr>Results</vt:lpstr>
      <vt:lpstr>Results</vt:lpstr>
      <vt:lpstr>What can be done?</vt:lpstr>
      <vt:lpstr>What Next?</vt:lpstr>
      <vt:lpstr>End notes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  An approach for concurrent development of isomorphic mid-surface representation applicable to thin-wall parts.</dc:title>
  <dc:creator>Yogesh Kulkarni</dc:creator>
  <cp:lastModifiedBy>Yogesh Kulkarni</cp:lastModifiedBy>
  <cp:revision>203</cp:revision>
  <cp:lastPrinted>1601-01-01T00:00:00Z</cp:lastPrinted>
  <dcterms:created xsi:type="dcterms:W3CDTF">1601-01-01T00:00:00Z</dcterms:created>
  <dcterms:modified xsi:type="dcterms:W3CDTF">2019-10-20T05:34:53Z</dcterms:modified>
</cp:coreProperties>
</file>