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97C1-5DE2-4604-BD43-E04B8C6E7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417C-CD56-474D-9749-8F6739AB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10DB-FC41-4812-B9BA-49230032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6F94-24C1-4CEE-B25B-426C1A01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C3B1-25C5-42A7-AB88-C382532E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200A-D043-4830-B75F-22C8222D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491A-7A02-425D-A5DB-647A2C62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6228-B7A0-4C89-87A0-32EDCDE4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2CD6-6ACE-4AA1-9665-85ECC8DB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37A9-E559-4074-A1EA-38DB4BD4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36D9B-6158-4A80-B936-0137755D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36F29-64C5-455E-A2CA-8801E6C9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0340-F9C8-4853-9769-CE842CE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3E38-C01D-4F02-8435-4FC53119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2A7C-0B7F-4A14-9609-30B6F86A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0958-CF4E-4697-87BE-40D13240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FCBB-E8D9-4ABE-B147-0B26783A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300B-FA4A-40C0-B81C-B679BAEE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0DEF-CEFE-40AC-8744-CD57BBE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1F18-17B6-4C4D-85ED-ABFFE2F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49B2-BB38-476A-A5AA-CF74CF59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25B3-5DF6-4800-912A-6966A1F6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52F6-ABBB-45C7-AC8A-3AA5E044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987F-BEA8-4FA0-8023-2B36D296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F678-3D39-4AA5-8844-479146A5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89CA-C510-43F4-BBC1-3CB3673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18CF-D958-44AB-B657-EE4CAF883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63DC-5702-4610-A09D-C6425E5C1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8C9-EA5D-48E7-9B0F-2261C933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9EBBF-8DC3-409D-ABFD-CDD878E0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14CC-AF71-4D26-9C3F-73765AD4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EB6C-2A41-47B6-908C-3038AFB6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38AF-0C83-49EC-A85D-B979A953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24D57-18B0-44D2-B9CA-236C08BB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4C9F6-56ED-4FC5-A0E0-B8989A609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11C83-BA9F-4C7C-B8FD-1FB1A00D9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831B0-FD9D-4CB2-81D9-D0652AE9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C6988-6316-4507-B044-A824F49C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BDEB1-19DC-4F52-9D08-C1EEA013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6F18-8AE7-4397-9062-16F687E3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5F6B4-D917-42E1-A693-11429B0B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0957C-B5D5-4721-83E6-9913DDB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A6966-67E2-4931-8C21-1AFD8767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F9BF8-B41F-4242-A57A-BE908E8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DC14D-4018-4594-9AED-636BFBD6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C46F-4E56-485B-8F1A-B222C6C7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2B48-489D-48A2-A7D4-9CCA2EDA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2FDC-F639-448A-9D28-8895EC02C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BAD03-2664-47B6-A9EB-BD4D9355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EC62-8E43-42D1-86E3-13485DDD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6F9D6-8309-47E9-82BA-52EEFA84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C1AF-9CCC-417F-B4B1-D9B66FD3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054B-1C0B-45A3-95E6-70DC4E56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381DB-BE7E-4570-98A3-DB0899C7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9ADCF-B79D-426E-87E7-91518DEE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8177-5AC8-4EB9-98FA-98D27558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E974-6FF8-4D36-89FC-29F9A0F9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B4D00-B4F7-4AD9-B455-E60F772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3BFFE-661F-4DF7-A543-2F02F305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0980-961D-4AEE-9BF1-F7248B70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DAC9-3E81-4E07-9B92-F962AFFEE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793F-8A80-4551-912C-78616B6FB7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25CA-B4E4-4F62-9C1C-CE481022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374B-047F-41EC-BD41-045DBA3D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1EC4-4754-4D87-8CD6-6E3CDC09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590D24-DC1E-4E72-8E3B-459F4DAA4B2D}"/>
              </a:ext>
            </a:extLst>
          </p:cNvPr>
          <p:cNvSpPr/>
          <p:nvPr/>
        </p:nvSpPr>
        <p:spPr>
          <a:xfrm>
            <a:off x="2048067" y="1149831"/>
            <a:ext cx="8573063" cy="4731330"/>
          </a:xfrm>
          <a:custGeom>
            <a:avLst/>
            <a:gdLst>
              <a:gd name="connsiteX0" fmla="*/ 0 w 5147862"/>
              <a:gd name="connsiteY0" fmla="*/ 2866766 h 2866766"/>
              <a:gd name="connsiteX1" fmla="*/ 516388 w 5147862"/>
              <a:gd name="connsiteY1" fmla="*/ 346356 h 2866766"/>
              <a:gd name="connsiteX2" fmla="*/ 1136428 w 5147862"/>
              <a:gd name="connsiteY2" fmla="*/ 860077 h 2866766"/>
              <a:gd name="connsiteX3" fmla="*/ 1463221 w 5147862"/>
              <a:gd name="connsiteY3" fmla="*/ 1932592 h 2866766"/>
              <a:gd name="connsiteX4" fmla="*/ 2341264 w 5147862"/>
              <a:gd name="connsiteY4" fmla="*/ 1498538 h 2866766"/>
              <a:gd name="connsiteX5" fmla="*/ 3006090 w 5147862"/>
              <a:gd name="connsiteY5" fmla="*/ 1038585 h 2866766"/>
              <a:gd name="connsiteX6" fmla="*/ 5147863 w 5147862"/>
              <a:gd name="connsiteY6" fmla="*/ 983588 h 286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7862" h="2866766">
                <a:moveTo>
                  <a:pt x="0" y="2866766"/>
                </a:moveTo>
                <a:cubicBezTo>
                  <a:pt x="143894" y="2035396"/>
                  <a:pt x="247002" y="1150914"/>
                  <a:pt x="516388" y="346356"/>
                </a:cubicBezTo>
                <a:cubicBezTo>
                  <a:pt x="813283" y="-540374"/>
                  <a:pt x="1032053" y="514834"/>
                  <a:pt x="1136428" y="860077"/>
                </a:cubicBezTo>
                <a:cubicBezTo>
                  <a:pt x="1244575" y="1217817"/>
                  <a:pt x="1357189" y="1574224"/>
                  <a:pt x="1463221" y="1932592"/>
                </a:cubicBezTo>
                <a:cubicBezTo>
                  <a:pt x="1715957" y="2786785"/>
                  <a:pt x="2218315" y="1691743"/>
                  <a:pt x="2341264" y="1498538"/>
                </a:cubicBezTo>
                <a:cubicBezTo>
                  <a:pt x="2453173" y="1322687"/>
                  <a:pt x="2540699" y="1082305"/>
                  <a:pt x="3006090" y="1038585"/>
                </a:cubicBezTo>
                <a:cubicBezTo>
                  <a:pt x="3675678" y="975682"/>
                  <a:pt x="4692530" y="992408"/>
                  <a:pt x="5147863" y="983588"/>
                </a:cubicBezTo>
              </a:path>
            </a:pathLst>
          </a:custGeom>
          <a:noFill/>
          <a:ln w="47625" cap="flat">
            <a:solidFill>
              <a:srgbClr val="ED1C2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5" name="Graphic 9">
            <a:extLst>
              <a:ext uri="{FF2B5EF4-FFF2-40B4-BE49-F238E27FC236}">
                <a16:creationId xmlns:a16="http://schemas.microsoft.com/office/drawing/2014/main" id="{0116F4B4-2939-4C15-A243-A6282C14D066}"/>
              </a:ext>
            </a:extLst>
          </p:cNvPr>
          <p:cNvGrpSpPr/>
          <p:nvPr/>
        </p:nvGrpSpPr>
        <p:grpSpPr>
          <a:xfrm>
            <a:off x="1924557" y="443884"/>
            <a:ext cx="8861811" cy="5570646"/>
            <a:chOff x="3433762" y="1786956"/>
            <a:chExt cx="5321246" cy="3375317"/>
          </a:xfrm>
          <a:solidFill>
            <a:schemeClr val="accent1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221D664-4596-4E89-858C-DB8EF361BAD3}"/>
                </a:ext>
              </a:extLst>
            </p:cNvPr>
            <p:cNvSpPr/>
            <p:nvPr/>
          </p:nvSpPr>
          <p:spPr>
            <a:xfrm>
              <a:off x="3491835" y="1887835"/>
              <a:ext cx="5176941" cy="3206505"/>
            </a:xfrm>
            <a:custGeom>
              <a:avLst/>
              <a:gdLst>
                <a:gd name="connsiteX0" fmla="*/ 0 w 5176941"/>
                <a:gd name="connsiteY0" fmla="*/ 0 h 3206505"/>
                <a:gd name="connsiteX1" fmla="*/ 0 w 5176941"/>
                <a:gd name="connsiteY1" fmla="*/ 3206506 h 3206505"/>
                <a:gd name="connsiteX2" fmla="*/ 5176942 w 5176941"/>
                <a:gd name="connsiteY2" fmla="*/ 3206506 h 320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6941" h="3206505">
                  <a:moveTo>
                    <a:pt x="0" y="0"/>
                  </a:moveTo>
                  <a:lnTo>
                    <a:pt x="0" y="3206506"/>
                  </a:lnTo>
                  <a:lnTo>
                    <a:pt x="5176942" y="3206506"/>
                  </a:lnTo>
                </a:path>
              </a:pathLst>
            </a:custGeom>
            <a:noFill/>
            <a:ln w="28575" cap="flat">
              <a:solidFill>
                <a:srgbClr val="008EA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C1287B-438E-4A31-948E-0C2580944810}"/>
                </a:ext>
              </a:extLst>
            </p:cNvPr>
            <p:cNvSpPr/>
            <p:nvPr/>
          </p:nvSpPr>
          <p:spPr>
            <a:xfrm>
              <a:off x="8632897" y="5026408"/>
              <a:ext cx="122110" cy="135864"/>
            </a:xfrm>
            <a:custGeom>
              <a:avLst/>
              <a:gdLst>
                <a:gd name="connsiteX0" fmla="*/ 122111 w 122110"/>
                <a:gd name="connsiteY0" fmla="*/ 67932 h 135864"/>
                <a:gd name="connsiteX1" fmla="*/ 0 w 122110"/>
                <a:gd name="connsiteY1" fmla="*/ 135865 h 135864"/>
                <a:gd name="connsiteX2" fmla="*/ 24575 w 122110"/>
                <a:gd name="connsiteY2" fmla="*/ 67932 h 135864"/>
                <a:gd name="connsiteX3" fmla="*/ 0 w 122110"/>
                <a:gd name="connsiteY3" fmla="*/ 0 h 135864"/>
                <a:gd name="connsiteX4" fmla="*/ 122111 w 122110"/>
                <a:gd name="connsiteY4" fmla="*/ 67932 h 1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" h="135864">
                  <a:moveTo>
                    <a:pt x="122111" y="67932"/>
                  </a:moveTo>
                  <a:cubicBezTo>
                    <a:pt x="81534" y="82991"/>
                    <a:pt x="31195" y="108671"/>
                    <a:pt x="0" y="135865"/>
                  </a:cubicBezTo>
                  <a:lnTo>
                    <a:pt x="24575" y="67932"/>
                  </a:lnTo>
                  <a:lnTo>
                    <a:pt x="0" y="0"/>
                  </a:lnTo>
                  <a:cubicBezTo>
                    <a:pt x="31195" y="27194"/>
                    <a:pt x="81534" y="52883"/>
                    <a:pt x="122111" y="67932"/>
                  </a:cubicBezTo>
                  <a:close/>
                </a:path>
              </a:pathLst>
            </a:custGeom>
            <a:solidFill>
              <a:srgbClr val="008E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E53581F-A784-436F-8535-75EBD0958A71}"/>
                </a:ext>
              </a:extLst>
            </p:cNvPr>
            <p:cNvSpPr/>
            <p:nvPr/>
          </p:nvSpPr>
          <p:spPr>
            <a:xfrm>
              <a:off x="3433762" y="1786956"/>
              <a:ext cx="116147" cy="142160"/>
            </a:xfrm>
            <a:custGeom>
              <a:avLst/>
              <a:gdLst>
                <a:gd name="connsiteX0" fmla="*/ 58074 w 116147"/>
                <a:gd name="connsiteY0" fmla="*/ 0 h 142160"/>
                <a:gd name="connsiteX1" fmla="*/ 116148 w 116147"/>
                <a:gd name="connsiteY1" fmla="*/ 142161 h 142160"/>
                <a:gd name="connsiteX2" fmla="*/ 58074 w 116147"/>
                <a:gd name="connsiteY2" fmla="*/ 108423 h 142160"/>
                <a:gd name="connsiteX3" fmla="*/ 0 w 116147"/>
                <a:gd name="connsiteY3" fmla="*/ 142161 h 1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147" h="142160">
                  <a:moveTo>
                    <a:pt x="58074" y="0"/>
                  </a:moveTo>
                  <a:lnTo>
                    <a:pt x="116148" y="142161"/>
                  </a:lnTo>
                  <a:lnTo>
                    <a:pt x="58074" y="108423"/>
                  </a:lnTo>
                  <a:lnTo>
                    <a:pt x="0" y="142161"/>
                  </a:lnTo>
                  <a:close/>
                </a:path>
              </a:pathLst>
            </a:custGeom>
            <a:solidFill>
              <a:srgbClr val="008E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16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Kulkarni</dc:creator>
  <cp:lastModifiedBy>Yogesh Kulkarni</cp:lastModifiedBy>
  <cp:revision>2</cp:revision>
  <dcterms:created xsi:type="dcterms:W3CDTF">2020-10-26T02:43:18Z</dcterms:created>
  <dcterms:modified xsi:type="dcterms:W3CDTF">2020-10-26T02:59:01Z</dcterms:modified>
</cp:coreProperties>
</file>