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9AEE-E862-480B-BA66-4F76C6DE7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1B30C-4041-4CBB-97A0-179DD704B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7226-ECF4-40C7-A2BF-5157EA4E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D2C5-B8A6-474E-99BF-A31E8ECF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4F99-014A-49A3-AFD6-4514FE57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E2E0-7DDC-48B8-8F84-DEC059A4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D196B-718B-4355-9A9F-22C233A5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8D6D-D0AF-4D39-B839-C2C10DF7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2410-0D69-4122-A75E-029ED63B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A712-93E8-41E6-982D-61E5263E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EC46A-5524-4326-BE2B-0EA8B5FF2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EC9A2-67CA-4237-8D2C-A2461D0C4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53BCC-8D47-40B8-BA74-B40A00B5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5BBCD-9655-4882-8251-8BFFFEA5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F582-AF79-4803-851E-E0017C8C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4A7D-BD92-478A-91F1-9BA0019F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59D8-EDDA-4D60-98B8-4F3FDB8B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8317D-83DE-4894-AE07-2325C82E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F647-9461-47BF-802A-C8336878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B508-33B9-4C97-AA4E-20685914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63B4-CAAE-467E-B91A-317C9AC8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13D10-3056-4DA8-A20E-2343D530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A91AB-0803-4DF0-8D00-28A35520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3F22E-6F79-48FF-AA1A-96A0EEA8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33C7B-2E16-435A-A933-A7CF12A4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B775-A401-4481-A56D-0D963939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5263-F39E-452E-B589-BF141E97B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77911-EE87-49C2-ADB7-F2486EF89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67D81-D7D5-4F65-9BA3-A04196C7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ACBC-C381-42F4-81CF-B50621BA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8EE1A-6BD7-44F2-8E9E-8FE835CE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1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7B36-6339-499B-A9B8-5A0B212C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D190-39C5-4D5C-A064-C3C94BFFC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8BE1D-84E6-49D7-99A2-5F9476A5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F22A2-F6EA-4AB8-918E-D61F8B638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73286-7C69-46E8-BA58-A8B5A84C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D40DE-F9D9-417E-AC0B-0A21336C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59DE0-3049-44D1-830B-5D13D3B5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91179-2F08-4451-8F82-112A9B09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0623-09AF-4A18-8FD5-0FBFF8BB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7FA0-1236-4DB3-99A5-88855472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5D995-7BBE-4F95-BFB9-EEF6E165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E8DB7-9C86-45BC-AF0F-3242C519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4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F9C62-AE7B-488B-A7EC-F0362FDB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9854A-3467-449F-BA45-DB1F52E4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2CD0B-42E7-4A4C-886F-9273C579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3427-BD3B-4E53-9924-90878D8C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36CA-BF11-4CE2-94EB-4AD4DE19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B48C0-8A80-4A07-A885-41E542FBB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9AF91-B323-4110-ADD9-F081B643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43FBC-6DE2-4E51-BBBF-9E7C6001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DAFFB-CB7C-4E80-9316-AB1A6AD3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2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334A-3D8E-4B50-875D-3680FD43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D3D41-FA0F-44DA-9F41-CA93B5EB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AFCE2-6DDD-4FC9-9F66-0F433BA5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73301-06FF-44D4-894D-992234C4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C7320-38BF-4449-BE1F-EC165202E8B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F88D5-548D-47F8-B274-5826723D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B78B-BAED-4675-A1DC-64787C9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D5CF7-39A9-4274-916A-386F99BF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7EF24-931E-442E-ACBC-F61F086B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6FBCD-1520-408D-94F2-A95767DF1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7320-38BF-4449-BE1F-EC165202E8B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43AD7-9B0F-453F-9318-847F81434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8BA7-EA73-47AB-ADA4-B042306D5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ED648-D524-4AFC-AF53-A164CA1D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4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B40E-2F51-46F9-867A-AA9D12241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0913F-6CAB-4CFA-B6A8-0B2855A1E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Emerging Technologies and some suggestions …</a:t>
            </a:r>
          </a:p>
        </p:txBody>
      </p:sp>
    </p:spTree>
    <p:extLst>
      <p:ext uri="{BB962C8B-B14F-4D97-AF65-F5344CB8AC3E}">
        <p14:creationId xmlns:p14="http://schemas.microsoft.com/office/powerpoint/2010/main" val="273165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205F-43D0-4A27-AAC7-833306EB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AE13-6127-49EE-A389-52403379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"Emerging Technology" &amp; Advice</a:t>
            </a:r>
            <a:br>
              <a:rPr lang="en-IN" dirty="0"/>
            </a:br>
            <a:r>
              <a:rPr lang="en-IN" dirty="0"/>
              <a:t>- Part I: Hype Cycle + new tech, AI applications</a:t>
            </a:r>
            <a:br>
              <a:rPr lang="en-IN" dirty="0"/>
            </a:br>
            <a:r>
              <a:rPr lang="en-IN" dirty="0"/>
              <a:t>- Part II: IKIGAI, Specific Knowledge, Naval Notes</a:t>
            </a:r>
            <a:br>
              <a:rPr lang="en-IN" dirty="0"/>
            </a:br>
            <a:r>
              <a:rPr lang="en-IN" dirty="0"/>
              <a:t>- Ref my </a:t>
            </a:r>
            <a:r>
              <a:rPr lang="en-IN" dirty="0" err="1"/>
              <a:t>misc</a:t>
            </a:r>
            <a:r>
              <a:rPr lang="en-IN" dirty="0"/>
              <a:t> notes, put a thought/slide</a:t>
            </a:r>
            <a:br>
              <a:rPr lang="en-IN" dirty="0"/>
            </a:br>
            <a:r>
              <a:rPr lang="en-IN" dirty="0"/>
              <a:t>- Social Media for me: !WhatsApp, !Facebook, read Twitter, write LinkedIn</a:t>
            </a:r>
            <a:br>
              <a:rPr lang="en-IN" dirty="0"/>
            </a:br>
            <a:r>
              <a:rPr lang="en-IN" dirty="0"/>
              <a:t>- End slide: just show Nike </a:t>
            </a:r>
            <a:r>
              <a:rPr lang="en-IN" dirty="0" err="1"/>
              <a:t>sush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Happiness = Health + Wealth + Good Relationships</a:t>
            </a:r>
            <a:br>
              <a:rPr lang="en-IN" dirty="0"/>
            </a:br>
            <a:r>
              <a:rPr lang="en-IN" dirty="0"/>
              <a:t>→ Health = Exercise + Diet + Sleep</a:t>
            </a:r>
            <a:br>
              <a:rPr lang="en-IN" dirty="0"/>
            </a:br>
            <a:r>
              <a:rPr lang="en-IN" dirty="0"/>
              <a:t>→ Exercise = High Intensity Resistance Training + Sports + Rest</a:t>
            </a:r>
            <a:br>
              <a:rPr lang="en-IN" dirty="0"/>
            </a:br>
            <a:r>
              <a:rPr lang="en-IN" dirty="0"/>
              <a:t>→ Diet = Natural Foods + Intermittent Fasting + Plants</a:t>
            </a:r>
            <a:br>
              <a:rPr lang="en-IN" dirty="0"/>
            </a:br>
            <a:r>
              <a:rPr lang="en-IN" dirty="0"/>
              <a:t>→ Sleep = No alarms + 8–9 hours + Circadian rhythms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4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 next?</vt:lpstr>
      <vt:lpstr>Expand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next?</dc:title>
  <dc:creator>Yogesh Kulkarni</dc:creator>
  <cp:lastModifiedBy>Yogesh Kulkarni</cp:lastModifiedBy>
  <cp:revision>2</cp:revision>
  <dcterms:created xsi:type="dcterms:W3CDTF">2021-02-20T07:47:11Z</dcterms:created>
  <dcterms:modified xsi:type="dcterms:W3CDTF">2021-02-20T11:09:19Z</dcterms:modified>
</cp:coreProperties>
</file>