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7" r:id="rId6"/>
    <p:sldId id="270" r:id="rId7"/>
    <p:sldId id="268" r:id="rId8"/>
    <p:sldId id="269" r:id="rId9"/>
    <p:sldId id="261" r:id="rId10"/>
    <p:sldId id="265" r:id="rId11"/>
    <p:sldId id="257" r:id="rId12"/>
    <p:sldId id="266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3D158-BD39-44E3-8BA8-DB88535CA5C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AA0DF-8DC0-4333-AA56-DD2F9378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EE-E862-480B-BA66-4F76C6DE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B30C-4041-4CBB-97A0-179DD704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7226-ECF4-40C7-A2BF-5157EA4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D2C5-B8A6-474E-99BF-A31E8EC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4F99-014A-49A3-AFD6-4514FE57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2E0-7DDC-48B8-8F84-DEC059A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196B-718B-4355-9A9F-22C233A5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D6D-D0AF-4D39-B839-C2C10DF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2410-0D69-4122-A75E-029ED63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A712-93E8-41E6-982D-61E5263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EC46A-5524-4326-BE2B-0EA8B5FF2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C9A2-67CA-4237-8D2C-A2461D0C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3BCC-8D47-40B8-BA74-B40A00B5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BBCD-9655-4882-8251-8BFFFEA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F582-AF79-4803-851E-E0017C8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A7D-BD92-478A-91F1-9BA0019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59D8-EDDA-4D60-98B8-4F3FDB8B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317D-83DE-4894-AE07-2325C82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F647-9461-47BF-802A-C833687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B508-33B9-4C97-AA4E-2068591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3B4-CAAE-467E-B91A-317C9AC8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3D10-3056-4DA8-A20E-2343D530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91AB-0803-4DF0-8D00-28A35520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F22E-6F79-48FF-AA1A-96A0EEA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3C7B-2E16-435A-A933-A7CF12A4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B775-A401-4481-A56D-0D96393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5263-F39E-452E-B589-BF141E97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7911-EE87-49C2-ADB7-F2486EF8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7D81-D7D5-4F65-9BA3-A04196C7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ACBC-C381-42F4-81CF-B50621B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EE1A-6BD7-44F2-8E9E-8FE835CE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B36-6339-499B-A9B8-5A0B212C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D190-39C5-4D5C-A064-C3C94BFF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BE1D-84E6-49D7-99A2-5F9476A5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F22A2-F6EA-4AB8-918E-D61F8B638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3286-7C69-46E8-BA58-A8B5A84C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D40DE-F9D9-417E-AC0B-0A21336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59DE0-3049-44D1-830B-5D13D3B5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91179-2F08-4451-8F82-112A9B09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23-09AF-4A18-8FD5-0FBFF8BB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7FA0-1236-4DB3-99A5-88855472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D995-7BBE-4F95-BFB9-EEF6E165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E8DB7-9C86-45BC-AF0F-3242C519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9C62-AE7B-488B-A7EC-F0362FDB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854A-3467-449F-BA45-DB1F52E4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CD0B-42E7-4A4C-886F-9273C579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27-BD3B-4E53-9924-90878D8C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36CA-BF11-4CE2-94EB-4AD4DE19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B48C0-8A80-4A07-A885-41E542FB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AF91-B323-4110-ADD9-F081B64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43FBC-6DE2-4E51-BBBF-9E7C600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AFFB-CB7C-4E80-9316-AB1A6AD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334A-3D8E-4B50-875D-3680FD43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D3D41-FA0F-44DA-9F41-CA93B5EB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AFCE2-6DDD-4FC9-9F66-0F433BA5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73301-06FF-44D4-894D-992234C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88D5-548D-47F8-B274-5826723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B78B-BAED-4675-A1DC-64787C9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D5CF7-39A9-4274-916A-386F99BF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7EF24-931E-442E-ACBC-F61F086B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FBCD-1520-408D-94F2-A95767DF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7320-38BF-4449-BE1F-EC165202E8B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3AD7-9B0F-453F-9318-847F8143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8BA7-EA73-47AB-ADA4-B042306D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B40E-2F51-46F9-867A-AA9D1224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Now, what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913F-6CAB-4CFA-B6A8-0B2855A1E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Yogesh Kulkarni</a:t>
            </a:r>
          </a:p>
        </p:txBody>
      </p:sp>
    </p:spTree>
    <p:extLst>
      <p:ext uri="{BB962C8B-B14F-4D97-AF65-F5344CB8AC3E}">
        <p14:creationId xmlns:p14="http://schemas.microsoft.com/office/powerpoint/2010/main" val="27316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FA3B-D53E-4919-8CD8-3F5B9C01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205F-43D0-4A27-AAC7-833306EB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Goal: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AE13-6127-49EE-A389-52403379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Happiness = Health + Wealth + Good Relationships</a:t>
            </a:r>
          </a:p>
          <a:p>
            <a:r>
              <a:rPr lang="en-IN" dirty="0"/>
              <a:t>Health = Exercise + Diet + Sleep</a:t>
            </a:r>
          </a:p>
          <a:p>
            <a:pPr lvl="1"/>
            <a:r>
              <a:rPr lang="en-IN" dirty="0"/>
              <a:t>Exercise = High Intensity Resistance Training + Sports + Rest</a:t>
            </a:r>
          </a:p>
          <a:p>
            <a:pPr lvl="1"/>
            <a:r>
              <a:rPr lang="en-IN" dirty="0"/>
              <a:t>Diet = Natural Foods + Intermittent Fasting + Plants</a:t>
            </a:r>
          </a:p>
          <a:p>
            <a:pPr lvl="1"/>
            <a:r>
              <a:rPr lang="en-IN" dirty="0"/>
              <a:t>Sleep = No alarms + 8–9 hours + Circadian rhythms</a:t>
            </a:r>
          </a:p>
          <a:p>
            <a:r>
              <a:rPr lang="en-US" dirty="0"/>
              <a:t>Wealth = Income + Assets-that-earn-while-you-sleep * (</a:t>
            </a:r>
            <a:r>
              <a:rPr lang="en-US" dirty="0" err="1"/>
              <a:t>RoI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Income = Accountability + Leverage + Specific Knowledge </a:t>
            </a:r>
          </a:p>
          <a:p>
            <a:pPr lvl="2"/>
            <a:r>
              <a:rPr lang="en-US" dirty="0"/>
              <a:t>Accountability = Personal Branding + Personal Platform + Taking Risk? </a:t>
            </a:r>
          </a:p>
          <a:p>
            <a:pPr lvl="2"/>
            <a:r>
              <a:rPr lang="en-US" dirty="0"/>
              <a:t>Leverage = Capital + People + Intellectual Property </a:t>
            </a:r>
          </a:p>
          <a:p>
            <a:pPr lvl="2"/>
            <a:r>
              <a:rPr lang="en-US" dirty="0"/>
              <a:t>Specific Knowledge = Knowing to do something society cannot yet easily train others</a:t>
            </a:r>
          </a:p>
          <a:p>
            <a:pPr lvl="1"/>
            <a:r>
              <a:rPr lang="en-US" dirty="0"/>
              <a:t>Return on Investment = ``Buy-and-Hold'' + Valuation + Margin of Safety</a:t>
            </a:r>
          </a:p>
        </p:txBody>
      </p:sp>
    </p:spTree>
    <p:extLst>
      <p:ext uri="{BB962C8B-B14F-4D97-AF65-F5344CB8AC3E}">
        <p14:creationId xmlns:p14="http://schemas.microsoft.com/office/powerpoint/2010/main" val="17394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977-ED70-4D7E-95F3-B74CDCC1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632F-75B5-435F-9B96-CF677FF7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need to get PAID at SCALE.</a:t>
            </a:r>
          </a:p>
          <a:p>
            <a:r>
              <a:rPr lang="en-US" dirty="0"/>
              <a:t>YOU – your uniqueness, and accountability.</a:t>
            </a:r>
          </a:p>
          <a:p>
            <a:r>
              <a:rPr lang="en-US" dirty="0"/>
              <a:t>PAID – your specific knowledge and judgement.</a:t>
            </a:r>
          </a:p>
          <a:p>
            <a:r>
              <a:rPr lang="en-US" dirty="0"/>
              <a:t>SCALE – the leverage you’re able to deploy.</a:t>
            </a:r>
          </a:p>
        </p:txBody>
      </p:sp>
    </p:spTree>
    <p:extLst>
      <p:ext uri="{BB962C8B-B14F-4D97-AF65-F5344CB8AC3E}">
        <p14:creationId xmlns:p14="http://schemas.microsoft.com/office/powerpoint/2010/main" val="190831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0+] White Nike Wallpaper on WallpaperSafari">
            <a:extLst>
              <a:ext uri="{FF2B5EF4-FFF2-40B4-BE49-F238E27FC236}">
                <a16:creationId xmlns:a16="http://schemas.microsoft.com/office/drawing/2014/main" id="{4ECE2DBD-BC1E-4978-BABA-2274A518B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404000"/>
            <a:ext cx="720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0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D4A3-33ED-435D-9363-BB36A4CC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4F4E-FAB2-4AE4-826A-1A054747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‐"/>
            </a:pPr>
            <a:r>
              <a:rPr lang="en-IN" dirty="0"/>
              <a:t>!WhatsApp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IN" dirty="0"/>
              <a:t>!Facebook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IN" dirty="0"/>
              <a:t>~Twitter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IN" dirty="0"/>
              <a:t>Career talk @ YouTube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IN" dirty="0"/>
              <a:t>Always on LinkedIn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IN" dirty="0"/>
              <a:t>Email yogeshkulkarni@yahoo.com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EC65-7CF9-40B7-935E-82D100C8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got you here,</a:t>
            </a:r>
            <a:br>
              <a:rPr lang="en-US" dirty="0"/>
            </a:br>
            <a:r>
              <a:rPr lang="en-US" dirty="0"/>
              <a:t>Won’t get you there!!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B51CB-FD5E-484E-8424-C0A9C9991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Marshall Goldsmith</a:t>
            </a:r>
          </a:p>
        </p:txBody>
      </p:sp>
    </p:spTree>
    <p:extLst>
      <p:ext uri="{BB962C8B-B14F-4D97-AF65-F5344CB8AC3E}">
        <p14:creationId xmlns:p14="http://schemas.microsoft.com/office/powerpoint/2010/main" val="278609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0543-BC75-4773-AF53-D5276182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Future*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DC3F-103E-494F-AC14-A9CD23DA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Hype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IKIGAI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D009D1-B624-43F2-9830-7D0593E8A7B1}"/>
              </a:ext>
            </a:extLst>
          </p:cNvPr>
          <p:cNvSpPr txBox="1">
            <a:spLocks/>
          </p:cNvSpPr>
          <p:nvPr/>
        </p:nvSpPr>
        <p:spPr>
          <a:xfrm>
            <a:off x="838200" y="4677085"/>
            <a:ext cx="10515600" cy="1634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*Disclaimer</a:t>
            </a:r>
          </a:p>
          <a:p>
            <a:r>
              <a:rPr lang="en-US" sz="2400" dirty="0"/>
              <a:t>No one knows about the future. That’s it. </a:t>
            </a:r>
          </a:p>
          <a:p>
            <a:r>
              <a:rPr lang="en-US" sz="2400" dirty="0"/>
              <a:t>We can just speculate and prepare accordingly. </a:t>
            </a:r>
          </a:p>
          <a:p>
            <a:r>
              <a:rPr lang="en-US" sz="2400" dirty="0"/>
              <a:t>Accept the following content, only if you like. </a:t>
            </a:r>
          </a:p>
          <a:p>
            <a:r>
              <a:rPr lang="en-US" sz="2400" dirty="0"/>
              <a:t>Basically, be your own judge.</a:t>
            </a:r>
          </a:p>
        </p:txBody>
      </p:sp>
    </p:spTree>
    <p:extLst>
      <p:ext uri="{BB962C8B-B14F-4D97-AF65-F5344CB8AC3E}">
        <p14:creationId xmlns:p14="http://schemas.microsoft.com/office/powerpoint/2010/main" val="36600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5B2-D183-499C-9CD5-ECE0ECD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 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6170-18A0-4B11-8AA7-49091AC8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future? </a:t>
            </a:r>
          </a:p>
        </p:txBody>
      </p:sp>
    </p:spTree>
    <p:extLst>
      <p:ext uri="{BB962C8B-B14F-4D97-AF65-F5344CB8AC3E}">
        <p14:creationId xmlns:p14="http://schemas.microsoft.com/office/powerpoint/2010/main" val="297019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EC34-C6B1-4A24-A05A-F43FBE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Hype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E8E8-DE76-4BD0-8381-A05BF25F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Popularized by Gartner</a:t>
            </a:r>
          </a:p>
          <a:p>
            <a:r>
              <a:rPr lang="en-US" dirty="0"/>
              <a:t>Publishing Hype Cycles &gt; 2 decades</a:t>
            </a:r>
          </a:p>
          <a:p>
            <a:r>
              <a:rPr lang="en-US" dirty="0"/>
              <a:t>Oﬀers a snapshot and a trend of relative maturity of the technology.</a:t>
            </a:r>
          </a:p>
          <a:p>
            <a:r>
              <a:rPr lang="en-US" dirty="0"/>
              <a:t>Assessment of Hype and Maturity</a:t>
            </a:r>
          </a:p>
        </p:txBody>
      </p:sp>
    </p:spTree>
    <p:extLst>
      <p:ext uri="{BB962C8B-B14F-4D97-AF65-F5344CB8AC3E}">
        <p14:creationId xmlns:p14="http://schemas.microsoft.com/office/powerpoint/2010/main" val="9747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EC34-C6B1-4A24-A05A-F43FBE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E8E8-DE76-4BD0-8381-A05BF25F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-- “</a:t>
            </a:r>
            <a:r>
              <a:rPr lang="en-US" i="1" dirty="0"/>
              <a:t>The Gartner Hype Cycle is a device that lays out the path that technologies generally take, from their initial introduction into the market until their eventual maturation into useful components of broader solutions</a:t>
            </a:r>
            <a:r>
              <a:rPr lang="en-US" dirty="0"/>
              <a:t>” --</a:t>
            </a:r>
          </a:p>
        </p:txBody>
      </p:sp>
    </p:spTree>
    <p:extLst>
      <p:ext uri="{BB962C8B-B14F-4D97-AF65-F5344CB8AC3E}">
        <p14:creationId xmlns:p14="http://schemas.microsoft.com/office/powerpoint/2010/main" val="12058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BEB03B2-1A38-4E58-AE3E-AF651875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19" y="1207167"/>
            <a:ext cx="7200000" cy="54273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BD42ED-5AB2-4951-A72A-6583737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</p:spTree>
    <p:extLst>
      <p:ext uri="{BB962C8B-B14F-4D97-AF65-F5344CB8AC3E}">
        <p14:creationId xmlns:p14="http://schemas.microsoft.com/office/powerpoint/2010/main" val="357821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Trends Drive the Gartner Hype Cycle for Emerging Technologies, 2020">
            <a:extLst>
              <a:ext uri="{FF2B5EF4-FFF2-40B4-BE49-F238E27FC236}">
                <a16:creationId xmlns:a16="http://schemas.microsoft.com/office/drawing/2014/main" id="{06978CAA-EE3F-45F4-B5A9-BDC6C90B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7" y="0"/>
            <a:ext cx="721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26317E-83E3-4CFA-A4EB-2F19F69C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34" y="480224"/>
            <a:ext cx="5400000" cy="2365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3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5B2-D183-499C-9CD5-ECE0ECD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IKIGAI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6170-18A0-4B11-8AA7-49091AC8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prepare for the future?</a:t>
            </a:r>
          </a:p>
        </p:txBody>
      </p:sp>
    </p:spTree>
    <p:extLst>
      <p:ext uri="{BB962C8B-B14F-4D97-AF65-F5344CB8AC3E}">
        <p14:creationId xmlns:p14="http://schemas.microsoft.com/office/powerpoint/2010/main" val="414502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Now, what next?</vt:lpstr>
      <vt:lpstr>What got you here, Won’t get you there!!</vt:lpstr>
      <vt:lpstr>About the Future*</vt:lpstr>
      <vt:lpstr>Hype Cycles</vt:lpstr>
      <vt:lpstr>What is a Hype Cycle?</vt:lpstr>
      <vt:lpstr>Definition</vt:lpstr>
      <vt:lpstr>Phases</vt:lpstr>
      <vt:lpstr>PowerPoint Presentation</vt:lpstr>
      <vt:lpstr>IKIGAI</vt:lpstr>
      <vt:lpstr>PowerPoint Presentation</vt:lpstr>
      <vt:lpstr>The Goal: Happiness</vt:lpstr>
      <vt:lpstr>$$$</vt:lpstr>
      <vt:lpstr>PowerPoint Presentation</vt:lpstr>
      <vt:lpstr>To find me...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next?</dc:title>
  <dc:creator>Yogesh Kulkarni</dc:creator>
  <cp:lastModifiedBy>Yogesh Kulkarni</cp:lastModifiedBy>
  <cp:revision>20</cp:revision>
  <dcterms:created xsi:type="dcterms:W3CDTF">2021-02-20T07:47:11Z</dcterms:created>
  <dcterms:modified xsi:type="dcterms:W3CDTF">2021-03-03T02:37:18Z</dcterms:modified>
</cp:coreProperties>
</file>