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E50ACB-AD8E-4DD2-8539-38AAA99BA5DC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FF"/>
    <a:srgbClr val="FFAD15"/>
    <a:srgbClr val="F28715"/>
    <a:srgbClr val="FF8F00"/>
    <a:srgbClr val="F88B1E"/>
    <a:srgbClr val="DA5A30"/>
    <a:srgbClr val="0063FB"/>
    <a:srgbClr val="FE7835"/>
    <a:srgbClr val="FF7F28"/>
    <a:srgbClr val="F235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38" autoAdjust="0"/>
    <p:restoredTop sz="94335" autoAdjust="0"/>
  </p:normalViewPr>
  <p:slideViewPr>
    <p:cSldViewPr snapToGrid="0">
      <p:cViewPr varScale="1">
        <p:scale>
          <a:sx n="81" d="100"/>
          <a:sy n="81" d="100"/>
        </p:scale>
        <p:origin x="586" y="58"/>
      </p:cViewPr>
      <p:guideLst/>
    </p:cSldViewPr>
  </p:slideViewPr>
  <p:outlineViewPr>
    <p:cViewPr>
      <p:scale>
        <a:sx n="33" d="100"/>
        <a:sy n="33" d="100"/>
      </p:scale>
      <p:origin x="0" y="-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66747-825C-A840-869D-29713667F408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B6A63-C894-C740-8C95-E29D0DCB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8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747abce3_37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747abce3_37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AC90F-806A-4640-838C-5DDD1BCE9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0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27F6-D0FC-8240-83C7-4CF0F4801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7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27F6-D0FC-8240-83C7-4CF0F4801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7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BA74DF-A46C-4C31-8624-5EDB00AD5F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rgbClr val="DA5A30"/>
              </a:gs>
              <a:gs pos="1000">
                <a:srgbClr val="F88B1E"/>
              </a:gs>
              <a:gs pos="75000">
                <a:srgbClr val="0061FF"/>
              </a:gs>
            </a:gsLst>
            <a:lin ang="6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4A52B2-BD05-4DA9-82FF-9AA17CBD27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52" t="24951" r="22112" b="28609"/>
          <a:stretch/>
        </p:blipFill>
        <p:spPr>
          <a:xfrm>
            <a:off x="7917992" y="0"/>
            <a:ext cx="4274007" cy="536841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21D34DC-FD48-4830-B31B-82811D1CC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C40D932-4448-405D-A547-A6DF561FD0A8}"/>
              </a:ext>
            </a:extLst>
          </p:cNvPr>
          <p:cNvSpPr txBox="1"/>
          <p:nvPr userDrawn="1"/>
        </p:nvSpPr>
        <p:spPr>
          <a:xfrm>
            <a:off x="10360047" y="117668"/>
            <a:ext cx="152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Medium" panose="020B0603020204030204" pitchFamily="34" charset="0"/>
                <a:cs typeface="Amazon Ember Medium" panose="020B0603020204030204" pitchFamily="34" charset="0"/>
              </a:rPr>
              <a:t>DEV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</a:rPr>
              <a:t> 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Light" panose="020B0403020204020204" pitchFamily="34" charset="0"/>
                <a:cs typeface="Amazon Ember Light" panose="020B0403020204020204" pitchFamily="34" charset="0"/>
              </a:rPr>
              <a:t>DAY</a:t>
            </a:r>
            <a:endParaRPr lang="zh-CN" altLang="en-US" sz="2400" spc="300" dirty="0">
              <a:solidFill>
                <a:schemeClr val="bg1"/>
              </a:solidFill>
              <a:latin typeface="Amazon Ember" panose="020B0603020204020204"/>
              <a:cs typeface="Amazon Ember Light" panose="020B040302020402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6C91364-0FA5-470F-BF7E-4C858CB3298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E4B95144-7465-4338-A074-9157FCBEF6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8280C845-EB2E-4679-910B-A6653079F356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50576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8F53AD7-EE49-44D5-8C2B-8E53CFEA8AC9}"/>
              </a:ext>
            </a:extLst>
          </p:cNvPr>
          <p:cNvSpPr/>
          <p:nvPr userDrawn="1"/>
        </p:nvSpPr>
        <p:spPr>
          <a:xfrm>
            <a:off x="0" y="-2473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D3A12C-0043-4CD5-847F-7EA06B8296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730"/>
            <a:ext cx="12192000" cy="5536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19B9D0-F983-4F34-8B64-4E224FD905C2}"/>
              </a:ext>
            </a:extLst>
          </p:cNvPr>
          <p:cNvSpPr txBox="1"/>
          <p:nvPr userDrawn="1"/>
        </p:nvSpPr>
        <p:spPr>
          <a:xfrm>
            <a:off x="10360047" y="18812"/>
            <a:ext cx="152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Medium" panose="020B0603020204030204" pitchFamily="34" charset="0"/>
                <a:cs typeface="Amazon Ember Medium" panose="020B0603020204030204" pitchFamily="34" charset="0"/>
              </a:rPr>
              <a:t>DEV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</a:rPr>
              <a:t> 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Light" panose="020B0403020204020204" pitchFamily="34" charset="0"/>
                <a:cs typeface="Amazon Ember Light" panose="020B0403020204020204" pitchFamily="34" charset="0"/>
              </a:rPr>
              <a:t>DAY</a:t>
            </a:r>
            <a:endParaRPr lang="zh-CN" altLang="en-US" sz="2400" spc="300" dirty="0">
              <a:solidFill>
                <a:schemeClr val="bg1"/>
              </a:solidFill>
              <a:latin typeface="Amazon Ember" panose="020B0603020204020204"/>
              <a:cs typeface="Amazon Ember Light" panose="020B040302020402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579198F-1931-4EB7-B86D-0B60BC9E269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033" y="2761589"/>
            <a:ext cx="4462223" cy="2019417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 marL="508092" indent="-508092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1pPr>
            <a:lvl2pPr marL="878791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2pPr>
            <a:lvl3pPr marL="1193669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3pPr>
            <a:lvl4pPr marL="1440802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4pPr>
            <a:lvl5pPr marL="1755680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5785BEA-E098-4D25-A047-30627CADD67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567711" y="2761589"/>
            <a:ext cx="5032105" cy="2019417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 marL="508092" indent="-508092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1pPr>
            <a:lvl2pPr marL="878791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2pPr>
            <a:lvl3pPr marL="1193669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3pPr>
            <a:lvl4pPr marL="1440802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4pPr>
            <a:lvl5pPr marL="1755680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文本占位符 21">
            <a:extLst>
              <a:ext uri="{FF2B5EF4-FFF2-40B4-BE49-F238E27FC236}">
                <a16:creationId xmlns:a16="http://schemas.microsoft.com/office/drawing/2014/main" id="{EB7F273A-BB6B-4928-83A0-D450FEAC00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033" y="80610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D37883DC-DF03-428E-A9CB-69805FE90C56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78943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32EEB50-DC6E-4D48-B214-839553A086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7" r="10469" b="2356"/>
          <a:stretch/>
        </p:blipFill>
        <p:spPr>
          <a:xfrm>
            <a:off x="0" y="-16625"/>
            <a:ext cx="12288000" cy="6912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598BCAA-DBB4-4142-83CA-1196C98AF2C6}"/>
              </a:ext>
            </a:extLst>
          </p:cNvPr>
          <p:cNvSpPr/>
          <p:nvPr userDrawn="1"/>
        </p:nvSpPr>
        <p:spPr>
          <a:xfrm rot="8100000">
            <a:off x="1011835" y="-2413053"/>
            <a:ext cx="4807294" cy="4853146"/>
          </a:xfrm>
          <a:custGeom>
            <a:avLst/>
            <a:gdLst>
              <a:gd name="connsiteX0" fmla="*/ 0 w 7625298"/>
              <a:gd name="connsiteY0" fmla="*/ 0 h 4853146"/>
              <a:gd name="connsiteX1" fmla="*/ 7625298 w 7625298"/>
              <a:gd name="connsiteY1" fmla="*/ 0 h 4853146"/>
              <a:gd name="connsiteX2" fmla="*/ 7625298 w 7625298"/>
              <a:gd name="connsiteY2" fmla="*/ 4853146 h 4853146"/>
              <a:gd name="connsiteX3" fmla="*/ 0 w 7625298"/>
              <a:gd name="connsiteY3" fmla="*/ 4853146 h 4853146"/>
              <a:gd name="connsiteX4" fmla="*/ 0 w 7625298"/>
              <a:gd name="connsiteY4" fmla="*/ 0 h 4853146"/>
              <a:gd name="connsiteX0" fmla="*/ 0 w 7625298"/>
              <a:gd name="connsiteY0" fmla="*/ 0 h 4853146"/>
              <a:gd name="connsiteX1" fmla="*/ 7625298 w 7625298"/>
              <a:gd name="connsiteY1" fmla="*/ 0 h 4853146"/>
              <a:gd name="connsiteX2" fmla="*/ 7625298 w 7625298"/>
              <a:gd name="connsiteY2" fmla="*/ 4853146 h 4853146"/>
              <a:gd name="connsiteX3" fmla="*/ 3933352 w 7625298"/>
              <a:gd name="connsiteY3" fmla="*/ 1135320 h 4853146"/>
              <a:gd name="connsiteX4" fmla="*/ 0 w 7625298"/>
              <a:gd name="connsiteY4" fmla="*/ 0 h 4853146"/>
              <a:gd name="connsiteX0" fmla="*/ 0 w 4877340"/>
              <a:gd name="connsiteY0" fmla="*/ 26941 h 4853146"/>
              <a:gd name="connsiteX1" fmla="*/ 4877340 w 4877340"/>
              <a:gd name="connsiteY1" fmla="*/ 0 h 4853146"/>
              <a:gd name="connsiteX2" fmla="*/ 4877340 w 4877340"/>
              <a:gd name="connsiteY2" fmla="*/ 4853146 h 4853146"/>
              <a:gd name="connsiteX3" fmla="*/ 1185394 w 4877340"/>
              <a:gd name="connsiteY3" fmla="*/ 1135320 h 4853146"/>
              <a:gd name="connsiteX4" fmla="*/ 0 w 4877340"/>
              <a:gd name="connsiteY4" fmla="*/ 26941 h 4853146"/>
              <a:gd name="connsiteX0" fmla="*/ 0 w 4807294"/>
              <a:gd name="connsiteY0" fmla="*/ 43106 h 4853146"/>
              <a:gd name="connsiteX1" fmla="*/ 4807294 w 4807294"/>
              <a:gd name="connsiteY1" fmla="*/ 0 h 4853146"/>
              <a:gd name="connsiteX2" fmla="*/ 4807294 w 4807294"/>
              <a:gd name="connsiteY2" fmla="*/ 4853146 h 4853146"/>
              <a:gd name="connsiteX3" fmla="*/ 1115348 w 4807294"/>
              <a:gd name="connsiteY3" fmla="*/ 1135320 h 4853146"/>
              <a:gd name="connsiteX4" fmla="*/ 0 w 4807294"/>
              <a:gd name="connsiteY4" fmla="*/ 43106 h 4853146"/>
              <a:gd name="connsiteX0" fmla="*/ 0 w 4807294"/>
              <a:gd name="connsiteY0" fmla="*/ 43106 h 4853146"/>
              <a:gd name="connsiteX1" fmla="*/ 4807294 w 4807294"/>
              <a:gd name="connsiteY1" fmla="*/ 0 h 4853146"/>
              <a:gd name="connsiteX2" fmla="*/ 4807294 w 4807294"/>
              <a:gd name="connsiteY2" fmla="*/ 4853146 h 4853146"/>
              <a:gd name="connsiteX3" fmla="*/ 1115348 w 4807294"/>
              <a:gd name="connsiteY3" fmla="*/ 1167649 h 4853146"/>
              <a:gd name="connsiteX4" fmla="*/ 0 w 4807294"/>
              <a:gd name="connsiteY4" fmla="*/ 43106 h 485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7294" h="4853146">
                <a:moveTo>
                  <a:pt x="0" y="43106"/>
                </a:moveTo>
                <a:lnTo>
                  <a:pt x="4807294" y="0"/>
                </a:lnTo>
                <a:lnTo>
                  <a:pt x="4807294" y="4853146"/>
                </a:lnTo>
                <a:lnTo>
                  <a:pt x="1115348" y="1167649"/>
                </a:lnTo>
                <a:lnTo>
                  <a:pt x="0" y="43106"/>
                </a:lnTo>
                <a:close/>
              </a:path>
            </a:pathLst>
          </a:custGeom>
          <a:gradFill>
            <a:gsLst>
              <a:gs pos="54000">
                <a:srgbClr val="7E6AB3"/>
              </a:gs>
              <a:gs pos="0">
                <a:srgbClr val="F1321F"/>
              </a:gs>
              <a:gs pos="100000">
                <a:srgbClr val="0060DD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074127-7B54-4759-8D40-ED1E8C212A04}"/>
              </a:ext>
            </a:extLst>
          </p:cNvPr>
          <p:cNvSpPr txBox="1"/>
          <p:nvPr userDrawn="1"/>
        </p:nvSpPr>
        <p:spPr>
          <a:xfrm>
            <a:off x="10360047" y="117668"/>
            <a:ext cx="152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Medium" panose="020B0603020204030204" pitchFamily="34" charset="0"/>
                <a:cs typeface="Amazon Ember Medium" panose="020B0603020204030204" pitchFamily="34" charset="0"/>
              </a:rPr>
              <a:t>DEV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</a:rPr>
              <a:t> 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Light" panose="020B0403020204020204" pitchFamily="34" charset="0"/>
                <a:cs typeface="Amazon Ember Light" panose="020B0403020204020204" pitchFamily="34" charset="0"/>
              </a:rPr>
              <a:t>DAY</a:t>
            </a:r>
            <a:endParaRPr lang="zh-CN" altLang="en-US" sz="2400" spc="300" dirty="0">
              <a:solidFill>
                <a:schemeClr val="bg1"/>
              </a:solidFill>
              <a:latin typeface="Amazon Ember" panose="020B0603020204020204"/>
              <a:cs typeface="Amazon Ember Light" panose="020B0403020204020204" pitchFamily="34" charset="0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6058F7B-9262-418B-8CD7-58AA2388869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C4C2CCA3-B38D-4179-BE6E-02A8B1420C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A013D579-F446-4F8B-9F78-D7D4AFD2EED9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47275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hree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EFE663B-4EFA-409E-9B0E-66AC956D2C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1" b="14522"/>
          <a:stretch/>
        </p:blipFill>
        <p:spPr>
          <a:xfrm>
            <a:off x="0" y="-15239"/>
            <a:ext cx="12192000" cy="687324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40C6BF2-D60D-4F18-B6A9-C054A5B11876}"/>
              </a:ext>
            </a:extLst>
          </p:cNvPr>
          <p:cNvSpPr/>
          <p:nvPr userDrawn="1"/>
        </p:nvSpPr>
        <p:spPr>
          <a:xfrm rot="18900000">
            <a:off x="7626991" y="4599058"/>
            <a:ext cx="4796517" cy="3676884"/>
          </a:xfrm>
          <a:custGeom>
            <a:avLst/>
            <a:gdLst>
              <a:gd name="connsiteX0" fmla="*/ 0 w 7625298"/>
              <a:gd name="connsiteY0" fmla="*/ 0 h 8095170"/>
              <a:gd name="connsiteX1" fmla="*/ 7625298 w 7625298"/>
              <a:gd name="connsiteY1" fmla="*/ 0 h 8095170"/>
              <a:gd name="connsiteX2" fmla="*/ 7625298 w 7625298"/>
              <a:gd name="connsiteY2" fmla="*/ 8095170 h 8095170"/>
              <a:gd name="connsiteX3" fmla="*/ 0 w 7625298"/>
              <a:gd name="connsiteY3" fmla="*/ 8095170 h 8095170"/>
              <a:gd name="connsiteX4" fmla="*/ 0 w 7625298"/>
              <a:gd name="connsiteY4" fmla="*/ 0 h 8095170"/>
              <a:gd name="connsiteX0" fmla="*/ 2828781 w 7625298"/>
              <a:gd name="connsiteY0" fmla="*/ 26941 h 8095170"/>
              <a:gd name="connsiteX1" fmla="*/ 7625298 w 7625298"/>
              <a:gd name="connsiteY1" fmla="*/ 0 h 8095170"/>
              <a:gd name="connsiteX2" fmla="*/ 7625298 w 7625298"/>
              <a:gd name="connsiteY2" fmla="*/ 8095170 h 8095170"/>
              <a:gd name="connsiteX3" fmla="*/ 0 w 7625298"/>
              <a:gd name="connsiteY3" fmla="*/ 8095170 h 8095170"/>
              <a:gd name="connsiteX4" fmla="*/ 2828781 w 7625298"/>
              <a:gd name="connsiteY4" fmla="*/ 26941 h 8095170"/>
              <a:gd name="connsiteX0" fmla="*/ 0 w 4796517"/>
              <a:gd name="connsiteY0" fmla="*/ 26941 h 8095170"/>
              <a:gd name="connsiteX1" fmla="*/ 4796517 w 4796517"/>
              <a:gd name="connsiteY1" fmla="*/ 0 h 8095170"/>
              <a:gd name="connsiteX2" fmla="*/ 4796517 w 4796517"/>
              <a:gd name="connsiteY2" fmla="*/ 8095170 h 8095170"/>
              <a:gd name="connsiteX3" fmla="*/ 2532433 w 4796517"/>
              <a:gd name="connsiteY3" fmla="*/ 2572312 h 8095170"/>
              <a:gd name="connsiteX4" fmla="*/ 0 w 4796517"/>
              <a:gd name="connsiteY4" fmla="*/ 26941 h 8095170"/>
              <a:gd name="connsiteX0" fmla="*/ 0 w 4796517"/>
              <a:gd name="connsiteY0" fmla="*/ 26941 h 2572312"/>
              <a:gd name="connsiteX1" fmla="*/ 4796517 w 4796517"/>
              <a:gd name="connsiteY1" fmla="*/ 0 h 2572312"/>
              <a:gd name="connsiteX2" fmla="*/ 4796517 w 4796517"/>
              <a:gd name="connsiteY2" fmla="*/ 2518431 h 2572312"/>
              <a:gd name="connsiteX3" fmla="*/ 2532433 w 4796517"/>
              <a:gd name="connsiteY3" fmla="*/ 2572312 h 2572312"/>
              <a:gd name="connsiteX4" fmla="*/ 0 w 4796517"/>
              <a:gd name="connsiteY4" fmla="*/ 26941 h 2572312"/>
              <a:gd name="connsiteX0" fmla="*/ 0 w 4796517"/>
              <a:gd name="connsiteY0" fmla="*/ 26941 h 3676884"/>
              <a:gd name="connsiteX1" fmla="*/ 4796517 w 4796517"/>
              <a:gd name="connsiteY1" fmla="*/ 0 h 3676884"/>
              <a:gd name="connsiteX2" fmla="*/ 4796517 w 4796517"/>
              <a:gd name="connsiteY2" fmla="*/ 2518431 h 3676884"/>
              <a:gd name="connsiteX3" fmla="*/ 3637005 w 4796517"/>
              <a:gd name="connsiteY3" fmla="*/ 3676884 h 3676884"/>
              <a:gd name="connsiteX4" fmla="*/ 0 w 4796517"/>
              <a:gd name="connsiteY4" fmla="*/ 26941 h 367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6517" h="3676884">
                <a:moveTo>
                  <a:pt x="0" y="26941"/>
                </a:moveTo>
                <a:lnTo>
                  <a:pt x="4796517" y="0"/>
                </a:lnTo>
                <a:lnTo>
                  <a:pt x="4796517" y="2518431"/>
                </a:lnTo>
                <a:lnTo>
                  <a:pt x="3637005" y="3676884"/>
                </a:lnTo>
                <a:lnTo>
                  <a:pt x="0" y="26941"/>
                </a:lnTo>
                <a:close/>
              </a:path>
            </a:pathLst>
          </a:custGeom>
          <a:gradFill>
            <a:gsLst>
              <a:gs pos="0">
                <a:srgbClr val="FD791C"/>
              </a:gs>
              <a:gs pos="100000">
                <a:srgbClr val="145DB8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E99B3C78-A079-4913-98B8-66860DFB8E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757083" y="3678668"/>
            <a:ext cx="7472516" cy="1274873"/>
          </a:xfrm>
          <a:prstGeom prst="rect">
            <a:avLst/>
          </a:prstGeo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1800" b="0" kern="1200" spc="0" baseline="0" dirty="0">
                <a:solidFill>
                  <a:schemeClr val="bg1"/>
                </a:solidFill>
                <a:latin typeface="Amazon Ember" panose="020B0603020204020204"/>
                <a:ea typeface="Amazon Ember" panose="020B0603020204020204"/>
                <a:cs typeface="Amazon Ember" panose="020B0603020204020204"/>
              </a:defRPr>
            </a:lvl1pPr>
          </a:lstStyle>
          <a:p>
            <a:pPr marL="0" marR="0" lvl="0" indent="0" algn="l" defTabSz="128477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28477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28477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F5BA43-7536-44A9-B843-F42A031B24FB}"/>
              </a:ext>
            </a:extLst>
          </p:cNvPr>
          <p:cNvSpPr txBox="1"/>
          <p:nvPr userDrawn="1"/>
        </p:nvSpPr>
        <p:spPr>
          <a:xfrm>
            <a:off x="10360047" y="117668"/>
            <a:ext cx="152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Medium" panose="020B0603020204030204" pitchFamily="34" charset="0"/>
                <a:cs typeface="Amazon Ember Medium" panose="020B0603020204030204" pitchFamily="34" charset="0"/>
              </a:rPr>
              <a:t>DEV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</a:rPr>
              <a:t> 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Light" panose="020B0403020204020204" pitchFamily="34" charset="0"/>
                <a:cs typeface="Amazon Ember Light" panose="020B0403020204020204" pitchFamily="34" charset="0"/>
              </a:rPr>
              <a:t>DAY</a:t>
            </a:r>
            <a:endParaRPr lang="zh-CN" altLang="en-US" sz="2400" spc="300" dirty="0">
              <a:solidFill>
                <a:schemeClr val="bg1"/>
              </a:solidFill>
              <a:latin typeface="Amazon Ember" panose="020B0603020204020204"/>
              <a:cs typeface="Amazon Ember Light" panose="020B0403020204020204" pitchFamily="34" charset="0"/>
            </a:endParaRPr>
          </a:p>
        </p:txBody>
      </p:sp>
      <p:sp>
        <p:nvSpPr>
          <p:cNvPr id="7" name="文本占位符 21">
            <a:extLst>
              <a:ext uri="{FF2B5EF4-FFF2-40B4-BE49-F238E27FC236}">
                <a16:creationId xmlns:a16="http://schemas.microsoft.com/office/drawing/2014/main" id="{6D088F3A-0E38-4E1E-BFDE-34EFC5AC5C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7083" y="579333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697757CE-93F5-4286-9DD3-DEC53AE3951B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599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Bullete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BA74DF-A46C-4C31-8624-5EDB00AD5F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rgbClr val="DA5A30"/>
              </a:gs>
              <a:gs pos="1000">
                <a:srgbClr val="F88B1E"/>
              </a:gs>
              <a:gs pos="75000">
                <a:srgbClr val="0061FF"/>
              </a:gs>
            </a:gsLst>
            <a:lin ang="6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FA7FB602-CE4C-4507-B954-1EFD2BDED4AF}"/>
              </a:ext>
            </a:extLst>
          </p:cNvPr>
          <p:cNvSpPr/>
          <p:nvPr userDrawn="1"/>
        </p:nvSpPr>
        <p:spPr>
          <a:xfrm>
            <a:off x="9822425" y="33799"/>
            <a:ext cx="2389239" cy="6843251"/>
          </a:xfrm>
          <a:custGeom>
            <a:avLst/>
            <a:gdLst>
              <a:gd name="connsiteX0" fmla="*/ 0 w 5043949"/>
              <a:gd name="connsiteY0" fmla="*/ 7580671 h 7580671"/>
              <a:gd name="connsiteX1" fmla="*/ 2521975 w 5043949"/>
              <a:gd name="connsiteY1" fmla="*/ 0 h 7580671"/>
              <a:gd name="connsiteX2" fmla="*/ 5043949 w 5043949"/>
              <a:gd name="connsiteY2" fmla="*/ 7580671 h 7580671"/>
              <a:gd name="connsiteX3" fmla="*/ 0 w 5043949"/>
              <a:gd name="connsiteY3" fmla="*/ 7580671 h 7580671"/>
              <a:gd name="connsiteX0" fmla="*/ 0 w 5043949"/>
              <a:gd name="connsiteY0" fmla="*/ 6902245 h 6902245"/>
              <a:gd name="connsiteX1" fmla="*/ 2639962 w 5043949"/>
              <a:gd name="connsiteY1" fmla="*/ 0 h 6902245"/>
              <a:gd name="connsiteX2" fmla="*/ 5043949 w 5043949"/>
              <a:gd name="connsiteY2" fmla="*/ 6902245 h 6902245"/>
              <a:gd name="connsiteX3" fmla="*/ 0 w 5043949"/>
              <a:gd name="connsiteY3" fmla="*/ 6902245 h 6902245"/>
              <a:gd name="connsiteX0" fmla="*/ 0 w 5043949"/>
              <a:gd name="connsiteY0" fmla="*/ 6843251 h 6843251"/>
              <a:gd name="connsiteX1" fmla="*/ 2374491 w 5043949"/>
              <a:gd name="connsiteY1" fmla="*/ 0 h 6843251"/>
              <a:gd name="connsiteX2" fmla="*/ 5043949 w 5043949"/>
              <a:gd name="connsiteY2" fmla="*/ 6843251 h 6843251"/>
              <a:gd name="connsiteX3" fmla="*/ 0 w 5043949"/>
              <a:gd name="connsiteY3" fmla="*/ 6843251 h 6843251"/>
              <a:gd name="connsiteX0" fmla="*/ 0 w 2536723"/>
              <a:gd name="connsiteY0" fmla="*/ 6843251 h 6843251"/>
              <a:gd name="connsiteX1" fmla="*/ 2374491 w 2536723"/>
              <a:gd name="connsiteY1" fmla="*/ 0 h 6843251"/>
              <a:gd name="connsiteX2" fmla="*/ 2536723 w 2536723"/>
              <a:gd name="connsiteY2" fmla="*/ 6813754 h 6843251"/>
              <a:gd name="connsiteX3" fmla="*/ 0 w 2536723"/>
              <a:gd name="connsiteY3" fmla="*/ 6843251 h 6843251"/>
              <a:gd name="connsiteX0" fmla="*/ 0 w 2374491"/>
              <a:gd name="connsiteY0" fmla="*/ 6843251 h 6843251"/>
              <a:gd name="connsiteX1" fmla="*/ 2374491 w 2374491"/>
              <a:gd name="connsiteY1" fmla="*/ 0 h 6843251"/>
              <a:gd name="connsiteX2" fmla="*/ 2271252 w 2374491"/>
              <a:gd name="connsiteY2" fmla="*/ 6813754 h 6843251"/>
              <a:gd name="connsiteX3" fmla="*/ 0 w 2374491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754760 h 6843251"/>
              <a:gd name="connsiteX3" fmla="*/ 0 w 2389239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843251 h 6843251"/>
              <a:gd name="connsiteX3" fmla="*/ 0 w 2389239"/>
              <a:gd name="connsiteY3" fmla="*/ 6843251 h 6843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9239" h="6843251">
                <a:moveTo>
                  <a:pt x="0" y="6843251"/>
                </a:moveTo>
                <a:lnTo>
                  <a:pt x="2374491" y="0"/>
                </a:lnTo>
                <a:lnTo>
                  <a:pt x="2389239" y="6843251"/>
                </a:lnTo>
                <a:lnTo>
                  <a:pt x="0" y="6843251"/>
                </a:lnTo>
                <a:close/>
              </a:path>
            </a:pathLst>
          </a:custGeom>
          <a:gradFill>
            <a:gsLst>
              <a:gs pos="62000">
                <a:srgbClr val="F28715"/>
              </a:gs>
              <a:gs pos="1000">
                <a:srgbClr val="FF8F00"/>
              </a:gs>
              <a:gs pos="100000">
                <a:srgbClr val="0061FF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1D34DC-FD48-4830-B31B-82811D1CC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mazon Ember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BAC7B9C-3CFC-4049-B6E7-B077D68022A7}"/>
              </a:ext>
            </a:extLst>
          </p:cNvPr>
          <p:cNvSpPr txBox="1"/>
          <p:nvPr userDrawn="1"/>
        </p:nvSpPr>
        <p:spPr>
          <a:xfrm>
            <a:off x="10360047" y="117668"/>
            <a:ext cx="152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chemeClr val="bg1"/>
                </a:solidFill>
                <a:latin typeface="Amazon Ember"/>
                <a:ea typeface="Amazon Ember Medium" panose="020B0603020204030204" pitchFamily="34" charset="0"/>
                <a:cs typeface="Amazon Ember Medium" panose="020B0603020204030204" pitchFamily="34" charset="0"/>
              </a:rPr>
              <a:t>DEV</a:t>
            </a:r>
            <a:r>
              <a:rPr lang="en-US" altLang="zh-CN" sz="2400" spc="300" dirty="0">
                <a:solidFill>
                  <a:schemeClr val="bg1"/>
                </a:solidFill>
                <a:latin typeface="Amazon Ember"/>
              </a:rPr>
              <a:t> </a:t>
            </a:r>
            <a:r>
              <a:rPr lang="en-US" altLang="zh-CN" sz="2400" spc="300" dirty="0">
                <a:solidFill>
                  <a:schemeClr val="bg1"/>
                </a:solidFill>
                <a:latin typeface="Amazon Ember"/>
                <a:ea typeface="Amazon Ember Light" panose="020B0403020204020204" pitchFamily="34" charset="0"/>
                <a:cs typeface="Amazon Ember Light" panose="020B0403020204020204" pitchFamily="34" charset="0"/>
              </a:rPr>
              <a:t>DAY</a:t>
            </a:r>
            <a:endParaRPr lang="zh-CN" altLang="en-US" sz="2400" spc="300" dirty="0">
              <a:solidFill>
                <a:schemeClr val="bg1"/>
              </a:solidFill>
              <a:latin typeface="Amazon Ember"/>
              <a:cs typeface="Amazon Ember Light" panose="020B0403020204020204" pitchFamily="34" charset="0"/>
            </a:endParaRPr>
          </a:p>
        </p:txBody>
      </p:sp>
      <p:sp>
        <p:nvSpPr>
          <p:cNvPr id="12" name="文本占位符 21">
            <a:extLst>
              <a:ext uri="{FF2B5EF4-FFF2-40B4-BE49-F238E27FC236}">
                <a16:creationId xmlns:a16="http://schemas.microsoft.com/office/drawing/2014/main" id="{79D45DB3-ECBA-4FB5-B77C-9C36ABD57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/>
                <a:cs typeface="Amazon Ember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7BFB298-5505-4DB9-A9FA-C00217B93D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375424"/>
            <a:ext cx="4680000" cy="2160000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D0AFD2A-06C0-461A-8950-64F6E654876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619831" y="2375424"/>
            <a:ext cx="4680000" cy="2160000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18CFBF0A-EA8B-42C3-9461-F4ACFB5A9372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03572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B3491A2-7417-4CDA-8AAD-F0720149A145}"/>
              </a:ext>
            </a:extLst>
          </p:cNvPr>
          <p:cNvSpPr txBox="1"/>
          <p:nvPr userDrawn="1"/>
        </p:nvSpPr>
        <p:spPr>
          <a:xfrm>
            <a:off x="10207647" y="171747"/>
            <a:ext cx="152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Medium" panose="020B0603020204030204" pitchFamily="34" charset="0"/>
                <a:cs typeface="Amazon Ember Medium" panose="020B0603020204030204" pitchFamily="34" charset="0"/>
              </a:rPr>
              <a:t>DEV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</a:rPr>
              <a:t> 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Light" panose="020B0403020204020204" pitchFamily="34" charset="0"/>
                <a:cs typeface="Amazon Ember Light" panose="020B0403020204020204" pitchFamily="34" charset="0"/>
              </a:rPr>
              <a:t>DAY</a:t>
            </a:r>
            <a:endParaRPr lang="zh-CN" altLang="en-US" sz="2400" spc="300" dirty="0">
              <a:solidFill>
                <a:schemeClr val="bg1"/>
              </a:solidFill>
              <a:latin typeface="Amazon Ember" panose="020B0603020204020204"/>
              <a:cs typeface="Amazon Ember Light" panose="020B0403020204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3FB92F-2D0D-4CEB-92DE-DC03D5446A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1" r="20561"/>
          <a:stretch/>
        </p:blipFill>
        <p:spPr>
          <a:xfrm>
            <a:off x="0" y="-7884"/>
            <a:ext cx="12192000" cy="686588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F9C2AE1-2BC0-4859-8A14-0B96F5B485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011083-6EDC-4E19-B9F1-84F19435CCB7}"/>
              </a:ext>
            </a:extLst>
          </p:cNvPr>
          <p:cNvSpPr txBox="1"/>
          <p:nvPr userDrawn="1"/>
        </p:nvSpPr>
        <p:spPr>
          <a:xfrm>
            <a:off x="10360047" y="117668"/>
            <a:ext cx="152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Medium" panose="020B0603020204030204" pitchFamily="34" charset="0"/>
                <a:cs typeface="Amazon Ember Medium" panose="020B0603020204030204" pitchFamily="34" charset="0"/>
              </a:rPr>
              <a:t>DEV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</a:rPr>
              <a:t> 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Light" panose="020B0403020204020204" pitchFamily="34" charset="0"/>
                <a:cs typeface="Amazon Ember Light" panose="020B0403020204020204" pitchFamily="34" charset="0"/>
              </a:rPr>
              <a:t>DAY</a:t>
            </a:r>
            <a:endParaRPr lang="zh-CN" altLang="en-US" sz="2400" spc="300" dirty="0">
              <a:solidFill>
                <a:schemeClr val="bg1"/>
              </a:solidFill>
              <a:latin typeface="Amazon Ember" panose="020B0603020204020204"/>
              <a:cs typeface="Amazon Ember Light" panose="020B0403020204020204" pitchFamily="34" charset="0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C988930-416E-4911-9CCF-6912EA777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文本占位符 21">
            <a:extLst>
              <a:ext uri="{FF2B5EF4-FFF2-40B4-BE49-F238E27FC236}">
                <a16:creationId xmlns:a16="http://schemas.microsoft.com/office/drawing/2014/main" id="{181E36E1-07A5-44BE-B32E-7168724660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E15C0A45-1CB8-421B-87DE-369608ABDD30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814854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2EEF7BA-BB3A-49FC-9229-C06A39824CD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9000">
                <a:srgbClr val="2B6FB1"/>
              </a:gs>
              <a:gs pos="0">
                <a:srgbClr val="EF6422"/>
              </a:gs>
              <a:gs pos="100000">
                <a:srgbClr val="0061EA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7617A3-ADE0-4BEE-80F4-F073E5DAC0CC}"/>
              </a:ext>
            </a:extLst>
          </p:cNvPr>
          <p:cNvSpPr/>
          <p:nvPr userDrawn="1"/>
        </p:nvSpPr>
        <p:spPr>
          <a:xfrm rot="3177559">
            <a:off x="3434949" y="-153347"/>
            <a:ext cx="7408145" cy="12439362"/>
          </a:xfrm>
          <a:custGeom>
            <a:avLst/>
            <a:gdLst>
              <a:gd name="connsiteX0" fmla="*/ 0 w 9985321"/>
              <a:gd name="connsiteY0" fmla="*/ 0 h 14613396"/>
              <a:gd name="connsiteX1" fmla="*/ 9985321 w 9985321"/>
              <a:gd name="connsiteY1" fmla="*/ 0 h 14613396"/>
              <a:gd name="connsiteX2" fmla="*/ 9985321 w 9985321"/>
              <a:gd name="connsiteY2" fmla="*/ 14613396 h 14613396"/>
              <a:gd name="connsiteX3" fmla="*/ 0 w 9985321"/>
              <a:gd name="connsiteY3" fmla="*/ 14613396 h 14613396"/>
              <a:gd name="connsiteX4" fmla="*/ 0 w 9985321"/>
              <a:gd name="connsiteY4" fmla="*/ 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10015937 w 10015937"/>
              <a:gd name="connsiteY2" fmla="*/ 14613396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4606909 w 10015937"/>
              <a:gd name="connsiteY2" fmla="*/ 9099419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3963964 w 10015937"/>
              <a:gd name="connsiteY2" fmla="*/ 8781271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3941014 w 10015937"/>
              <a:gd name="connsiteY2" fmla="*/ 8811682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3941014 w 10015937"/>
              <a:gd name="connsiteY2" fmla="*/ 8811682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23682"/>
              <a:gd name="connsiteY0" fmla="*/ 2644037 h 14655283"/>
              <a:gd name="connsiteX1" fmla="*/ 10023682 w 10023682"/>
              <a:gd name="connsiteY1" fmla="*/ 0 h 14655283"/>
              <a:gd name="connsiteX2" fmla="*/ 3941014 w 10023682"/>
              <a:gd name="connsiteY2" fmla="*/ 8853569 h 14655283"/>
              <a:gd name="connsiteX3" fmla="*/ 30616 w 10023682"/>
              <a:gd name="connsiteY3" fmla="*/ 14655283 h 14655283"/>
              <a:gd name="connsiteX4" fmla="*/ 0 w 10023682"/>
              <a:gd name="connsiteY4" fmla="*/ 2644037 h 14655283"/>
              <a:gd name="connsiteX0" fmla="*/ 0 w 10023682"/>
              <a:gd name="connsiteY0" fmla="*/ 2644037 h 14655283"/>
              <a:gd name="connsiteX1" fmla="*/ 10023682 w 10023682"/>
              <a:gd name="connsiteY1" fmla="*/ 0 h 14655283"/>
              <a:gd name="connsiteX2" fmla="*/ 3941014 w 10023682"/>
              <a:gd name="connsiteY2" fmla="*/ 8853569 h 14655283"/>
              <a:gd name="connsiteX3" fmla="*/ 30616 w 10023682"/>
              <a:gd name="connsiteY3" fmla="*/ 14655283 h 14655283"/>
              <a:gd name="connsiteX4" fmla="*/ 0 w 10023682"/>
              <a:gd name="connsiteY4" fmla="*/ 2644037 h 14655283"/>
              <a:gd name="connsiteX0" fmla="*/ 0 w 5565809"/>
              <a:gd name="connsiteY0" fmla="*/ 993617 h 13004863"/>
              <a:gd name="connsiteX1" fmla="*/ 3861775 w 5565809"/>
              <a:gd name="connsiteY1" fmla="*/ 0 h 13004863"/>
              <a:gd name="connsiteX2" fmla="*/ 3941014 w 5565809"/>
              <a:gd name="connsiteY2" fmla="*/ 7203149 h 13004863"/>
              <a:gd name="connsiteX3" fmla="*/ 30616 w 5565809"/>
              <a:gd name="connsiteY3" fmla="*/ 13004863 h 13004863"/>
              <a:gd name="connsiteX4" fmla="*/ 0 w 5565809"/>
              <a:gd name="connsiteY4" fmla="*/ 993617 h 13004863"/>
              <a:gd name="connsiteX0" fmla="*/ 0 w 7514937"/>
              <a:gd name="connsiteY0" fmla="*/ 993617 h 13004863"/>
              <a:gd name="connsiteX1" fmla="*/ 3861775 w 7514937"/>
              <a:gd name="connsiteY1" fmla="*/ 0 h 13004863"/>
              <a:gd name="connsiteX2" fmla="*/ 3941014 w 7514937"/>
              <a:gd name="connsiteY2" fmla="*/ 7203149 h 13004863"/>
              <a:gd name="connsiteX3" fmla="*/ 30616 w 7514937"/>
              <a:gd name="connsiteY3" fmla="*/ 13004863 h 13004863"/>
              <a:gd name="connsiteX4" fmla="*/ 0 w 7514937"/>
              <a:gd name="connsiteY4" fmla="*/ 993617 h 13004863"/>
              <a:gd name="connsiteX0" fmla="*/ 0 w 7514937"/>
              <a:gd name="connsiteY0" fmla="*/ 993617 h 12597184"/>
              <a:gd name="connsiteX1" fmla="*/ 3861775 w 7514937"/>
              <a:gd name="connsiteY1" fmla="*/ 0 h 12597184"/>
              <a:gd name="connsiteX2" fmla="*/ 3941014 w 7514937"/>
              <a:gd name="connsiteY2" fmla="*/ 7203149 h 12597184"/>
              <a:gd name="connsiteX3" fmla="*/ 28022 w 7514937"/>
              <a:gd name="connsiteY3" fmla="*/ 12597184 h 12597184"/>
              <a:gd name="connsiteX4" fmla="*/ 0 w 7514937"/>
              <a:gd name="connsiteY4" fmla="*/ 993617 h 12597184"/>
              <a:gd name="connsiteX0" fmla="*/ 0 w 7559199"/>
              <a:gd name="connsiteY0" fmla="*/ 993617 h 12597184"/>
              <a:gd name="connsiteX1" fmla="*/ 3861775 w 7559199"/>
              <a:gd name="connsiteY1" fmla="*/ 0 h 12597184"/>
              <a:gd name="connsiteX2" fmla="*/ 4028011 w 7559199"/>
              <a:gd name="connsiteY2" fmla="*/ 7232437 h 12597184"/>
              <a:gd name="connsiteX3" fmla="*/ 28022 w 7559199"/>
              <a:gd name="connsiteY3" fmla="*/ 12597184 h 12597184"/>
              <a:gd name="connsiteX4" fmla="*/ 0 w 7559199"/>
              <a:gd name="connsiteY4" fmla="*/ 993617 h 12597184"/>
              <a:gd name="connsiteX0" fmla="*/ 0 w 7559199"/>
              <a:gd name="connsiteY0" fmla="*/ 993617 h 12492699"/>
              <a:gd name="connsiteX1" fmla="*/ 3861775 w 7559199"/>
              <a:gd name="connsiteY1" fmla="*/ 0 h 12492699"/>
              <a:gd name="connsiteX2" fmla="*/ 4028011 w 7559199"/>
              <a:gd name="connsiteY2" fmla="*/ 7232437 h 12492699"/>
              <a:gd name="connsiteX3" fmla="*/ 34139 w 7559199"/>
              <a:gd name="connsiteY3" fmla="*/ 12492699 h 12492699"/>
              <a:gd name="connsiteX4" fmla="*/ 0 w 7559199"/>
              <a:gd name="connsiteY4" fmla="*/ 993617 h 12492699"/>
              <a:gd name="connsiteX0" fmla="*/ 0 w 10618988"/>
              <a:gd name="connsiteY0" fmla="*/ 2448826 h 13947908"/>
              <a:gd name="connsiteX1" fmla="*/ 3861775 w 10618988"/>
              <a:gd name="connsiteY1" fmla="*/ 1455209 h 13947908"/>
              <a:gd name="connsiteX2" fmla="*/ 8611836 w 10618988"/>
              <a:gd name="connsiteY2" fmla="*/ 2170941 h 13947908"/>
              <a:gd name="connsiteX3" fmla="*/ 34139 w 10618988"/>
              <a:gd name="connsiteY3" fmla="*/ 13947908 h 13947908"/>
              <a:gd name="connsiteX4" fmla="*/ 0 w 10618988"/>
              <a:gd name="connsiteY4" fmla="*/ 2448826 h 13947908"/>
              <a:gd name="connsiteX0" fmla="*/ 0 w 9621125"/>
              <a:gd name="connsiteY0" fmla="*/ 993617 h 12492699"/>
              <a:gd name="connsiteX1" fmla="*/ 3861775 w 9621125"/>
              <a:gd name="connsiteY1" fmla="*/ 0 h 12492699"/>
              <a:gd name="connsiteX2" fmla="*/ 7302792 w 9621125"/>
              <a:gd name="connsiteY2" fmla="*/ 2734949 h 12492699"/>
              <a:gd name="connsiteX3" fmla="*/ 34139 w 9621125"/>
              <a:gd name="connsiteY3" fmla="*/ 12492699 h 12492699"/>
              <a:gd name="connsiteX4" fmla="*/ 0 w 9621125"/>
              <a:gd name="connsiteY4" fmla="*/ 993617 h 12492699"/>
              <a:gd name="connsiteX0" fmla="*/ 0 w 7452548"/>
              <a:gd name="connsiteY0" fmla="*/ 993617 h 12492699"/>
              <a:gd name="connsiteX1" fmla="*/ 3861775 w 7452548"/>
              <a:gd name="connsiteY1" fmla="*/ 0 h 12492699"/>
              <a:gd name="connsiteX2" fmla="*/ 7302792 w 7452548"/>
              <a:gd name="connsiteY2" fmla="*/ 2734949 h 12492699"/>
              <a:gd name="connsiteX3" fmla="*/ 34139 w 7452548"/>
              <a:gd name="connsiteY3" fmla="*/ 12492699 h 12492699"/>
              <a:gd name="connsiteX4" fmla="*/ 0 w 7452548"/>
              <a:gd name="connsiteY4" fmla="*/ 993617 h 12492699"/>
              <a:gd name="connsiteX0" fmla="*/ 0 w 7491759"/>
              <a:gd name="connsiteY0" fmla="*/ 993617 h 12492699"/>
              <a:gd name="connsiteX1" fmla="*/ 3861775 w 7491759"/>
              <a:gd name="connsiteY1" fmla="*/ 0 h 12492699"/>
              <a:gd name="connsiteX2" fmla="*/ 7358641 w 7491759"/>
              <a:gd name="connsiteY2" fmla="*/ 2745275 h 12492699"/>
              <a:gd name="connsiteX3" fmla="*/ 34139 w 7491759"/>
              <a:gd name="connsiteY3" fmla="*/ 12492699 h 12492699"/>
              <a:gd name="connsiteX4" fmla="*/ 0 w 7491759"/>
              <a:gd name="connsiteY4" fmla="*/ 993617 h 12492699"/>
              <a:gd name="connsiteX0" fmla="*/ 0 w 7491759"/>
              <a:gd name="connsiteY0" fmla="*/ 993617 h 12492699"/>
              <a:gd name="connsiteX1" fmla="*/ 3861775 w 7491759"/>
              <a:gd name="connsiteY1" fmla="*/ 0 h 12492699"/>
              <a:gd name="connsiteX2" fmla="*/ 7358641 w 7491759"/>
              <a:gd name="connsiteY2" fmla="*/ 2745275 h 12492699"/>
              <a:gd name="connsiteX3" fmla="*/ 34139 w 7491759"/>
              <a:gd name="connsiteY3" fmla="*/ 12492699 h 12492699"/>
              <a:gd name="connsiteX4" fmla="*/ 0 w 7491759"/>
              <a:gd name="connsiteY4" fmla="*/ 993617 h 12492699"/>
              <a:gd name="connsiteX0" fmla="*/ 0 w 7416584"/>
              <a:gd name="connsiteY0" fmla="*/ 993617 h 12492699"/>
              <a:gd name="connsiteX1" fmla="*/ 3861775 w 7416584"/>
              <a:gd name="connsiteY1" fmla="*/ 0 h 12492699"/>
              <a:gd name="connsiteX2" fmla="*/ 7358641 w 7416584"/>
              <a:gd name="connsiteY2" fmla="*/ 2745275 h 12492699"/>
              <a:gd name="connsiteX3" fmla="*/ 34139 w 7416584"/>
              <a:gd name="connsiteY3" fmla="*/ 12492699 h 12492699"/>
              <a:gd name="connsiteX4" fmla="*/ 0 w 7416584"/>
              <a:gd name="connsiteY4" fmla="*/ 993617 h 12492699"/>
              <a:gd name="connsiteX0" fmla="*/ 0 w 7358641"/>
              <a:gd name="connsiteY0" fmla="*/ 993617 h 12492699"/>
              <a:gd name="connsiteX1" fmla="*/ 3861775 w 7358641"/>
              <a:gd name="connsiteY1" fmla="*/ 0 h 12492699"/>
              <a:gd name="connsiteX2" fmla="*/ 7358641 w 7358641"/>
              <a:gd name="connsiteY2" fmla="*/ 2745275 h 12492699"/>
              <a:gd name="connsiteX3" fmla="*/ 34139 w 7358641"/>
              <a:gd name="connsiteY3" fmla="*/ 12492699 h 12492699"/>
              <a:gd name="connsiteX4" fmla="*/ 0 w 7358641"/>
              <a:gd name="connsiteY4" fmla="*/ 993617 h 12492699"/>
              <a:gd name="connsiteX0" fmla="*/ 0 w 7396892"/>
              <a:gd name="connsiteY0" fmla="*/ 993617 h 12492699"/>
              <a:gd name="connsiteX1" fmla="*/ 3861775 w 7396892"/>
              <a:gd name="connsiteY1" fmla="*/ 0 h 12492699"/>
              <a:gd name="connsiteX2" fmla="*/ 7396892 w 7396892"/>
              <a:gd name="connsiteY2" fmla="*/ 2694588 h 12492699"/>
              <a:gd name="connsiteX3" fmla="*/ 34139 w 7396892"/>
              <a:gd name="connsiteY3" fmla="*/ 12492699 h 12492699"/>
              <a:gd name="connsiteX4" fmla="*/ 0 w 7396892"/>
              <a:gd name="connsiteY4" fmla="*/ 993617 h 12492699"/>
              <a:gd name="connsiteX0" fmla="*/ 0 w 7427494"/>
              <a:gd name="connsiteY0" fmla="*/ 993617 h 12492699"/>
              <a:gd name="connsiteX1" fmla="*/ 3861775 w 7427494"/>
              <a:gd name="connsiteY1" fmla="*/ 0 h 12492699"/>
              <a:gd name="connsiteX2" fmla="*/ 7427494 w 7427494"/>
              <a:gd name="connsiteY2" fmla="*/ 2654039 h 12492699"/>
              <a:gd name="connsiteX3" fmla="*/ 34139 w 7427494"/>
              <a:gd name="connsiteY3" fmla="*/ 12492699 h 12492699"/>
              <a:gd name="connsiteX4" fmla="*/ 0 w 7427494"/>
              <a:gd name="connsiteY4" fmla="*/ 993617 h 12492699"/>
              <a:gd name="connsiteX0" fmla="*/ 0 w 7427494"/>
              <a:gd name="connsiteY0" fmla="*/ 993617 h 12492699"/>
              <a:gd name="connsiteX1" fmla="*/ 3861775 w 7427494"/>
              <a:gd name="connsiteY1" fmla="*/ 0 h 12492699"/>
              <a:gd name="connsiteX2" fmla="*/ 7427494 w 7427494"/>
              <a:gd name="connsiteY2" fmla="*/ 2654039 h 12492699"/>
              <a:gd name="connsiteX3" fmla="*/ 34139 w 7427494"/>
              <a:gd name="connsiteY3" fmla="*/ 12492699 h 12492699"/>
              <a:gd name="connsiteX4" fmla="*/ 0 w 7427494"/>
              <a:gd name="connsiteY4" fmla="*/ 993617 h 12492699"/>
              <a:gd name="connsiteX0" fmla="*/ 0 w 7427494"/>
              <a:gd name="connsiteY0" fmla="*/ 993617 h 12434771"/>
              <a:gd name="connsiteX1" fmla="*/ 3861775 w 7427494"/>
              <a:gd name="connsiteY1" fmla="*/ 0 h 12434771"/>
              <a:gd name="connsiteX2" fmla="*/ 7427494 w 7427494"/>
              <a:gd name="connsiteY2" fmla="*/ 2654039 h 12434771"/>
              <a:gd name="connsiteX3" fmla="*/ 77855 w 7427494"/>
              <a:gd name="connsiteY3" fmla="*/ 12434771 h 12434771"/>
              <a:gd name="connsiteX4" fmla="*/ 0 w 7427494"/>
              <a:gd name="connsiteY4" fmla="*/ 993617 h 12434771"/>
              <a:gd name="connsiteX0" fmla="*/ 0 w 7427494"/>
              <a:gd name="connsiteY0" fmla="*/ 993617 h 12401347"/>
              <a:gd name="connsiteX1" fmla="*/ 3861775 w 7427494"/>
              <a:gd name="connsiteY1" fmla="*/ 0 h 12401347"/>
              <a:gd name="connsiteX2" fmla="*/ 7427494 w 7427494"/>
              <a:gd name="connsiteY2" fmla="*/ 2654039 h 12401347"/>
              <a:gd name="connsiteX3" fmla="*/ 49378 w 7427494"/>
              <a:gd name="connsiteY3" fmla="*/ 12401347 h 12401347"/>
              <a:gd name="connsiteX4" fmla="*/ 0 w 7427494"/>
              <a:gd name="connsiteY4" fmla="*/ 993617 h 12401347"/>
              <a:gd name="connsiteX0" fmla="*/ 0 w 7427494"/>
              <a:gd name="connsiteY0" fmla="*/ 993617 h 12439362"/>
              <a:gd name="connsiteX1" fmla="*/ 3861775 w 7427494"/>
              <a:gd name="connsiteY1" fmla="*/ 0 h 12439362"/>
              <a:gd name="connsiteX2" fmla="*/ 7427494 w 7427494"/>
              <a:gd name="connsiteY2" fmla="*/ 2654039 h 12439362"/>
              <a:gd name="connsiteX3" fmla="*/ 20690 w 7427494"/>
              <a:gd name="connsiteY3" fmla="*/ 12439362 h 12439362"/>
              <a:gd name="connsiteX4" fmla="*/ 0 w 7427494"/>
              <a:gd name="connsiteY4" fmla="*/ 993617 h 12439362"/>
              <a:gd name="connsiteX0" fmla="*/ 32676 w 7408145"/>
              <a:gd name="connsiteY0" fmla="*/ 1009012 h 12439362"/>
              <a:gd name="connsiteX1" fmla="*/ 3842426 w 7408145"/>
              <a:gd name="connsiteY1" fmla="*/ 0 h 12439362"/>
              <a:gd name="connsiteX2" fmla="*/ 7408145 w 7408145"/>
              <a:gd name="connsiteY2" fmla="*/ 2654039 h 12439362"/>
              <a:gd name="connsiteX3" fmla="*/ 1341 w 7408145"/>
              <a:gd name="connsiteY3" fmla="*/ 12439362 h 12439362"/>
              <a:gd name="connsiteX4" fmla="*/ 32676 w 7408145"/>
              <a:gd name="connsiteY4" fmla="*/ 1009012 h 1243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8145" h="12439362">
                <a:moveTo>
                  <a:pt x="32676" y="1009012"/>
                </a:moveTo>
                <a:lnTo>
                  <a:pt x="3842426" y="0"/>
                </a:lnTo>
                <a:cubicBezTo>
                  <a:pt x="4155955" y="239086"/>
                  <a:pt x="7159264" y="2455786"/>
                  <a:pt x="7408145" y="2654039"/>
                </a:cubicBezTo>
                <a:cubicBezTo>
                  <a:pt x="5525847" y="5200841"/>
                  <a:pt x="1332632" y="10685941"/>
                  <a:pt x="1341" y="12439362"/>
                </a:cubicBezTo>
                <a:cubicBezTo>
                  <a:pt x="-8864" y="8435613"/>
                  <a:pt x="42881" y="5012761"/>
                  <a:pt x="32676" y="1009012"/>
                </a:cubicBezTo>
                <a:close/>
              </a:path>
            </a:pathLst>
          </a:custGeom>
          <a:gradFill>
            <a:gsLst>
              <a:gs pos="54000">
                <a:srgbClr val="7E6AB3"/>
              </a:gs>
              <a:gs pos="0">
                <a:srgbClr val="41ABF5"/>
              </a:gs>
              <a:gs pos="100000">
                <a:srgbClr val="934F99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mazon Ember" panose="020B0603020204020204"/>
              </a:rPr>
              <a:t> </a:t>
            </a:r>
            <a:endParaRPr lang="zh-CN" altLang="en-US" dirty="0">
              <a:latin typeface="Amazon Ember" panose="020B0603020204020204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6B815B-AE7A-4F4E-9BA3-23942467C8ED}"/>
              </a:ext>
            </a:extLst>
          </p:cNvPr>
          <p:cNvSpPr txBox="1"/>
          <p:nvPr userDrawn="1"/>
        </p:nvSpPr>
        <p:spPr>
          <a:xfrm>
            <a:off x="10360047" y="117668"/>
            <a:ext cx="152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Medium" panose="020B0603020204030204" pitchFamily="34" charset="0"/>
                <a:cs typeface="Amazon Ember Medium" panose="020B0603020204030204" pitchFamily="34" charset="0"/>
              </a:rPr>
              <a:t>DEV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</a:rPr>
              <a:t> 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Light" panose="020B0403020204020204" pitchFamily="34" charset="0"/>
                <a:cs typeface="Amazon Ember Light" panose="020B0403020204020204" pitchFamily="34" charset="0"/>
              </a:rPr>
              <a:t>DAY</a:t>
            </a:r>
            <a:endParaRPr lang="zh-CN" altLang="en-US" sz="2400" spc="300" dirty="0">
              <a:solidFill>
                <a:schemeClr val="bg1"/>
              </a:solidFill>
              <a:latin typeface="Amazon Ember" panose="020B0603020204020204"/>
              <a:cs typeface="Amazon Ember Light" panose="020B0403020204020204" pitchFamily="34" charset="0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151ECF5-F93B-41F3-B680-E1CFAD65465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文本占位符 21">
            <a:extLst>
              <a:ext uri="{FF2B5EF4-FFF2-40B4-BE49-F238E27FC236}">
                <a16:creationId xmlns:a16="http://schemas.microsoft.com/office/drawing/2014/main" id="{1A0EC872-0697-4E65-9AA6-DA98F1FBD4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4B8ACE0-0CFA-4807-BA33-874E6ACA00CF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61284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Bulleted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4A4AFCB-C348-49FD-AD81-770CE1166E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160" y="0"/>
            <a:ext cx="1216084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D647017-F636-4511-88FC-E843196640B4}"/>
              </a:ext>
            </a:extLst>
          </p:cNvPr>
          <p:cNvSpPr/>
          <p:nvPr userDrawn="1"/>
        </p:nvSpPr>
        <p:spPr>
          <a:xfrm rot="14400000">
            <a:off x="1181899" y="-5615453"/>
            <a:ext cx="7443726" cy="14016285"/>
          </a:xfrm>
          <a:custGeom>
            <a:avLst/>
            <a:gdLst>
              <a:gd name="connsiteX0" fmla="*/ 0 w 11131059"/>
              <a:gd name="connsiteY0" fmla="*/ 0 h 14708827"/>
              <a:gd name="connsiteX1" fmla="*/ 11131059 w 11131059"/>
              <a:gd name="connsiteY1" fmla="*/ 0 h 14708827"/>
              <a:gd name="connsiteX2" fmla="*/ 11131059 w 11131059"/>
              <a:gd name="connsiteY2" fmla="*/ 14708827 h 14708827"/>
              <a:gd name="connsiteX3" fmla="*/ 0 w 11131059"/>
              <a:gd name="connsiteY3" fmla="*/ 14708827 h 14708827"/>
              <a:gd name="connsiteX4" fmla="*/ 0 w 11131059"/>
              <a:gd name="connsiteY4" fmla="*/ 0 h 14708827"/>
              <a:gd name="connsiteX0" fmla="*/ 0 w 11131059"/>
              <a:gd name="connsiteY0" fmla="*/ 0 h 14708827"/>
              <a:gd name="connsiteX1" fmla="*/ 8678530 w 11131059"/>
              <a:gd name="connsiteY1" fmla="*/ 4743205 h 14708827"/>
              <a:gd name="connsiteX2" fmla="*/ 11131059 w 11131059"/>
              <a:gd name="connsiteY2" fmla="*/ 14708827 h 14708827"/>
              <a:gd name="connsiteX3" fmla="*/ 0 w 11131059"/>
              <a:gd name="connsiteY3" fmla="*/ 14708827 h 14708827"/>
              <a:gd name="connsiteX4" fmla="*/ 0 w 11131059"/>
              <a:gd name="connsiteY4" fmla="*/ 0 h 14708827"/>
              <a:gd name="connsiteX0" fmla="*/ 0 w 11131059"/>
              <a:gd name="connsiteY0" fmla="*/ 499818 h 15208645"/>
              <a:gd name="connsiteX1" fmla="*/ 6074347 w 11131059"/>
              <a:gd name="connsiteY1" fmla="*/ 0 h 15208645"/>
              <a:gd name="connsiteX2" fmla="*/ 11131059 w 11131059"/>
              <a:gd name="connsiteY2" fmla="*/ 15208645 h 15208645"/>
              <a:gd name="connsiteX3" fmla="*/ 0 w 11131059"/>
              <a:gd name="connsiteY3" fmla="*/ 15208645 h 15208645"/>
              <a:gd name="connsiteX4" fmla="*/ 0 w 11131059"/>
              <a:gd name="connsiteY4" fmla="*/ 499818 h 15208645"/>
              <a:gd name="connsiteX0" fmla="*/ 0 w 9102113"/>
              <a:gd name="connsiteY0" fmla="*/ 499818 h 15208645"/>
              <a:gd name="connsiteX1" fmla="*/ 6074347 w 9102113"/>
              <a:gd name="connsiteY1" fmla="*/ 0 h 15208645"/>
              <a:gd name="connsiteX2" fmla="*/ 9102113 w 9102113"/>
              <a:gd name="connsiteY2" fmla="*/ 9197883 h 15208645"/>
              <a:gd name="connsiteX3" fmla="*/ 0 w 9102113"/>
              <a:gd name="connsiteY3" fmla="*/ 15208645 h 15208645"/>
              <a:gd name="connsiteX4" fmla="*/ 0 w 9102113"/>
              <a:gd name="connsiteY4" fmla="*/ 499818 h 15208645"/>
              <a:gd name="connsiteX0" fmla="*/ 0 w 7080824"/>
              <a:gd name="connsiteY0" fmla="*/ 499818 h 15208645"/>
              <a:gd name="connsiteX1" fmla="*/ 6074347 w 7080824"/>
              <a:gd name="connsiteY1" fmla="*/ 0 h 15208645"/>
              <a:gd name="connsiteX2" fmla="*/ 7080824 w 7080824"/>
              <a:gd name="connsiteY2" fmla="*/ 3059558 h 15208645"/>
              <a:gd name="connsiteX3" fmla="*/ 0 w 7080824"/>
              <a:gd name="connsiteY3" fmla="*/ 15208645 h 15208645"/>
              <a:gd name="connsiteX4" fmla="*/ 0 w 7080824"/>
              <a:gd name="connsiteY4" fmla="*/ 499818 h 15208645"/>
              <a:gd name="connsiteX0" fmla="*/ 0 w 7323003"/>
              <a:gd name="connsiteY0" fmla="*/ 499818 h 15208645"/>
              <a:gd name="connsiteX1" fmla="*/ 6074347 w 7323003"/>
              <a:gd name="connsiteY1" fmla="*/ 0 h 15208645"/>
              <a:gd name="connsiteX2" fmla="*/ 7323003 w 7323003"/>
              <a:gd name="connsiteY2" fmla="*/ 3859292 h 15208645"/>
              <a:gd name="connsiteX3" fmla="*/ 0 w 7323003"/>
              <a:gd name="connsiteY3" fmla="*/ 15208645 h 15208645"/>
              <a:gd name="connsiteX4" fmla="*/ 0 w 7323003"/>
              <a:gd name="connsiteY4" fmla="*/ 499818 h 15208645"/>
              <a:gd name="connsiteX0" fmla="*/ 0 w 7409229"/>
              <a:gd name="connsiteY0" fmla="*/ 499818 h 15208645"/>
              <a:gd name="connsiteX1" fmla="*/ 6074347 w 7409229"/>
              <a:gd name="connsiteY1" fmla="*/ 0 h 15208645"/>
              <a:gd name="connsiteX2" fmla="*/ 7409229 w 7409229"/>
              <a:gd name="connsiteY2" fmla="*/ 4129045 h 15208645"/>
              <a:gd name="connsiteX3" fmla="*/ 0 w 7409229"/>
              <a:gd name="connsiteY3" fmla="*/ 15208645 h 15208645"/>
              <a:gd name="connsiteX4" fmla="*/ 0 w 7409229"/>
              <a:gd name="connsiteY4" fmla="*/ 499818 h 15208645"/>
              <a:gd name="connsiteX0" fmla="*/ 8023 w 7417252"/>
              <a:gd name="connsiteY0" fmla="*/ 499818 h 16479842"/>
              <a:gd name="connsiteX1" fmla="*/ 6082370 w 7417252"/>
              <a:gd name="connsiteY1" fmla="*/ 0 h 16479842"/>
              <a:gd name="connsiteX2" fmla="*/ 7417252 w 7417252"/>
              <a:gd name="connsiteY2" fmla="*/ 4129045 h 16479842"/>
              <a:gd name="connsiteX3" fmla="*/ 0 w 7417252"/>
              <a:gd name="connsiteY3" fmla="*/ 16479842 h 16479842"/>
              <a:gd name="connsiteX4" fmla="*/ 8023 w 7417252"/>
              <a:gd name="connsiteY4" fmla="*/ 499818 h 16479842"/>
              <a:gd name="connsiteX0" fmla="*/ 8023 w 7417252"/>
              <a:gd name="connsiteY0" fmla="*/ 0 h 15980024"/>
              <a:gd name="connsiteX1" fmla="*/ 4100168 w 7417252"/>
              <a:gd name="connsiteY1" fmla="*/ 2095256 h 15980024"/>
              <a:gd name="connsiteX2" fmla="*/ 7417252 w 7417252"/>
              <a:gd name="connsiteY2" fmla="*/ 3629227 h 15980024"/>
              <a:gd name="connsiteX3" fmla="*/ 0 w 7417252"/>
              <a:gd name="connsiteY3" fmla="*/ 15980024 h 15980024"/>
              <a:gd name="connsiteX4" fmla="*/ 8023 w 7417252"/>
              <a:gd name="connsiteY4" fmla="*/ 0 h 15980024"/>
              <a:gd name="connsiteX0" fmla="*/ 8023 w 7417252"/>
              <a:gd name="connsiteY0" fmla="*/ 29136 h 16009160"/>
              <a:gd name="connsiteX1" fmla="*/ 1411213 w 7417252"/>
              <a:gd name="connsiteY1" fmla="*/ 0 h 16009160"/>
              <a:gd name="connsiteX2" fmla="*/ 7417252 w 7417252"/>
              <a:gd name="connsiteY2" fmla="*/ 3658363 h 16009160"/>
              <a:gd name="connsiteX3" fmla="*/ 0 w 7417252"/>
              <a:gd name="connsiteY3" fmla="*/ 16009160 h 16009160"/>
              <a:gd name="connsiteX4" fmla="*/ 8023 w 7417252"/>
              <a:gd name="connsiteY4" fmla="*/ 29136 h 16009160"/>
              <a:gd name="connsiteX0" fmla="*/ 8023 w 7406542"/>
              <a:gd name="connsiteY0" fmla="*/ 29136 h 16009160"/>
              <a:gd name="connsiteX1" fmla="*/ 1411213 w 7406542"/>
              <a:gd name="connsiteY1" fmla="*/ 0 h 16009160"/>
              <a:gd name="connsiteX2" fmla="*/ 7406542 w 7406542"/>
              <a:gd name="connsiteY2" fmla="*/ 3410212 h 16009160"/>
              <a:gd name="connsiteX3" fmla="*/ 0 w 7406542"/>
              <a:gd name="connsiteY3" fmla="*/ 16009160 h 16009160"/>
              <a:gd name="connsiteX4" fmla="*/ 8023 w 7406542"/>
              <a:gd name="connsiteY4" fmla="*/ 29136 h 16009160"/>
              <a:gd name="connsiteX0" fmla="*/ 14263 w 7406542"/>
              <a:gd name="connsiteY0" fmla="*/ 2342429 h 16009160"/>
              <a:gd name="connsiteX1" fmla="*/ 1411213 w 7406542"/>
              <a:gd name="connsiteY1" fmla="*/ 0 h 16009160"/>
              <a:gd name="connsiteX2" fmla="*/ 7406542 w 7406542"/>
              <a:gd name="connsiteY2" fmla="*/ 3410212 h 16009160"/>
              <a:gd name="connsiteX3" fmla="*/ 0 w 7406542"/>
              <a:gd name="connsiteY3" fmla="*/ 16009160 h 16009160"/>
              <a:gd name="connsiteX4" fmla="*/ 14263 w 7406542"/>
              <a:gd name="connsiteY4" fmla="*/ 2342429 h 16009160"/>
              <a:gd name="connsiteX0" fmla="*/ 31445 w 7423724"/>
              <a:gd name="connsiteY0" fmla="*/ 2342429 h 16153219"/>
              <a:gd name="connsiteX1" fmla="*/ 1428395 w 7423724"/>
              <a:gd name="connsiteY1" fmla="*/ 0 h 16153219"/>
              <a:gd name="connsiteX2" fmla="*/ 7423724 w 7423724"/>
              <a:gd name="connsiteY2" fmla="*/ 3410212 h 16153219"/>
              <a:gd name="connsiteX3" fmla="*/ 0 w 7423724"/>
              <a:gd name="connsiteY3" fmla="*/ 16153219 h 16153219"/>
              <a:gd name="connsiteX4" fmla="*/ 31445 w 7423724"/>
              <a:gd name="connsiteY4" fmla="*/ 2342429 h 16153219"/>
              <a:gd name="connsiteX0" fmla="*/ 31445 w 7423724"/>
              <a:gd name="connsiteY0" fmla="*/ 2390664 h 16201454"/>
              <a:gd name="connsiteX1" fmla="*/ 1421049 w 7423724"/>
              <a:gd name="connsiteY1" fmla="*/ 0 h 16201454"/>
              <a:gd name="connsiteX2" fmla="*/ 7423724 w 7423724"/>
              <a:gd name="connsiteY2" fmla="*/ 3458447 h 16201454"/>
              <a:gd name="connsiteX3" fmla="*/ 0 w 7423724"/>
              <a:gd name="connsiteY3" fmla="*/ 16201454 h 16201454"/>
              <a:gd name="connsiteX4" fmla="*/ 31445 w 7423724"/>
              <a:gd name="connsiteY4" fmla="*/ 2390664 h 16201454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0 w 7423724"/>
              <a:gd name="connsiteY3" fmla="*/ 16235470 h 16235470"/>
              <a:gd name="connsiteX4" fmla="*/ 31445 w 7423724"/>
              <a:gd name="connsiteY4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0 w 7423724"/>
              <a:gd name="connsiteY3" fmla="*/ 16235470 h 16235470"/>
              <a:gd name="connsiteX4" fmla="*/ 31445 w 7423724"/>
              <a:gd name="connsiteY4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2253079 w 7423724"/>
              <a:gd name="connsiteY3" fmla="*/ 12607686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933149 w 7423724"/>
              <a:gd name="connsiteY3" fmla="*/ 12818921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273372 w 7423724"/>
              <a:gd name="connsiteY3" fmla="*/ 13999788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190883 w 7423724"/>
              <a:gd name="connsiteY3" fmla="*/ 13952163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292421 w 7423724"/>
              <a:gd name="connsiteY3" fmla="*/ 13966792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41922 w 7434201"/>
              <a:gd name="connsiteY0" fmla="*/ 2424680 h 13966792"/>
              <a:gd name="connsiteX1" fmla="*/ 1433568 w 7434201"/>
              <a:gd name="connsiteY1" fmla="*/ 0 h 13966792"/>
              <a:gd name="connsiteX2" fmla="*/ 7434201 w 7434201"/>
              <a:gd name="connsiteY2" fmla="*/ 3492463 h 13966792"/>
              <a:gd name="connsiteX3" fmla="*/ 1302898 w 7434201"/>
              <a:gd name="connsiteY3" fmla="*/ 13966792 h 13966792"/>
              <a:gd name="connsiteX4" fmla="*/ 0 w 7434201"/>
              <a:gd name="connsiteY4" fmla="*/ 13281816 h 13966792"/>
              <a:gd name="connsiteX5" fmla="*/ 41922 w 7434201"/>
              <a:gd name="connsiteY5" fmla="*/ 2424680 h 13966792"/>
              <a:gd name="connsiteX0" fmla="*/ 41922 w 7434201"/>
              <a:gd name="connsiteY0" fmla="*/ 2424680 h 14016285"/>
              <a:gd name="connsiteX1" fmla="*/ 1433568 w 7434201"/>
              <a:gd name="connsiteY1" fmla="*/ 0 h 14016285"/>
              <a:gd name="connsiteX2" fmla="*/ 7434201 w 7434201"/>
              <a:gd name="connsiteY2" fmla="*/ 3492463 h 14016285"/>
              <a:gd name="connsiteX3" fmla="*/ 1274323 w 7434201"/>
              <a:gd name="connsiteY3" fmla="*/ 14016285 h 14016285"/>
              <a:gd name="connsiteX4" fmla="*/ 0 w 7434201"/>
              <a:gd name="connsiteY4" fmla="*/ 13281816 h 14016285"/>
              <a:gd name="connsiteX5" fmla="*/ 41922 w 7434201"/>
              <a:gd name="connsiteY5" fmla="*/ 2424680 h 14016285"/>
              <a:gd name="connsiteX0" fmla="*/ 51447 w 7443726"/>
              <a:gd name="connsiteY0" fmla="*/ 2424680 h 14016285"/>
              <a:gd name="connsiteX1" fmla="*/ 1443093 w 7443726"/>
              <a:gd name="connsiteY1" fmla="*/ 0 h 14016285"/>
              <a:gd name="connsiteX2" fmla="*/ 7443726 w 7443726"/>
              <a:gd name="connsiteY2" fmla="*/ 3492463 h 14016285"/>
              <a:gd name="connsiteX3" fmla="*/ 1283848 w 7443726"/>
              <a:gd name="connsiteY3" fmla="*/ 14016285 h 14016285"/>
              <a:gd name="connsiteX4" fmla="*/ 0 w 7443726"/>
              <a:gd name="connsiteY4" fmla="*/ 13298314 h 14016285"/>
              <a:gd name="connsiteX5" fmla="*/ 51447 w 7443726"/>
              <a:gd name="connsiteY5" fmla="*/ 2424680 h 1401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43726" h="14016285">
                <a:moveTo>
                  <a:pt x="51447" y="2424680"/>
                </a:moveTo>
                <a:lnTo>
                  <a:pt x="1443093" y="0"/>
                </a:lnTo>
                <a:lnTo>
                  <a:pt x="7443726" y="3492463"/>
                </a:lnTo>
                <a:cubicBezTo>
                  <a:pt x="5701356" y="6512671"/>
                  <a:pt x="3026218" y="10996077"/>
                  <a:pt x="1283848" y="14016285"/>
                </a:cubicBezTo>
                <a:lnTo>
                  <a:pt x="0" y="13298314"/>
                </a:lnTo>
                <a:cubicBezTo>
                  <a:pt x="2674" y="7971639"/>
                  <a:pt x="48773" y="7751355"/>
                  <a:pt x="51447" y="2424680"/>
                </a:cubicBezTo>
                <a:close/>
              </a:path>
            </a:pathLst>
          </a:custGeom>
          <a:gradFill>
            <a:gsLst>
              <a:gs pos="59000">
                <a:srgbClr val="D98E2A"/>
              </a:gs>
              <a:gs pos="34000">
                <a:srgbClr val="FF8C00"/>
              </a:gs>
              <a:gs pos="100000">
                <a:srgbClr val="3B89D5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93069D-8E2B-4969-A1CE-14CC6AD0B277}"/>
              </a:ext>
            </a:extLst>
          </p:cNvPr>
          <p:cNvSpPr txBox="1"/>
          <p:nvPr userDrawn="1"/>
        </p:nvSpPr>
        <p:spPr>
          <a:xfrm>
            <a:off x="10360047" y="117668"/>
            <a:ext cx="152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Medium" panose="020B0603020204030204" pitchFamily="34" charset="0"/>
                <a:cs typeface="Amazon Ember Medium" panose="020B0603020204030204" pitchFamily="34" charset="0"/>
              </a:rPr>
              <a:t>DEV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</a:rPr>
              <a:t> 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Light" panose="020B0403020204020204" pitchFamily="34" charset="0"/>
                <a:cs typeface="Amazon Ember Light" panose="020B0403020204020204" pitchFamily="34" charset="0"/>
              </a:rPr>
              <a:t>DAY</a:t>
            </a:r>
            <a:endParaRPr lang="zh-CN" altLang="en-US" sz="2400" spc="300" dirty="0">
              <a:solidFill>
                <a:schemeClr val="bg1"/>
              </a:solidFill>
              <a:latin typeface="Amazon Ember" panose="020B0603020204020204"/>
              <a:cs typeface="Amazon Ember Light" panose="020B0403020204020204" pitchFamily="34" charset="0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340D12F-602C-47CC-854A-6430EA334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269" y="2267593"/>
            <a:ext cx="5168867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C4D6055-34AF-469A-9A15-91D73E07881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126143" y="2248542"/>
            <a:ext cx="5143500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文本占位符 21">
            <a:extLst>
              <a:ext uri="{FF2B5EF4-FFF2-40B4-BE49-F238E27FC236}">
                <a16:creationId xmlns:a16="http://schemas.microsoft.com/office/drawing/2014/main" id="{04223EC5-9BE0-4625-BF35-976ED80264A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9356C49E-48C2-4FF7-9760-3D54F23D287F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9079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AC90F-806A-4640-838C-5DDD1BCE9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498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BA74DF-A46C-4C31-8624-5EDB00AD5F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rgbClr val="DA5A30"/>
              </a:gs>
              <a:gs pos="1000">
                <a:srgbClr val="F88B1E"/>
              </a:gs>
              <a:gs pos="75000">
                <a:srgbClr val="0061FF"/>
              </a:gs>
            </a:gsLst>
            <a:lin ang="6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FA7FB602-CE4C-4507-B954-1EFD2BDED4AF}"/>
              </a:ext>
            </a:extLst>
          </p:cNvPr>
          <p:cNvSpPr/>
          <p:nvPr userDrawn="1"/>
        </p:nvSpPr>
        <p:spPr>
          <a:xfrm rot="1714131">
            <a:off x="8172577" y="-183618"/>
            <a:ext cx="5462893" cy="7388975"/>
          </a:xfrm>
          <a:custGeom>
            <a:avLst/>
            <a:gdLst>
              <a:gd name="connsiteX0" fmla="*/ 0 w 5043949"/>
              <a:gd name="connsiteY0" fmla="*/ 7580671 h 7580671"/>
              <a:gd name="connsiteX1" fmla="*/ 2521975 w 5043949"/>
              <a:gd name="connsiteY1" fmla="*/ 0 h 7580671"/>
              <a:gd name="connsiteX2" fmla="*/ 5043949 w 5043949"/>
              <a:gd name="connsiteY2" fmla="*/ 7580671 h 7580671"/>
              <a:gd name="connsiteX3" fmla="*/ 0 w 5043949"/>
              <a:gd name="connsiteY3" fmla="*/ 7580671 h 7580671"/>
              <a:gd name="connsiteX0" fmla="*/ 0 w 5043949"/>
              <a:gd name="connsiteY0" fmla="*/ 6902245 h 6902245"/>
              <a:gd name="connsiteX1" fmla="*/ 2639962 w 5043949"/>
              <a:gd name="connsiteY1" fmla="*/ 0 h 6902245"/>
              <a:gd name="connsiteX2" fmla="*/ 5043949 w 5043949"/>
              <a:gd name="connsiteY2" fmla="*/ 6902245 h 6902245"/>
              <a:gd name="connsiteX3" fmla="*/ 0 w 5043949"/>
              <a:gd name="connsiteY3" fmla="*/ 6902245 h 6902245"/>
              <a:gd name="connsiteX0" fmla="*/ 0 w 5043949"/>
              <a:gd name="connsiteY0" fmla="*/ 6843251 h 6843251"/>
              <a:gd name="connsiteX1" fmla="*/ 2374491 w 5043949"/>
              <a:gd name="connsiteY1" fmla="*/ 0 h 6843251"/>
              <a:gd name="connsiteX2" fmla="*/ 5043949 w 5043949"/>
              <a:gd name="connsiteY2" fmla="*/ 6843251 h 6843251"/>
              <a:gd name="connsiteX3" fmla="*/ 0 w 5043949"/>
              <a:gd name="connsiteY3" fmla="*/ 6843251 h 6843251"/>
              <a:gd name="connsiteX0" fmla="*/ 0 w 2536723"/>
              <a:gd name="connsiteY0" fmla="*/ 6843251 h 6843251"/>
              <a:gd name="connsiteX1" fmla="*/ 2374491 w 2536723"/>
              <a:gd name="connsiteY1" fmla="*/ 0 h 6843251"/>
              <a:gd name="connsiteX2" fmla="*/ 2536723 w 2536723"/>
              <a:gd name="connsiteY2" fmla="*/ 6813754 h 6843251"/>
              <a:gd name="connsiteX3" fmla="*/ 0 w 2536723"/>
              <a:gd name="connsiteY3" fmla="*/ 6843251 h 6843251"/>
              <a:gd name="connsiteX0" fmla="*/ 0 w 2374491"/>
              <a:gd name="connsiteY0" fmla="*/ 6843251 h 6843251"/>
              <a:gd name="connsiteX1" fmla="*/ 2374491 w 2374491"/>
              <a:gd name="connsiteY1" fmla="*/ 0 h 6843251"/>
              <a:gd name="connsiteX2" fmla="*/ 2271252 w 2374491"/>
              <a:gd name="connsiteY2" fmla="*/ 6813754 h 6843251"/>
              <a:gd name="connsiteX3" fmla="*/ 0 w 2374491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754760 h 6843251"/>
              <a:gd name="connsiteX3" fmla="*/ 0 w 2389239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843251 h 6843251"/>
              <a:gd name="connsiteX3" fmla="*/ 0 w 2389239"/>
              <a:gd name="connsiteY3" fmla="*/ 6843251 h 6843251"/>
              <a:gd name="connsiteX0" fmla="*/ 350187 w 2739426"/>
              <a:gd name="connsiteY0" fmla="*/ 6843251 h 6843251"/>
              <a:gd name="connsiteX1" fmla="*/ 90862 w 2739426"/>
              <a:gd name="connsiteY1" fmla="*/ 12833 h 6843251"/>
              <a:gd name="connsiteX2" fmla="*/ 2724678 w 2739426"/>
              <a:gd name="connsiteY2" fmla="*/ 0 h 6843251"/>
              <a:gd name="connsiteX3" fmla="*/ 2739426 w 2739426"/>
              <a:gd name="connsiteY3" fmla="*/ 6843251 h 6843251"/>
              <a:gd name="connsiteX4" fmla="*/ 350187 w 2739426"/>
              <a:gd name="connsiteY4" fmla="*/ 6843251 h 6843251"/>
              <a:gd name="connsiteX0" fmla="*/ 262203 w 2651442"/>
              <a:gd name="connsiteY0" fmla="*/ 6843251 h 6843251"/>
              <a:gd name="connsiteX1" fmla="*/ 2878 w 2651442"/>
              <a:gd name="connsiteY1" fmla="*/ 12833 h 6843251"/>
              <a:gd name="connsiteX2" fmla="*/ 2636694 w 2651442"/>
              <a:gd name="connsiteY2" fmla="*/ 0 h 6843251"/>
              <a:gd name="connsiteX3" fmla="*/ 2651442 w 2651442"/>
              <a:gd name="connsiteY3" fmla="*/ 6843251 h 6843251"/>
              <a:gd name="connsiteX4" fmla="*/ 262203 w 2651442"/>
              <a:gd name="connsiteY4" fmla="*/ 6843251 h 6843251"/>
              <a:gd name="connsiteX0" fmla="*/ 0 w 2389239"/>
              <a:gd name="connsiteY0" fmla="*/ 6982818 h 6982818"/>
              <a:gd name="connsiteX1" fmla="*/ 45475 w 2389239"/>
              <a:gd name="connsiteY1" fmla="*/ 0 h 6982818"/>
              <a:gd name="connsiteX2" fmla="*/ 2374491 w 2389239"/>
              <a:gd name="connsiteY2" fmla="*/ 139567 h 6982818"/>
              <a:gd name="connsiteX3" fmla="*/ 2389239 w 2389239"/>
              <a:gd name="connsiteY3" fmla="*/ 6982818 h 6982818"/>
              <a:gd name="connsiteX4" fmla="*/ 0 w 2389239"/>
              <a:gd name="connsiteY4" fmla="*/ 6982818 h 6982818"/>
              <a:gd name="connsiteX0" fmla="*/ 27234 w 2416473"/>
              <a:gd name="connsiteY0" fmla="*/ 6982818 h 6982818"/>
              <a:gd name="connsiteX1" fmla="*/ 72709 w 2416473"/>
              <a:gd name="connsiteY1" fmla="*/ 0 h 6982818"/>
              <a:gd name="connsiteX2" fmla="*/ 2401725 w 2416473"/>
              <a:gd name="connsiteY2" fmla="*/ 139567 h 6982818"/>
              <a:gd name="connsiteX3" fmla="*/ 2416473 w 2416473"/>
              <a:gd name="connsiteY3" fmla="*/ 6982818 h 6982818"/>
              <a:gd name="connsiteX4" fmla="*/ 27234 w 2416473"/>
              <a:gd name="connsiteY4" fmla="*/ 6982818 h 6982818"/>
              <a:gd name="connsiteX0" fmla="*/ 60528 w 2449767"/>
              <a:gd name="connsiteY0" fmla="*/ 6868518 h 6868518"/>
              <a:gd name="connsiteX1" fmla="*/ 29803 w 2449767"/>
              <a:gd name="connsiteY1" fmla="*/ 0 h 6868518"/>
              <a:gd name="connsiteX2" fmla="*/ 2435019 w 2449767"/>
              <a:gd name="connsiteY2" fmla="*/ 25267 h 6868518"/>
              <a:gd name="connsiteX3" fmla="*/ 2449767 w 2449767"/>
              <a:gd name="connsiteY3" fmla="*/ 6868518 h 6868518"/>
              <a:gd name="connsiteX4" fmla="*/ 60528 w 2449767"/>
              <a:gd name="connsiteY4" fmla="*/ 6868518 h 6868518"/>
              <a:gd name="connsiteX0" fmla="*/ 30725 w 2419964"/>
              <a:gd name="connsiteY0" fmla="*/ 6868518 h 6868518"/>
              <a:gd name="connsiteX1" fmla="*/ 0 w 2419964"/>
              <a:gd name="connsiteY1" fmla="*/ 0 h 6868518"/>
              <a:gd name="connsiteX2" fmla="*/ 2405216 w 2419964"/>
              <a:gd name="connsiteY2" fmla="*/ 25267 h 6868518"/>
              <a:gd name="connsiteX3" fmla="*/ 2419964 w 2419964"/>
              <a:gd name="connsiteY3" fmla="*/ 6868518 h 6868518"/>
              <a:gd name="connsiteX4" fmla="*/ 30725 w 2419964"/>
              <a:gd name="connsiteY4" fmla="*/ 6868518 h 6868518"/>
              <a:gd name="connsiteX0" fmla="*/ 17157 w 2406396"/>
              <a:gd name="connsiteY0" fmla="*/ 6843251 h 6843251"/>
              <a:gd name="connsiteX1" fmla="*/ 21310 w 2406396"/>
              <a:gd name="connsiteY1" fmla="*/ 1238946 h 6843251"/>
              <a:gd name="connsiteX2" fmla="*/ 2391648 w 2406396"/>
              <a:gd name="connsiteY2" fmla="*/ 0 h 6843251"/>
              <a:gd name="connsiteX3" fmla="*/ 2406396 w 2406396"/>
              <a:gd name="connsiteY3" fmla="*/ 6843251 h 6843251"/>
              <a:gd name="connsiteX4" fmla="*/ 17157 w 2406396"/>
              <a:gd name="connsiteY4" fmla="*/ 6843251 h 6843251"/>
              <a:gd name="connsiteX0" fmla="*/ 17157 w 2406396"/>
              <a:gd name="connsiteY0" fmla="*/ 6843251 h 6843251"/>
              <a:gd name="connsiteX1" fmla="*/ 21310 w 2406396"/>
              <a:gd name="connsiteY1" fmla="*/ 1238946 h 6843251"/>
              <a:gd name="connsiteX2" fmla="*/ 900522 w 2406396"/>
              <a:gd name="connsiteY2" fmla="*/ 94573 h 6843251"/>
              <a:gd name="connsiteX3" fmla="*/ 2391648 w 2406396"/>
              <a:gd name="connsiteY3" fmla="*/ 0 h 6843251"/>
              <a:gd name="connsiteX4" fmla="*/ 2406396 w 2406396"/>
              <a:gd name="connsiteY4" fmla="*/ 6843251 h 6843251"/>
              <a:gd name="connsiteX5" fmla="*/ 17157 w 2406396"/>
              <a:gd name="connsiteY5" fmla="*/ 6843251 h 6843251"/>
              <a:gd name="connsiteX0" fmla="*/ 16062 w 2405301"/>
              <a:gd name="connsiteY0" fmla="*/ 6843251 h 6843251"/>
              <a:gd name="connsiteX1" fmla="*/ 30993 w 2405301"/>
              <a:gd name="connsiteY1" fmla="*/ 1224840 h 6843251"/>
              <a:gd name="connsiteX2" fmla="*/ 899427 w 2405301"/>
              <a:gd name="connsiteY2" fmla="*/ 94573 h 6843251"/>
              <a:gd name="connsiteX3" fmla="*/ 2390553 w 2405301"/>
              <a:gd name="connsiteY3" fmla="*/ 0 h 6843251"/>
              <a:gd name="connsiteX4" fmla="*/ 2405301 w 2405301"/>
              <a:gd name="connsiteY4" fmla="*/ 6843251 h 6843251"/>
              <a:gd name="connsiteX5" fmla="*/ 16062 w 2405301"/>
              <a:gd name="connsiteY5" fmla="*/ 6843251 h 6843251"/>
              <a:gd name="connsiteX0" fmla="*/ 16062 w 2405301"/>
              <a:gd name="connsiteY0" fmla="*/ 6843251 h 6843251"/>
              <a:gd name="connsiteX1" fmla="*/ 30993 w 2405301"/>
              <a:gd name="connsiteY1" fmla="*/ 1224840 h 6843251"/>
              <a:gd name="connsiteX2" fmla="*/ 899427 w 2405301"/>
              <a:gd name="connsiteY2" fmla="*/ 94573 h 6843251"/>
              <a:gd name="connsiteX3" fmla="*/ 2390553 w 2405301"/>
              <a:gd name="connsiteY3" fmla="*/ 0 h 6843251"/>
              <a:gd name="connsiteX4" fmla="*/ 2405301 w 2405301"/>
              <a:gd name="connsiteY4" fmla="*/ 6843251 h 6843251"/>
              <a:gd name="connsiteX5" fmla="*/ 16062 w 2405301"/>
              <a:gd name="connsiteY5" fmla="*/ 6843251 h 6843251"/>
              <a:gd name="connsiteX0" fmla="*/ 16062 w 2405301"/>
              <a:gd name="connsiteY0" fmla="*/ 6843251 h 6843251"/>
              <a:gd name="connsiteX1" fmla="*/ 30993 w 2405301"/>
              <a:gd name="connsiteY1" fmla="*/ 1224840 h 6843251"/>
              <a:gd name="connsiteX2" fmla="*/ 899427 w 2405301"/>
              <a:gd name="connsiteY2" fmla="*/ 94573 h 6843251"/>
              <a:gd name="connsiteX3" fmla="*/ 2390553 w 2405301"/>
              <a:gd name="connsiteY3" fmla="*/ 0 h 6843251"/>
              <a:gd name="connsiteX4" fmla="*/ 2405301 w 2405301"/>
              <a:gd name="connsiteY4" fmla="*/ 6843251 h 6843251"/>
              <a:gd name="connsiteX5" fmla="*/ 16062 w 2405301"/>
              <a:gd name="connsiteY5" fmla="*/ 6843251 h 6843251"/>
              <a:gd name="connsiteX0" fmla="*/ 0 w 2389239"/>
              <a:gd name="connsiteY0" fmla="*/ 6843251 h 6843251"/>
              <a:gd name="connsiteX1" fmla="*/ 14931 w 2389239"/>
              <a:gd name="connsiteY1" fmla="*/ 1224840 h 6843251"/>
              <a:gd name="connsiteX2" fmla="*/ 883365 w 2389239"/>
              <a:gd name="connsiteY2" fmla="*/ 94573 h 6843251"/>
              <a:gd name="connsiteX3" fmla="*/ 2374491 w 2389239"/>
              <a:gd name="connsiteY3" fmla="*/ 0 h 6843251"/>
              <a:gd name="connsiteX4" fmla="*/ 2389239 w 2389239"/>
              <a:gd name="connsiteY4" fmla="*/ 6843251 h 6843251"/>
              <a:gd name="connsiteX5" fmla="*/ 0 w 2389239"/>
              <a:gd name="connsiteY5" fmla="*/ 6843251 h 6843251"/>
              <a:gd name="connsiteX0" fmla="*/ 0 w 2389239"/>
              <a:gd name="connsiteY0" fmla="*/ 6843251 h 6843251"/>
              <a:gd name="connsiteX1" fmla="*/ 14931 w 2389239"/>
              <a:gd name="connsiteY1" fmla="*/ 1224840 h 6843251"/>
              <a:gd name="connsiteX2" fmla="*/ 883365 w 2389239"/>
              <a:gd name="connsiteY2" fmla="*/ 94573 h 6843251"/>
              <a:gd name="connsiteX3" fmla="*/ 2374491 w 2389239"/>
              <a:gd name="connsiteY3" fmla="*/ 0 h 6843251"/>
              <a:gd name="connsiteX4" fmla="*/ 2389239 w 2389239"/>
              <a:gd name="connsiteY4" fmla="*/ 6843251 h 6843251"/>
              <a:gd name="connsiteX5" fmla="*/ 0 w 2389239"/>
              <a:gd name="connsiteY5" fmla="*/ 6843251 h 6843251"/>
              <a:gd name="connsiteX0" fmla="*/ 0 w 2389239"/>
              <a:gd name="connsiteY0" fmla="*/ 6748678 h 6748678"/>
              <a:gd name="connsiteX1" fmla="*/ 14931 w 2389239"/>
              <a:gd name="connsiteY1" fmla="*/ 1130267 h 6748678"/>
              <a:gd name="connsiteX2" fmla="*/ 883365 w 2389239"/>
              <a:gd name="connsiteY2" fmla="*/ 0 h 6748678"/>
              <a:gd name="connsiteX3" fmla="*/ 1489292 w 2389239"/>
              <a:gd name="connsiteY3" fmla="*/ 2474559 h 6748678"/>
              <a:gd name="connsiteX4" fmla="*/ 2389239 w 2389239"/>
              <a:gd name="connsiteY4" fmla="*/ 6748678 h 6748678"/>
              <a:gd name="connsiteX5" fmla="*/ 0 w 2389239"/>
              <a:gd name="connsiteY5" fmla="*/ 6748678 h 6748678"/>
              <a:gd name="connsiteX0" fmla="*/ 0 w 2257248"/>
              <a:gd name="connsiteY0" fmla="*/ 6748678 h 6748678"/>
              <a:gd name="connsiteX1" fmla="*/ 14931 w 2257248"/>
              <a:gd name="connsiteY1" fmla="*/ 1130267 h 6748678"/>
              <a:gd name="connsiteX2" fmla="*/ 883365 w 2257248"/>
              <a:gd name="connsiteY2" fmla="*/ 0 h 6748678"/>
              <a:gd name="connsiteX3" fmla="*/ 1489292 w 2257248"/>
              <a:gd name="connsiteY3" fmla="*/ 2474559 h 6748678"/>
              <a:gd name="connsiteX4" fmla="*/ 2257248 w 2257248"/>
              <a:gd name="connsiteY4" fmla="*/ 5981012 h 6748678"/>
              <a:gd name="connsiteX5" fmla="*/ 0 w 2257248"/>
              <a:gd name="connsiteY5" fmla="*/ 6748678 h 6748678"/>
              <a:gd name="connsiteX0" fmla="*/ 0 w 2257248"/>
              <a:gd name="connsiteY0" fmla="*/ 6748678 h 7335983"/>
              <a:gd name="connsiteX1" fmla="*/ 14931 w 2257248"/>
              <a:gd name="connsiteY1" fmla="*/ 1130267 h 7335983"/>
              <a:gd name="connsiteX2" fmla="*/ 883365 w 2257248"/>
              <a:gd name="connsiteY2" fmla="*/ 0 h 7335983"/>
              <a:gd name="connsiteX3" fmla="*/ 1489292 w 2257248"/>
              <a:gd name="connsiteY3" fmla="*/ 2474559 h 7335983"/>
              <a:gd name="connsiteX4" fmla="*/ 2257248 w 2257248"/>
              <a:gd name="connsiteY4" fmla="*/ 5981012 h 7335983"/>
              <a:gd name="connsiteX5" fmla="*/ 1231783 w 2257248"/>
              <a:gd name="connsiteY5" fmla="*/ 7335983 h 7335983"/>
              <a:gd name="connsiteX6" fmla="*/ 0 w 2257248"/>
              <a:gd name="connsiteY6" fmla="*/ 6748678 h 7335983"/>
              <a:gd name="connsiteX0" fmla="*/ 0 w 2257248"/>
              <a:gd name="connsiteY0" fmla="*/ 6748678 h 7335983"/>
              <a:gd name="connsiteX1" fmla="*/ 14931 w 2257248"/>
              <a:gd name="connsiteY1" fmla="*/ 1130267 h 7335983"/>
              <a:gd name="connsiteX2" fmla="*/ 883365 w 2257248"/>
              <a:gd name="connsiteY2" fmla="*/ 0 h 7335983"/>
              <a:gd name="connsiteX3" fmla="*/ 1489292 w 2257248"/>
              <a:gd name="connsiteY3" fmla="*/ 2474559 h 7335983"/>
              <a:gd name="connsiteX4" fmla="*/ 2257248 w 2257248"/>
              <a:gd name="connsiteY4" fmla="*/ 5981012 h 7335983"/>
              <a:gd name="connsiteX5" fmla="*/ 1231783 w 2257248"/>
              <a:gd name="connsiteY5" fmla="*/ 7335983 h 7335983"/>
              <a:gd name="connsiteX6" fmla="*/ 0 w 2257248"/>
              <a:gd name="connsiteY6" fmla="*/ 6748678 h 7335983"/>
              <a:gd name="connsiteX0" fmla="*/ 0 w 2257248"/>
              <a:gd name="connsiteY0" fmla="*/ 6748678 h 7335983"/>
              <a:gd name="connsiteX1" fmla="*/ 14931 w 2257248"/>
              <a:gd name="connsiteY1" fmla="*/ 1130267 h 7335983"/>
              <a:gd name="connsiteX2" fmla="*/ 883365 w 2257248"/>
              <a:gd name="connsiteY2" fmla="*/ 0 h 7335983"/>
              <a:gd name="connsiteX3" fmla="*/ 1489292 w 2257248"/>
              <a:gd name="connsiteY3" fmla="*/ 2474559 h 7335983"/>
              <a:gd name="connsiteX4" fmla="*/ 2257248 w 2257248"/>
              <a:gd name="connsiteY4" fmla="*/ 5981012 h 7335983"/>
              <a:gd name="connsiteX5" fmla="*/ 1231783 w 2257248"/>
              <a:gd name="connsiteY5" fmla="*/ 7335983 h 7335983"/>
              <a:gd name="connsiteX6" fmla="*/ 0 w 2257248"/>
              <a:gd name="connsiteY6" fmla="*/ 6748678 h 7335983"/>
              <a:gd name="connsiteX0" fmla="*/ 0 w 2257248"/>
              <a:gd name="connsiteY0" fmla="*/ 6748678 h 7387793"/>
              <a:gd name="connsiteX1" fmla="*/ 14931 w 2257248"/>
              <a:gd name="connsiteY1" fmla="*/ 1130267 h 7387793"/>
              <a:gd name="connsiteX2" fmla="*/ 883365 w 2257248"/>
              <a:gd name="connsiteY2" fmla="*/ 0 h 7387793"/>
              <a:gd name="connsiteX3" fmla="*/ 1489292 w 2257248"/>
              <a:gd name="connsiteY3" fmla="*/ 2474559 h 7387793"/>
              <a:gd name="connsiteX4" fmla="*/ 2257248 w 2257248"/>
              <a:gd name="connsiteY4" fmla="*/ 5981012 h 7387793"/>
              <a:gd name="connsiteX5" fmla="*/ 1243521 w 2257248"/>
              <a:gd name="connsiteY5" fmla="*/ 7387793 h 7387793"/>
              <a:gd name="connsiteX6" fmla="*/ 0 w 2257248"/>
              <a:gd name="connsiteY6" fmla="*/ 6748678 h 7387793"/>
              <a:gd name="connsiteX0" fmla="*/ 0 w 2257248"/>
              <a:gd name="connsiteY0" fmla="*/ 6748678 h 7387793"/>
              <a:gd name="connsiteX1" fmla="*/ 14931 w 2257248"/>
              <a:gd name="connsiteY1" fmla="*/ 1130267 h 7387793"/>
              <a:gd name="connsiteX2" fmla="*/ 883365 w 2257248"/>
              <a:gd name="connsiteY2" fmla="*/ 0 h 7387793"/>
              <a:gd name="connsiteX3" fmla="*/ 1489292 w 2257248"/>
              <a:gd name="connsiteY3" fmla="*/ 2474559 h 7387793"/>
              <a:gd name="connsiteX4" fmla="*/ 2257248 w 2257248"/>
              <a:gd name="connsiteY4" fmla="*/ 5981012 h 7387793"/>
              <a:gd name="connsiteX5" fmla="*/ 1243521 w 2257248"/>
              <a:gd name="connsiteY5" fmla="*/ 7387793 h 7387793"/>
              <a:gd name="connsiteX6" fmla="*/ 0 w 2257248"/>
              <a:gd name="connsiteY6" fmla="*/ 6748678 h 7387793"/>
              <a:gd name="connsiteX0" fmla="*/ 0 w 2257248"/>
              <a:gd name="connsiteY0" fmla="*/ 6748678 h 7360901"/>
              <a:gd name="connsiteX1" fmla="*/ 14931 w 2257248"/>
              <a:gd name="connsiteY1" fmla="*/ 1130267 h 7360901"/>
              <a:gd name="connsiteX2" fmla="*/ 883365 w 2257248"/>
              <a:gd name="connsiteY2" fmla="*/ 0 h 7360901"/>
              <a:gd name="connsiteX3" fmla="*/ 1489292 w 2257248"/>
              <a:gd name="connsiteY3" fmla="*/ 2474559 h 7360901"/>
              <a:gd name="connsiteX4" fmla="*/ 2257248 w 2257248"/>
              <a:gd name="connsiteY4" fmla="*/ 5981012 h 7360901"/>
              <a:gd name="connsiteX5" fmla="*/ 1225396 w 2257248"/>
              <a:gd name="connsiteY5" fmla="*/ 7360901 h 7360901"/>
              <a:gd name="connsiteX6" fmla="*/ 0 w 2257248"/>
              <a:gd name="connsiteY6" fmla="*/ 6748678 h 7360901"/>
              <a:gd name="connsiteX0" fmla="*/ 0 w 2272846"/>
              <a:gd name="connsiteY0" fmla="*/ 6748678 h 7360901"/>
              <a:gd name="connsiteX1" fmla="*/ 14931 w 2272846"/>
              <a:gd name="connsiteY1" fmla="*/ 1130267 h 7360901"/>
              <a:gd name="connsiteX2" fmla="*/ 883365 w 2272846"/>
              <a:gd name="connsiteY2" fmla="*/ 0 h 7360901"/>
              <a:gd name="connsiteX3" fmla="*/ 1489292 w 2272846"/>
              <a:gd name="connsiteY3" fmla="*/ 2474559 h 7360901"/>
              <a:gd name="connsiteX4" fmla="*/ 2272846 w 2272846"/>
              <a:gd name="connsiteY4" fmla="*/ 5996749 h 7360901"/>
              <a:gd name="connsiteX5" fmla="*/ 1225396 w 2272846"/>
              <a:gd name="connsiteY5" fmla="*/ 7360901 h 7360901"/>
              <a:gd name="connsiteX6" fmla="*/ 0 w 2272846"/>
              <a:gd name="connsiteY6" fmla="*/ 6748678 h 7360901"/>
              <a:gd name="connsiteX0" fmla="*/ 0 w 2272846"/>
              <a:gd name="connsiteY0" fmla="*/ 6748678 h 7360901"/>
              <a:gd name="connsiteX1" fmla="*/ 14931 w 2272846"/>
              <a:gd name="connsiteY1" fmla="*/ 1130267 h 7360901"/>
              <a:gd name="connsiteX2" fmla="*/ 883365 w 2272846"/>
              <a:gd name="connsiteY2" fmla="*/ 0 h 7360901"/>
              <a:gd name="connsiteX3" fmla="*/ 1489292 w 2272846"/>
              <a:gd name="connsiteY3" fmla="*/ 2474559 h 7360901"/>
              <a:gd name="connsiteX4" fmla="*/ 2272846 w 2272846"/>
              <a:gd name="connsiteY4" fmla="*/ 5996749 h 7360901"/>
              <a:gd name="connsiteX5" fmla="*/ 1225396 w 2272846"/>
              <a:gd name="connsiteY5" fmla="*/ 7360901 h 7360901"/>
              <a:gd name="connsiteX6" fmla="*/ 0 w 2272846"/>
              <a:gd name="connsiteY6" fmla="*/ 6748678 h 7360901"/>
              <a:gd name="connsiteX0" fmla="*/ 0 w 2272846"/>
              <a:gd name="connsiteY0" fmla="*/ 6776752 h 7388975"/>
              <a:gd name="connsiteX1" fmla="*/ 14931 w 2272846"/>
              <a:gd name="connsiteY1" fmla="*/ 1158341 h 7388975"/>
              <a:gd name="connsiteX2" fmla="*/ 913103 w 2272846"/>
              <a:gd name="connsiteY2" fmla="*/ 0 h 7388975"/>
              <a:gd name="connsiteX3" fmla="*/ 1489292 w 2272846"/>
              <a:gd name="connsiteY3" fmla="*/ 2502633 h 7388975"/>
              <a:gd name="connsiteX4" fmla="*/ 2272846 w 2272846"/>
              <a:gd name="connsiteY4" fmla="*/ 6024823 h 7388975"/>
              <a:gd name="connsiteX5" fmla="*/ 1225396 w 2272846"/>
              <a:gd name="connsiteY5" fmla="*/ 7388975 h 7388975"/>
              <a:gd name="connsiteX6" fmla="*/ 0 w 2272846"/>
              <a:gd name="connsiteY6" fmla="*/ 6776752 h 7388975"/>
              <a:gd name="connsiteX0" fmla="*/ 0 w 2272846"/>
              <a:gd name="connsiteY0" fmla="*/ 6776752 h 7388975"/>
              <a:gd name="connsiteX1" fmla="*/ 14931 w 2272846"/>
              <a:gd name="connsiteY1" fmla="*/ 1158341 h 7388975"/>
              <a:gd name="connsiteX2" fmla="*/ 913103 w 2272846"/>
              <a:gd name="connsiteY2" fmla="*/ 0 h 7388975"/>
              <a:gd name="connsiteX3" fmla="*/ 1489292 w 2272846"/>
              <a:gd name="connsiteY3" fmla="*/ 2502633 h 7388975"/>
              <a:gd name="connsiteX4" fmla="*/ 2272846 w 2272846"/>
              <a:gd name="connsiteY4" fmla="*/ 6024823 h 7388975"/>
              <a:gd name="connsiteX5" fmla="*/ 1225396 w 2272846"/>
              <a:gd name="connsiteY5" fmla="*/ 7388975 h 7388975"/>
              <a:gd name="connsiteX6" fmla="*/ 0 w 2272846"/>
              <a:gd name="connsiteY6" fmla="*/ 6776752 h 7388975"/>
              <a:gd name="connsiteX0" fmla="*/ 0 w 2272846"/>
              <a:gd name="connsiteY0" fmla="*/ 6776752 h 7388975"/>
              <a:gd name="connsiteX1" fmla="*/ 14931 w 2272846"/>
              <a:gd name="connsiteY1" fmla="*/ 1158341 h 7388975"/>
              <a:gd name="connsiteX2" fmla="*/ 913103 w 2272846"/>
              <a:gd name="connsiteY2" fmla="*/ 0 h 7388975"/>
              <a:gd name="connsiteX3" fmla="*/ 1478851 w 2272846"/>
              <a:gd name="connsiteY3" fmla="*/ 2516298 h 7388975"/>
              <a:gd name="connsiteX4" fmla="*/ 2272846 w 2272846"/>
              <a:gd name="connsiteY4" fmla="*/ 6024823 h 7388975"/>
              <a:gd name="connsiteX5" fmla="*/ 1225396 w 2272846"/>
              <a:gd name="connsiteY5" fmla="*/ 7388975 h 7388975"/>
              <a:gd name="connsiteX6" fmla="*/ 0 w 2272846"/>
              <a:gd name="connsiteY6" fmla="*/ 6776752 h 738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2846" h="7388975">
                <a:moveTo>
                  <a:pt x="0" y="6776752"/>
                </a:moveTo>
                <a:cubicBezTo>
                  <a:pt x="35960" y="4106294"/>
                  <a:pt x="5436" y="5970376"/>
                  <a:pt x="14931" y="1158341"/>
                </a:cubicBezTo>
                <a:lnTo>
                  <a:pt x="913103" y="0"/>
                </a:lnTo>
                <a:lnTo>
                  <a:pt x="1478851" y="2516298"/>
                </a:lnTo>
                <a:lnTo>
                  <a:pt x="2272846" y="6024823"/>
                </a:lnTo>
                <a:cubicBezTo>
                  <a:pt x="1844615" y="6576509"/>
                  <a:pt x="1637115" y="6834645"/>
                  <a:pt x="1225396" y="7388975"/>
                </a:cubicBezTo>
                <a:lnTo>
                  <a:pt x="0" y="6776752"/>
                </a:lnTo>
                <a:close/>
              </a:path>
            </a:pathLst>
          </a:custGeom>
          <a:gradFill>
            <a:gsLst>
              <a:gs pos="62000">
                <a:srgbClr val="F28715"/>
              </a:gs>
              <a:gs pos="1000">
                <a:srgbClr val="FF8F00"/>
              </a:gs>
              <a:gs pos="100000">
                <a:srgbClr val="0061FF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1D34DC-FD48-4830-B31B-82811D1CC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09FACDB-B24E-4BE9-BC84-DAD594821E57}"/>
              </a:ext>
            </a:extLst>
          </p:cNvPr>
          <p:cNvSpPr txBox="1"/>
          <p:nvPr userDrawn="1"/>
        </p:nvSpPr>
        <p:spPr>
          <a:xfrm>
            <a:off x="10360047" y="117668"/>
            <a:ext cx="152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Medium" panose="020B0603020204030204" pitchFamily="34" charset="0"/>
                <a:cs typeface="Amazon Ember Medium" panose="020B0603020204030204" pitchFamily="34" charset="0"/>
              </a:rPr>
              <a:t>DEV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</a:rPr>
              <a:t> 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Light" panose="020B0403020204020204" pitchFamily="34" charset="0"/>
                <a:cs typeface="Amazon Ember Light" panose="020B0403020204020204" pitchFamily="34" charset="0"/>
              </a:rPr>
              <a:t>DAY</a:t>
            </a:r>
            <a:endParaRPr lang="zh-CN" altLang="en-US" sz="2400" spc="300" dirty="0">
              <a:solidFill>
                <a:schemeClr val="bg1"/>
              </a:solidFill>
              <a:latin typeface="Amazon Ember" panose="020B0603020204020204"/>
              <a:cs typeface="Amazon Ember Light" panose="020B040302020402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41E70D2-3C47-426D-B402-B28662FF58B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文本占位符 21">
            <a:extLst>
              <a:ext uri="{FF2B5EF4-FFF2-40B4-BE49-F238E27FC236}">
                <a16:creationId xmlns:a16="http://schemas.microsoft.com/office/drawing/2014/main" id="{D7DAA508-36C8-4EB3-87D4-CCCBA0F986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E0A145E-3CC3-4B87-BDD7-3B50FB450C7D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098818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Bulleted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9CF9630-0BC8-4B1F-9F52-DDC95A683B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" y="428"/>
            <a:ext cx="12180952" cy="685714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B10A2DC-F138-44B4-9499-2C22BBE3FCA7}"/>
              </a:ext>
            </a:extLst>
          </p:cNvPr>
          <p:cNvSpPr/>
          <p:nvPr userDrawn="1"/>
        </p:nvSpPr>
        <p:spPr>
          <a:xfrm rot="3177559">
            <a:off x="3711770" y="-1507466"/>
            <a:ext cx="9276090" cy="10896777"/>
          </a:xfrm>
          <a:custGeom>
            <a:avLst/>
            <a:gdLst>
              <a:gd name="connsiteX0" fmla="*/ 0 w 9308150"/>
              <a:gd name="connsiteY0" fmla="*/ 0 h 11096278"/>
              <a:gd name="connsiteX1" fmla="*/ 9308150 w 9308150"/>
              <a:gd name="connsiteY1" fmla="*/ 0 h 11096278"/>
              <a:gd name="connsiteX2" fmla="*/ 9308150 w 9308150"/>
              <a:gd name="connsiteY2" fmla="*/ 11096278 h 11096278"/>
              <a:gd name="connsiteX3" fmla="*/ 0 w 9308150"/>
              <a:gd name="connsiteY3" fmla="*/ 11096278 h 11096278"/>
              <a:gd name="connsiteX4" fmla="*/ 0 w 9308150"/>
              <a:gd name="connsiteY4" fmla="*/ 0 h 11096278"/>
              <a:gd name="connsiteX0" fmla="*/ 14797 w 9308150"/>
              <a:gd name="connsiteY0" fmla="*/ 5261677 h 11096278"/>
              <a:gd name="connsiteX1" fmla="*/ 9308150 w 9308150"/>
              <a:gd name="connsiteY1" fmla="*/ 0 h 11096278"/>
              <a:gd name="connsiteX2" fmla="*/ 9308150 w 9308150"/>
              <a:gd name="connsiteY2" fmla="*/ 11096278 h 11096278"/>
              <a:gd name="connsiteX3" fmla="*/ 0 w 9308150"/>
              <a:gd name="connsiteY3" fmla="*/ 11096278 h 11096278"/>
              <a:gd name="connsiteX4" fmla="*/ 14797 w 9308150"/>
              <a:gd name="connsiteY4" fmla="*/ 5261677 h 11096278"/>
              <a:gd name="connsiteX0" fmla="*/ 14797 w 9308150"/>
              <a:gd name="connsiteY0" fmla="*/ 5034282 h 10868883"/>
              <a:gd name="connsiteX1" fmla="*/ 3790568 w 9308150"/>
              <a:gd name="connsiteY1" fmla="*/ 0 h 10868883"/>
              <a:gd name="connsiteX2" fmla="*/ 9308150 w 9308150"/>
              <a:gd name="connsiteY2" fmla="*/ 10868883 h 10868883"/>
              <a:gd name="connsiteX3" fmla="*/ 0 w 9308150"/>
              <a:gd name="connsiteY3" fmla="*/ 10868883 h 10868883"/>
              <a:gd name="connsiteX4" fmla="*/ 14797 w 9308150"/>
              <a:gd name="connsiteY4" fmla="*/ 5034282 h 10868883"/>
              <a:gd name="connsiteX0" fmla="*/ 14797 w 9371059"/>
              <a:gd name="connsiteY0" fmla="*/ 5034282 h 10868883"/>
              <a:gd name="connsiteX1" fmla="*/ 3790568 w 9371059"/>
              <a:gd name="connsiteY1" fmla="*/ 0 h 10868883"/>
              <a:gd name="connsiteX2" fmla="*/ 9308150 w 9371059"/>
              <a:gd name="connsiteY2" fmla="*/ 10868883 h 10868883"/>
              <a:gd name="connsiteX3" fmla="*/ 0 w 9371059"/>
              <a:gd name="connsiteY3" fmla="*/ 10868883 h 10868883"/>
              <a:gd name="connsiteX4" fmla="*/ 14797 w 9371059"/>
              <a:gd name="connsiteY4" fmla="*/ 5034282 h 10868883"/>
              <a:gd name="connsiteX0" fmla="*/ 14797 w 7655869"/>
              <a:gd name="connsiteY0" fmla="*/ 5034282 h 10868883"/>
              <a:gd name="connsiteX1" fmla="*/ 3790568 w 7655869"/>
              <a:gd name="connsiteY1" fmla="*/ 0 h 10868883"/>
              <a:gd name="connsiteX2" fmla="*/ 4164672 w 7655869"/>
              <a:gd name="connsiteY2" fmla="*/ 10853551 h 10868883"/>
              <a:gd name="connsiteX3" fmla="*/ 0 w 7655869"/>
              <a:gd name="connsiteY3" fmla="*/ 10868883 h 10868883"/>
              <a:gd name="connsiteX4" fmla="*/ 14797 w 7655869"/>
              <a:gd name="connsiteY4" fmla="*/ 5034282 h 10868883"/>
              <a:gd name="connsiteX0" fmla="*/ 14797 w 9709138"/>
              <a:gd name="connsiteY0" fmla="*/ 5034282 h 10868883"/>
              <a:gd name="connsiteX1" fmla="*/ 3790568 w 9709138"/>
              <a:gd name="connsiteY1" fmla="*/ 0 h 10868883"/>
              <a:gd name="connsiteX2" fmla="*/ 4164672 w 9709138"/>
              <a:gd name="connsiteY2" fmla="*/ 10853551 h 10868883"/>
              <a:gd name="connsiteX3" fmla="*/ 0 w 9709138"/>
              <a:gd name="connsiteY3" fmla="*/ 10868883 h 10868883"/>
              <a:gd name="connsiteX4" fmla="*/ 14797 w 9709138"/>
              <a:gd name="connsiteY4" fmla="*/ 5034282 h 10868883"/>
              <a:gd name="connsiteX0" fmla="*/ 14797 w 9722309"/>
              <a:gd name="connsiteY0" fmla="*/ 5034282 h 10876502"/>
              <a:gd name="connsiteX1" fmla="*/ 3790568 w 9722309"/>
              <a:gd name="connsiteY1" fmla="*/ 0 h 10876502"/>
              <a:gd name="connsiteX2" fmla="*/ 4195084 w 9722309"/>
              <a:gd name="connsiteY2" fmla="*/ 10876502 h 10876502"/>
              <a:gd name="connsiteX3" fmla="*/ 0 w 9722309"/>
              <a:gd name="connsiteY3" fmla="*/ 10868883 h 10876502"/>
              <a:gd name="connsiteX4" fmla="*/ 14797 w 9722309"/>
              <a:gd name="connsiteY4" fmla="*/ 5034282 h 10876502"/>
              <a:gd name="connsiteX0" fmla="*/ 14797 w 9590624"/>
              <a:gd name="connsiteY0" fmla="*/ 5034282 h 10876502"/>
              <a:gd name="connsiteX1" fmla="*/ 3790568 w 9590624"/>
              <a:gd name="connsiteY1" fmla="*/ 0 h 10876502"/>
              <a:gd name="connsiteX2" fmla="*/ 4195084 w 9590624"/>
              <a:gd name="connsiteY2" fmla="*/ 10876502 h 10876502"/>
              <a:gd name="connsiteX3" fmla="*/ 0 w 9590624"/>
              <a:gd name="connsiteY3" fmla="*/ 10868883 h 10876502"/>
              <a:gd name="connsiteX4" fmla="*/ 14797 w 9590624"/>
              <a:gd name="connsiteY4" fmla="*/ 5034282 h 10876502"/>
              <a:gd name="connsiteX0" fmla="*/ 14797 w 9599456"/>
              <a:gd name="connsiteY0" fmla="*/ 5054557 h 10896777"/>
              <a:gd name="connsiteX1" fmla="*/ 3805869 w 9599456"/>
              <a:gd name="connsiteY1" fmla="*/ 0 h 10896777"/>
              <a:gd name="connsiteX2" fmla="*/ 4195084 w 9599456"/>
              <a:gd name="connsiteY2" fmla="*/ 10896777 h 10896777"/>
              <a:gd name="connsiteX3" fmla="*/ 0 w 9599456"/>
              <a:gd name="connsiteY3" fmla="*/ 10889158 h 10896777"/>
              <a:gd name="connsiteX4" fmla="*/ 14797 w 9599456"/>
              <a:gd name="connsiteY4" fmla="*/ 5054557 h 10896777"/>
              <a:gd name="connsiteX0" fmla="*/ 14797 w 8418639"/>
              <a:gd name="connsiteY0" fmla="*/ 5054557 h 10896777"/>
              <a:gd name="connsiteX1" fmla="*/ 3805869 w 8418639"/>
              <a:gd name="connsiteY1" fmla="*/ 0 h 10896777"/>
              <a:gd name="connsiteX2" fmla="*/ 4195084 w 8418639"/>
              <a:gd name="connsiteY2" fmla="*/ 10896777 h 10896777"/>
              <a:gd name="connsiteX3" fmla="*/ 0 w 8418639"/>
              <a:gd name="connsiteY3" fmla="*/ 10889158 h 10896777"/>
              <a:gd name="connsiteX4" fmla="*/ 14797 w 8418639"/>
              <a:gd name="connsiteY4" fmla="*/ 5054557 h 10896777"/>
              <a:gd name="connsiteX0" fmla="*/ 14797 w 8358492"/>
              <a:gd name="connsiteY0" fmla="*/ 5054557 h 10896777"/>
              <a:gd name="connsiteX1" fmla="*/ 3805869 w 8358492"/>
              <a:gd name="connsiteY1" fmla="*/ 0 h 10896777"/>
              <a:gd name="connsiteX2" fmla="*/ 4195084 w 8358492"/>
              <a:gd name="connsiteY2" fmla="*/ 10896777 h 10896777"/>
              <a:gd name="connsiteX3" fmla="*/ 0 w 8358492"/>
              <a:gd name="connsiteY3" fmla="*/ 10889158 h 10896777"/>
              <a:gd name="connsiteX4" fmla="*/ 14797 w 8358492"/>
              <a:gd name="connsiteY4" fmla="*/ 5054557 h 10896777"/>
              <a:gd name="connsiteX0" fmla="*/ 14797 w 8003272"/>
              <a:gd name="connsiteY0" fmla="*/ 5054557 h 10896777"/>
              <a:gd name="connsiteX1" fmla="*/ 3805869 w 8003272"/>
              <a:gd name="connsiteY1" fmla="*/ 0 h 10896777"/>
              <a:gd name="connsiteX2" fmla="*/ 4195084 w 8003272"/>
              <a:gd name="connsiteY2" fmla="*/ 10896777 h 10896777"/>
              <a:gd name="connsiteX3" fmla="*/ 0 w 8003272"/>
              <a:gd name="connsiteY3" fmla="*/ 10889158 h 10896777"/>
              <a:gd name="connsiteX4" fmla="*/ 14797 w 8003272"/>
              <a:gd name="connsiteY4" fmla="*/ 5054557 h 10896777"/>
              <a:gd name="connsiteX0" fmla="*/ 14797 w 8057955"/>
              <a:gd name="connsiteY0" fmla="*/ 5054557 h 10896777"/>
              <a:gd name="connsiteX1" fmla="*/ 3805869 w 8057955"/>
              <a:gd name="connsiteY1" fmla="*/ 0 h 10896777"/>
              <a:gd name="connsiteX2" fmla="*/ 4195084 w 8057955"/>
              <a:gd name="connsiteY2" fmla="*/ 10896777 h 10896777"/>
              <a:gd name="connsiteX3" fmla="*/ 0 w 8057955"/>
              <a:gd name="connsiteY3" fmla="*/ 10889158 h 10896777"/>
              <a:gd name="connsiteX4" fmla="*/ 14797 w 8057955"/>
              <a:gd name="connsiteY4" fmla="*/ 5054557 h 10896777"/>
              <a:gd name="connsiteX0" fmla="*/ 14797 w 8003774"/>
              <a:gd name="connsiteY0" fmla="*/ 5054927 h 10897147"/>
              <a:gd name="connsiteX1" fmla="*/ 3805869 w 8003774"/>
              <a:gd name="connsiteY1" fmla="*/ 370 h 10897147"/>
              <a:gd name="connsiteX2" fmla="*/ 8002555 w 8003774"/>
              <a:gd name="connsiteY2" fmla="*/ 4821082 h 10897147"/>
              <a:gd name="connsiteX3" fmla="*/ 4195084 w 8003774"/>
              <a:gd name="connsiteY3" fmla="*/ 10897147 h 10897147"/>
              <a:gd name="connsiteX4" fmla="*/ 0 w 8003774"/>
              <a:gd name="connsiteY4" fmla="*/ 10889528 h 10897147"/>
              <a:gd name="connsiteX5" fmla="*/ 14797 w 8003774"/>
              <a:gd name="connsiteY5" fmla="*/ 5054927 h 10897147"/>
              <a:gd name="connsiteX0" fmla="*/ 14797 w 9235868"/>
              <a:gd name="connsiteY0" fmla="*/ 5055021 h 10897241"/>
              <a:gd name="connsiteX1" fmla="*/ 3805869 w 9235868"/>
              <a:gd name="connsiteY1" fmla="*/ 464 h 10897241"/>
              <a:gd name="connsiteX2" fmla="*/ 9235042 w 9235868"/>
              <a:gd name="connsiteY2" fmla="*/ 4200007 h 10897241"/>
              <a:gd name="connsiteX3" fmla="*/ 4195084 w 9235868"/>
              <a:gd name="connsiteY3" fmla="*/ 10897241 h 10897241"/>
              <a:gd name="connsiteX4" fmla="*/ 0 w 9235868"/>
              <a:gd name="connsiteY4" fmla="*/ 10889622 h 10897241"/>
              <a:gd name="connsiteX5" fmla="*/ 14797 w 9235868"/>
              <a:gd name="connsiteY5" fmla="*/ 5055021 h 10897241"/>
              <a:gd name="connsiteX0" fmla="*/ 14797 w 9235868"/>
              <a:gd name="connsiteY0" fmla="*/ 5054896 h 10897116"/>
              <a:gd name="connsiteX1" fmla="*/ 3805869 w 9235868"/>
              <a:gd name="connsiteY1" fmla="*/ 339 h 10897116"/>
              <a:gd name="connsiteX2" fmla="*/ 9235042 w 9235868"/>
              <a:gd name="connsiteY2" fmla="*/ 4199882 h 10897116"/>
              <a:gd name="connsiteX3" fmla="*/ 4195084 w 9235868"/>
              <a:gd name="connsiteY3" fmla="*/ 10897116 h 10897116"/>
              <a:gd name="connsiteX4" fmla="*/ 0 w 9235868"/>
              <a:gd name="connsiteY4" fmla="*/ 10889497 h 10897116"/>
              <a:gd name="connsiteX5" fmla="*/ 14797 w 9235868"/>
              <a:gd name="connsiteY5" fmla="*/ 5054896 h 10897116"/>
              <a:gd name="connsiteX0" fmla="*/ 14797 w 9235868"/>
              <a:gd name="connsiteY0" fmla="*/ 5054557 h 10896777"/>
              <a:gd name="connsiteX1" fmla="*/ 3805869 w 9235868"/>
              <a:gd name="connsiteY1" fmla="*/ 0 h 10896777"/>
              <a:gd name="connsiteX2" fmla="*/ 9235042 w 9235868"/>
              <a:gd name="connsiteY2" fmla="*/ 4199543 h 10896777"/>
              <a:gd name="connsiteX3" fmla="*/ 4195084 w 9235868"/>
              <a:gd name="connsiteY3" fmla="*/ 10896777 h 10896777"/>
              <a:gd name="connsiteX4" fmla="*/ 0 w 9235868"/>
              <a:gd name="connsiteY4" fmla="*/ 10889158 h 10896777"/>
              <a:gd name="connsiteX5" fmla="*/ 14797 w 9235868"/>
              <a:gd name="connsiteY5" fmla="*/ 5054557 h 10896777"/>
              <a:gd name="connsiteX0" fmla="*/ 14797 w 9220949"/>
              <a:gd name="connsiteY0" fmla="*/ 5054557 h 10896777"/>
              <a:gd name="connsiteX1" fmla="*/ 3805869 w 9220949"/>
              <a:gd name="connsiteY1" fmla="*/ 0 h 10896777"/>
              <a:gd name="connsiteX2" fmla="*/ 9220120 w 9220949"/>
              <a:gd name="connsiteY2" fmla="*/ 4092818 h 10896777"/>
              <a:gd name="connsiteX3" fmla="*/ 4195084 w 9220949"/>
              <a:gd name="connsiteY3" fmla="*/ 10896777 h 10896777"/>
              <a:gd name="connsiteX4" fmla="*/ 0 w 9220949"/>
              <a:gd name="connsiteY4" fmla="*/ 10889158 h 10896777"/>
              <a:gd name="connsiteX5" fmla="*/ 14797 w 9220949"/>
              <a:gd name="connsiteY5" fmla="*/ 5054557 h 10896777"/>
              <a:gd name="connsiteX0" fmla="*/ 14797 w 9220120"/>
              <a:gd name="connsiteY0" fmla="*/ 5054557 h 10896777"/>
              <a:gd name="connsiteX1" fmla="*/ 3805869 w 9220120"/>
              <a:gd name="connsiteY1" fmla="*/ 0 h 10896777"/>
              <a:gd name="connsiteX2" fmla="*/ 9220120 w 9220120"/>
              <a:gd name="connsiteY2" fmla="*/ 4092818 h 10896777"/>
              <a:gd name="connsiteX3" fmla="*/ 4195084 w 9220120"/>
              <a:gd name="connsiteY3" fmla="*/ 10896777 h 10896777"/>
              <a:gd name="connsiteX4" fmla="*/ 0 w 9220120"/>
              <a:gd name="connsiteY4" fmla="*/ 10889158 h 10896777"/>
              <a:gd name="connsiteX5" fmla="*/ 14797 w 9220120"/>
              <a:gd name="connsiteY5" fmla="*/ 5054557 h 10896777"/>
              <a:gd name="connsiteX0" fmla="*/ 14797 w 9220120"/>
              <a:gd name="connsiteY0" fmla="*/ 5054557 h 10896777"/>
              <a:gd name="connsiteX1" fmla="*/ 3805869 w 9220120"/>
              <a:gd name="connsiteY1" fmla="*/ 0 h 10896777"/>
              <a:gd name="connsiteX2" fmla="*/ 9220120 w 9220120"/>
              <a:gd name="connsiteY2" fmla="*/ 4092818 h 10896777"/>
              <a:gd name="connsiteX3" fmla="*/ 4195084 w 9220120"/>
              <a:gd name="connsiteY3" fmla="*/ 10896777 h 10896777"/>
              <a:gd name="connsiteX4" fmla="*/ 0 w 9220120"/>
              <a:gd name="connsiteY4" fmla="*/ 10889158 h 10896777"/>
              <a:gd name="connsiteX5" fmla="*/ 14797 w 9220120"/>
              <a:gd name="connsiteY5" fmla="*/ 5054557 h 10896777"/>
              <a:gd name="connsiteX0" fmla="*/ 14797 w 9239056"/>
              <a:gd name="connsiteY0" fmla="*/ 5054557 h 10896777"/>
              <a:gd name="connsiteX1" fmla="*/ 3805869 w 9239056"/>
              <a:gd name="connsiteY1" fmla="*/ 0 h 10896777"/>
              <a:gd name="connsiteX2" fmla="*/ 9239056 w 9239056"/>
              <a:gd name="connsiteY2" fmla="*/ 4130975 h 10896777"/>
              <a:gd name="connsiteX3" fmla="*/ 4195084 w 9239056"/>
              <a:gd name="connsiteY3" fmla="*/ 10896777 h 10896777"/>
              <a:gd name="connsiteX4" fmla="*/ 0 w 9239056"/>
              <a:gd name="connsiteY4" fmla="*/ 10889158 h 10896777"/>
              <a:gd name="connsiteX5" fmla="*/ 14797 w 9239056"/>
              <a:gd name="connsiteY5" fmla="*/ 5054557 h 10896777"/>
              <a:gd name="connsiteX0" fmla="*/ 14797 w 9239056"/>
              <a:gd name="connsiteY0" fmla="*/ 5054557 h 10896777"/>
              <a:gd name="connsiteX1" fmla="*/ 3805869 w 9239056"/>
              <a:gd name="connsiteY1" fmla="*/ 0 h 10896777"/>
              <a:gd name="connsiteX2" fmla="*/ 9239056 w 9239056"/>
              <a:gd name="connsiteY2" fmla="*/ 4130975 h 10896777"/>
              <a:gd name="connsiteX3" fmla="*/ 4195084 w 9239056"/>
              <a:gd name="connsiteY3" fmla="*/ 10896777 h 10896777"/>
              <a:gd name="connsiteX4" fmla="*/ 0 w 9239056"/>
              <a:gd name="connsiteY4" fmla="*/ 10889158 h 10896777"/>
              <a:gd name="connsiteX5" fmla="*/ 14797 w 9239056"/>
              <a:gd name="connsiteY5" fmla="*/ 5054557 h 10896777"/>
              <a:gd name="connsiteX0" fmla="*/ 14797 w 9239056"/>
              <a:gd name="connsiteY0" fmla="*/ 5054557 h 10896777"/>
              <a:gd name="connsiteX1" fmla="*/ 3805869 w 9239056"/>
              <a:gd name="connsiteY1" fmla="*/ 0 h 10896777"/>
              <a:gd name="connsiteX2" fmla="*/ 9239056 w 9239056"/>
              <a:gd name="connsiteY2" fmla="*/ 4130975 h 10896777"/>
              <a:gd name="connsiteX3" fmla="*/ 4195084 w 9239056"/>
              <a:gd name="connsiteY3" fmla="*/ 10896777 h 10896777"/>
              <a:gd name="connsiteX4" fmla="*/ 0 w 9239056"/>
              <a:gd name="connsiteY4" fmla="*/ 10889158 h 10896777"/>
              <a:gd name="connsiteX5" fmla="*/ 14797 w 9239056"/>
              <a:gd name="connsiteY5" fmla="*/ 5054557 h 10896777"/>
              <a:gd name="connsiteX0" fmla="*/ 14797 w 9276090"/>
              <a:gd name="connsiteY0" fmla="*/ 5054557 h 10896777"/>
              <a:gd name="connsiteX1" fmla="*/ 3805869 w 9276090"/>
              <a:gd name="connsiteY1" fmla="*/ 0 h 10896777"/>
              <a:gd name="connsiteX2" fmla="*/ 9276090 w 9276090"/>
              <a:gd name="connsiteY2" fmla="*/ 4143443 h 10896777"/>
              <a:gd name="connsiteX3" fmla="*/ 4195084 w 9276090"/>
              <a:gd name="connsiteY3" fmla="*/ 10896777 h 10896777"/>
              <a:gd name="connsiteX4" fmla="*/ 0 w 9276090"/>
              <a:gd name="connsiteY4" fmla="*/ 10889158 h 10896777"/>
              <a:gd name="connsiteX5" fmla="*/ 14797 w 9276090"/>
              <a:gd name="connsiteY5" fmla="*/ 5054557 h 1089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76090" h="10896777">
                <a:moveTo>
                  <a:pt x="14797" y="5054557"/>
                </a:moveTo>
                <a:lnTo>
                  <a:pt x="3805869" y="0"/>
                </a:lnTo>
                <a:cubicBezTo>
                  <a:pt x="6631958" y="2091471"/>
                  <a:pt x="7997101" y="3177138"/>
                  <a:pt x="9276090" y="4143443"/>
                </a:cubicBezTo>
                <a:lnTo>
                  <a:pt x="4195084" y="10896777"/>
                </a:lnTo>
                <a:lnTo>
                  <a:pt x="0" y="10889158"/>
                </a:lnTo>
                <a:cubicBezTo>
                  <a:pt x="4932" y="8944291"/>
                  <a:pt x="9865" y="6999424"/>
                  <a:pt x="14797" y="5054557"/>
                </a:cubicBezTo>
                <a:close/>
              </a:path>
            </a:pathLst>
          </a:custGeom>
          <a:gradFill>
            <a:gsLst>
              <a:gs pos="54000">
                <a:srgbClr val="7E6AB3"/>
              </a:gs>
              <a:gs pos="0">
                <a:srgbClr val="41ABF5"/>
              </a:gs>
              <a:gs pos="100000">
                <a:srgbClr val="934F99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mazon Ember" panose="020B0603020204020204"/>
              </a:rPr>
              <a:t> </a:t>
            </a:r>
            <a:endParaRPr lang="zh-CN" altLang="en-US" dirty="0">
              <a:latin typeface="Amazon Ember" panose="020B0603020204020204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1FD8AC-CA6B-4CEF-BD05-783716596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12" y="2918545"/>
            <a:ext cx="5168867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80CE945-49EB-4E49-B187-1F6CB191EA0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53523" y="2920581"/>
            <a:ext cx="5143500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1343F4-FF2D-4C6E-81B8-1700F70B4DC1}"/>
              </a:ext>
            </a:extLst>
          </p:cNvPr>
          <p:cNvSpPr txBox="1"/>
          <p:nvPr userDrawn="1"/>
        </p:nvSpPr>
        <p:spPr>
          <a:xfrm>
            <a:off x="10360047" y="117668"/>
            <a:ext cx="152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Medium" panose="020B0603020204030204" pitchFamily="34" charset="0"/>
                <a:cs typeface="Amazon Ember Medium" panose="020B0603020204030204" pitchFamily="34" charset="0"/>
              </a:rPr>
              <a:t>DEV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</a:rPr>
              <a:t> </a:t>
            </a:r>
            <a:r>
              <a:rPr lang="en-US" altLang="zh-CN" sz="2400" spc="300" dirty="0">
                <a:solidFill>
                  <a:schemeClr val="bg1"/>
                </a:solidFill>
                <a:latin typeface="Amazon Ember" panose="020B0603020204020204"/>
                <a:ea typeface="Amazon Ember Light" panose="020B0403020204020204" pitchFamily="34" charset="0"/>
                <a:cs typeface="Amazon Ember Light" panose="020B0403020204020204" pitchFamily="34" charset="0"/>
              </a:rPr>
              <a:t>DAY</a:t>
            </a:r>
            <a:endParaRPr lang="zh-CN" altLang="en-US" sz="2400" spc="300" dirty="0">
              <a:solidFill>
                <a:schemeClr val="bg1"/>
              </a:solidFill>
              <a:latin typeface="Amazon Ember" panose="020B0603020204020204"/>
              <a:cs typeface="Amazon Ember Light" panose="020B0403020204020204" pitchFamily="34" charset="0"/>
            </a:endParaRPr>
          </a:p>
        </p:txBody>
      </p:sp>
      <p:sp>
        <p:nvSpPr>
          <p:cNvPr id="11" name="文本占位符 21">
            <a:extLst>
              <a:ext uri="{FF2B5EF4-FFF2-40B4-BE49-F238E27FC236}">
                <a16:creationId xmlns:a16="http://schemas.microsoft.com/office/drawing/2014/main" id="{60F8EA15-627A-4660-81C5-A37523FE34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1FEEB89D-B9C4-4C00-99C5-3991A13DFD7F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801750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  <p:pic>
        <p:nvPicPr>
          <p:cNvPr id="146" name="Google Shape;14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1997" cy="68607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9"/>
          <p:cNvGrpSpPr/>
          <p:nvPr/>
        </p:nvGrpSpPr>
        <p:grpSpPr>
          <a:xfrm>
            <a:off x="2626200" y="1200668"/>
            <a:ext cx="6939600" cy="4354937"/>
            <a:chOff x="1969650" y="900500"/>
            <a:chExt cx="5204700" cy="3266203"/>
          </a:xfrm>
        </p:grpSpPr>
        <p:sp>
          <p:nvSpPr>
            <p:cNvPr id="148" name="Google Shape;148;p29"/>
            <p:cNvSpPr/>
            <p:nvPr/>
          </p:nvSpPr>
          <p:spPr>
            <a:xfrm>
              <a:off x="1969650" y="1435803"/>
              <a:ext cx="5204700" cy="2730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29"/>
            <p:cNvSpPr/>
            <p:nvPr/>
          </p:nvSpPr>
          <p:spPr>
            <a:xfrm>
              <a:off x="3716450" y="900500"/>
              <a:ext cx="1633200" cy="1014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1852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27F6-D0FC-8240-83C7-4CF0F4801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0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27F6-D0FC-8240-83C7-4CF0F4801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4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27F6-D0FC-8240-83C7-4CF0F4801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27F6-D0FC-8240-83C7-4CF0F4801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27F6-D0FC-8240-83C7-4CF0F4801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3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27F6-D0FC-8240-83C7-4CF0F4801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9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27F6-D0FC-8240-83C7-4CF0F4801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2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927F6-D0FC-8240-83C7-4CF0F4801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5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672" r:id="rId12"/>
    <p:sldLayoutId id="2147483675" r:id="rId13"/>
    <p:sldLayoutId id="2147483654" r:id="rId14"/>
    <p:sldLayoutId id="2147483652" r:id="rId15"/>
    <p:sldLayoutId id="2147483668" r:id="rId16"/>
    <p:sldLayoutId id="2147483658" r:id="rId17"/>
    <p:sldLayoutId id="2147483665" r:id="rId18"/>
    <p:sldLayoutId id="2147483663" r:id="rId19"/>
    <p:sldLayoutId id="2147483669" r:id="rId20"/>
    <p:sldLayoutId id="2147483661" r:id="rId21"/>
    <p:sldLayoutId id="2147483762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F2C61720-4660-4B72-9F88-A50398F9C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90" y="1174655"/>
            <a:ext cx="2466985" cy="2959396"/>
          </a:xfrm>
          <a:prstGeom prst="ellipse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D4D06FE-AB65-4057-93AB-D0992EFF9EB2}"/>
              </a:ext>
            </a:extLst>
          </p:cNvPr>
          <p:cNvGrpSpPr/>
          <p:nvPr/>
        </p:nvGrpSpPr>
        <p:grpSpPr>
          <a:xfrm>
            <a:off x="3085267" y="4545877"/>
            <a:ext cx="6367134" cy="2032413"/>
            <a:chOff x="2435394" y="1673475"/>
            <a:chExt cx="4775350" cy="1524310"/>
          </a:xfrm>
        </p:grpSpPr>
        <p:pic>
          <p:nvPicPr>
            <p:cNvPr id="154" name="Google Shape;154;p30"/>
            <p:cNvPicPr preferRelativeResize="0"/>
            <p:nvPr/>
          </p:nvPicPr>
          <p:blipFill rotWithShape="1">
            <a:blip r:embed="rId4">
              <a:alphaModFix/>
            </a:blip>
            <a:srcRect b="35059"/>
            <a:stretch/>
          </p:blipFill>
          <p:spPr>
            <a:xfrm>
              <a:off x="2435394" y="1673475"/>
              <a:ext cx="4401800" cy="9625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F7AD45D-E322-4044-BF22-E242FE83EEB1}"/>
                </a:ext>
              </a:extLst>
            </p:cNvPr>
            <p:cNvSpPr/>
            <p:nvPr/>
          </p:nvSpPr>
          <p:spPr>
            <a:xfrm>
              <a:off x="3550271" y="2636044"/>
              <a:ext cx="3660473" cy="56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667" dirty="0">
                  <a:solidFill>
                    <a:srgbClr val="FF6F00"/>
                  </a:solidFill>
                  <a:latin typeface="Google Sans Medium"/>
                  <a:ea typeface="Google Sans Medium"/>
                  <a:cs typeface="Google Sans Medium"/>
                  <a:sym typeface="Google Sans Medium"/>
                </a:rPr>
                <a:t>User Group Pune</a:t>
              </a:r>
            </a:p>
            <a:p>
              <a:r>
                <a:rPr lang="en-US" sz="1600" dirty="0"/>
                <a:t>https://www.meetup.com/Tensorflow-User-Group-Pune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EC0A923-0A8D-4821-8779-D578737CD14A}"/>
              </a:ext>
            </a:extLst>
          </p:cNvPr>
          <p:cNvSpPr/>
          <p:nvPr/>
        </p:nvSpPr>
        <p:spPr>
          <a:xfrm>
            <a:off x="4939137" y="1798553"/>
            <a:ext cx="5703806" cy="3839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IN" sz="2667" dirty="0">
                <a:solidFill>
                  <a:srgbClr val="FF6F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Introduction to Graph Neural Networks</a:t>
            </a:r>
          </a:p>
          <a:p>
            <a:pPr lvl="0">
              <a:lnSpc>
                <a:spcPct val="115000"/>
              </a:lnSpc>
            </a:pPr>
            <a:endParaRPr lang="en-IN" sz="2667" dirty="0">
              <a:solidFill>
                <a:srgbClr val="FF6F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lvl="0">
              <a:lnSpc>
                <a:spcPct val="115000"/>
              </a:lnSpc>
            </a:pPr>
            <a:r>
              <a:rPr lang="en-IN" sz="2400" dirty="0">
                <a:solidFill>
                  <a:srgbClr val="FF6F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Yogesh Kulkarni</a:t>
            </a:r>
          </a:p>
          <a:p>
            <a:pPr lvl="0">
              <a:lnSpc>
                <a:spcPct val="115000"/>
              </a:lnSpc>
            </a:pPr>
            <a:r>
              <a:rPr lang="en-IN" sz="2133" dirty="0">
                <a:solidFill>
                  <a:srgbClr val="425066"/>
                </a:solidFill>
                <a:latin typeface="Google Sans"/>
                <a:ea typeface="Google Sans"/>
                <a:cs typeface="Google Sans"/>
                <a:sym typeface="Google Sans"/>
              </a:rPr>
              <a:t>Principal Architect, CTO Office, Icertis, Pune, India</a:t>
            </a:r>
          </a:p>
          <a:p>
            <a:pPr lvl="0">
              <a:lnSpc>
                <a:spcPct val="115000"/>
              </a:lnSpc>
            </a:pPr>
            <a:endParaRPr lang="en-IN" sz="2133" dirty="0">
              <a:solidFill>
                <a:srgbClr val="425066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lvl="0">
              <a:lnSpc>
                <a:spcPct val="115000"/>
              </a:lnSpc>
            </a:pPr>
            <a:r>
              <a:rPr lang="en-IN" sz="2133" dirty="0">
                <a:solidFill>
                  <a:srgbClr val="425066"/>
                </a:solidFill>
                <a:latin typeface="Google Sans"/>
                <a:ea typeface="Google Sans Medium"/>
                <a:cs typeface="Google Sans Medium"/>
                <a:sym typeface="Google Sans"/>
              </a:rPr>
              <a:t>9 to 10 am IST, 19</a:t>
            </a:r>
            <a:r>
              <a:rPr lang="en-IN" sz="2133" baseline="30000" dirty="0">
                <a:solidFill>
                  <a:srgbClr val="425066"/>
                </a:solidFill>
                <a:latin typeface="Google Sans"/>
                <a:ea typeface="Google Sans Medium"/>
                <a:cs typeface="Google Sans Medium"/>
                <a:sym typeface="Google Sans"/>
              </a:rPr>
              <a:t>th</a:t>
            </a:r>
            <a:r>
              <a:rPr lang="en-IN" sz="2133" dirty="0">
                <a:solidFill>
                  <a:srgbClr val="425066"/>
                </a:solidFill>
                <a:latin typeface="Google Sans"/>
                <a:ea typeface="Google Sans Medium"/>
                <a:cs typeface="Google Sans Medium"/>
                <a:sym typeface="Google Sans"/>
              </a:rPr>
              <a:t> February 2022</a:t>
            </a:r>
          </a:p>
          <a:p>
            <a:pPr lvl="0">
              <a:lnSpc>
                <a:spcPct val="115000"/>
              </a:lnSpc>
            </a:pPr>
            <a:endParaRPr lang="en-IN" sz="2133" dirty="0">
              <a:solidFill>
                <a:srgbClr val="425066"/>
              </a:solidFill>
              <a:latin typeface="Google Sans"/>
              <a:ea typeface="Google Sans Medium"/>
              <a:cs typeface="Google Sans Medium"/>
              <a:sym typeface="Google Sans"/>
            </a:endParaRPr>
          </a:p>
          <a:p>
            <a:pPr lvl="0">
              <a:lnSpc>
                <a:spcPct val="115000"/>
              </a:lnSpc>
            </a:pPr>
            <a:r>
              <a:rPr lang="en-IN" sz="2400" dirty="0">
                <a:solidFill>
                  <a:srgbClr val="425066"/>
                </a:solidFill>
                <a:latin typeface="Google Sans"/>
                <a:ea typeface="Google Sans Medium"/>
                <a:cs typeface="Google Sans Medium"/>
                <a:sym typeface="Google Sans"/>
              </a:rPr>
              <a:t> </a:t>
            </a:r>
            <a:endParaRPr lang="en-IN" sz="2400" dirty="0">
              <a:solidFill>
                <a:srgbClr val="FF6F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lvl="0" algn="ctr">
              <a:lnSpc>
                <a:spcPct val="115000"/>
              </a:lnSpc>
            </a:pPr>
            <a:endParaRPr lang="en-IN" sz="2667" dirty="0">
              <a:solidFill>
                <a:srgbClr val="FF6F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2210</TotalTime>
  <Words>40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Google Sans</vt:lpstr>
      <vt:lpstr>Google Sans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GNN</dc:title>
  <dc:creator>yogesh.kulkarni@ICERTIS.COM</dc:creator>
  <cp:lastModifiedBy>Yogesh Kulkarni</cp:lastModifiedBy>
  <cp:revision>173</cp:revision>
  <dcterms:created xsi:type="dcterms:W3CDTF">2019-08-08T03:27:24Z</dcterms:created>
  <dcterms:modified xsi:type="dcterms:W3CDTF">2022-02-02T03:16:08Z</dcterms:modified>
</cp:coreProperties>
</file>