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 id="2147483674" r:id="rId5"/>
    <p:sldMasterId id="2147483675" r:id="rId6"/>
    <p:sldMasterId id="214748367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5143500" cx="9144000"/>
  <p:notesSz cx="6858000" cy="9144000"/>
  <p:embeddedFontLst>
    <p:embeddedFont>
      <p:font typeface="Roboto"/>
      <p:regular r:id="rId21"/>
      <p:bold r:id="rId22"/>
      <p:italic r:id="rId23"/>
      <p:boldItalic r:id="rId24"/>
    </p:embeddedFont>
    <p:embeddedFont>
      <p:font typeface="Google Sans"/>
      <p:regular r:id="rId25"/>
      <p:bold r:id="rId26"/>
      <p:italic r:id="rId27"/>
      <p:boldItalic r:id="rId28"/>
    </p:embeddedFont>
    <p:embeddedFont>
      <p:font typeface="Google Sans Medium"/>
      <p:regular r:id="rId29"/>
      <p:bold r:id="rId30"/>
      <p:italic r:id="rId31"/>
      <p:boldItalic r:id="rId32"/>
    </p:embeddedFont>
    <p:embeddedFont>
      <p:font typeface="Roboto Light"/>
      <p:regular r:id="rId33"/>
      <p:bold r:id="rId34"/>
      <p:italic r:id="rId35"/>
      <p:boldItalic r:id="rId36"/>
    </p:embeddedFont>
    <p:embeddedFont>
      <p:font typeface="Roboto Mon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2.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font" Target="fonts/Roboto-bold.fntdata"/><Relationship Id="rId44" Type="http://schemas.openxmlformats.org/officeDocument/2006/relationships/font" Target="fonts/OpenSans-boldItalic.fntdata"/><Relationship Id="rId21" Type="http://schemas.openxmlformats.org/officeDocument/2006/relationships/font" Target="fonts/Roboto-regular.fntdata"/><Relationship Id="rId43" Type="http://schemas.openxmlformats.org/officeDocument/2006/relationships/font" Target="fonts/OpenSans-italic.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font" Target="fonts/GoogleSans-bold.fntdata"/><Relationship Id="rId25" Type="http://schemas.openxmlformats.org/officeDocument/2006/relationships/font" Target="fonts/GoogleSans-regular.fntdata"/><Relationship Id="rId28" Type="http://schemas.openxmlformats.org/officeDocument/2006/relationships/font" Target="fonts/GoogleSans-boldItalic.fntdata"/><Relationship Id="rId27" Type="http://schemas.openxmlformats.org/officeDocument/2006/relationships/font" Target="fonts/GoogleSans-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GoogleSansMedium-regular.fntdata"/><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font" Target="fonts/GoogleSansMedium-italic.fntdata"/><Relationship Id="rId30" Type="http://schemas.openxmlformats.org/officeDocument/2006/relationships/font" Target="fonts/GoogleSansMedium-bold.fntdata"/><Relationship Id="rId11" Type="http://schemas.openxmlformats.org/officeDocument/2006/relationships/slide" Target="slides/slide3.xml"/><Relationship Id="rId33" Type="http://schemas.openxmlformats.org/officeDocument/2006/relationships/font" Target="fonts/RobotoLight-regular.fntdata"/><Relationship Id="rId10" Type="http://schemas.openxmlformats.org/officeDocument/2006/relationships/slide" Target="slides/slide2.xml"/><Relationship Id="rId32" Type="http://schemas.openxmlformats.org/officeDocument/2006/relationships/font" Target="fonts/GoogleSansMedium-boldItalic.fntdata"/><Relationship Id="rId13" Type="http://schemas.openxmlformats.org/officeDocument/2006/relationships/slide" Target="slides/slide5.xml"/><Relationship Id="rId35" Type="http://schemas.openxmlformats.org/officeDocument/2006/relationships/font" Target="fonts/RobotoLight-italic.fntdata"/><Relationship Id="rId12" Type="http://schemas.openxmlformats.org/officeDocument/2006/relationships/slide" Target="slides/slide4.xml"/><Relationship Id="rId34" Type="http://schemas.openxmlformats.org/officeDocument/2006/relationships/font" Target="fonts/RobotoLight-bold.fntdata"/><Relationship Id="rId15" Type="http://schemas.openxmlformats.org/officeDocument/2006/relationships/slide" Target="slides/slide7.xml"/><Relationship Id="rId37" Type="http://schemas.openxmlformats.org/officeDocument/2006/relationships/font" Target="fonts/RobotoMono-regular.fntdata"/><Relationship Id="rId14" Type="http://schemas.openxmlformats.org/officeDocument/2006/relationships/slide" Target="slides/slide6.xml"/><Relationship Id="rId36" Type="http://schemas.openxmlformats.org/officeDocument/2006/relationships/font" Target="fonts/RobotoLight-boldItalic.fntdata"/><Relationship Id="rId17" Type="http://schemas.openxmlformats.org/officeDocument/2006/relationships/slide" Target="slides/slide9.xml"/><Relationship Id="rId39" Type="http://schemas.openxmlformats.org/officeDocument/2006/relationships/font" Target="fonts/RobotoMono-italic.fntdata"/><Relationship Id="rId16" Type="http://schemas.openxmlformats.org/officeDocument/2006/relationships/slide" Target="slides/slide8.xml"/><Relationship Id="rId38" Type="http://schemas.openxmlformats.org/officeDocument/2006/relationships/font" Target="fonts/RobotoMono-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4c747abce3_3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c747abce3_3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e1f91a09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e1f91a09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5e1f91a098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e1f91a098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5e1f91a098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e1f91a098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e4b6bbef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e4b6bbef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d587efca3_8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d587efca3_8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eca48ec3a_2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eca48ec3a_2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d587efca3_8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d587efca3_8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4eca48ec3a_2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eca48ec3a_2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c0b841f86_1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c0b841f86_1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4c9280b622_2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c9280b622_2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e4b6bbef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e4b6bbef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4.png"/><Relationship Id="rId3"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s + p#" type="secHead">
  <p:cSld name="SECTION_HEADER">
    <p:spTree>
      <p:nvGrpSpPr>
        <p:cNvPr id="6" name="Shape 6"/>
        <p:cNvGrpSpPr/>
        <p:nvPr/>
      </p:nvGrpSpPr>
      <p:grpSpPr>
        <a:xfrm>
          <a:off x="0" y="0"/>
          <a:ext cx="0" cy="0"/>
          <a:chOff x="0" y="0"/>
          <a:chExt cx="0" cy="0"/>
        </a:xfrm>
      </p:grpSpPr>
      <p:sp>
        <p:nvSpPr>
          <p:cNvPr id="7" name="Google Shape;7;p2"/>
          <p:cNvSpPr txBox="1"/>
          <p:nvPr>
            <p:ph type="title"/>
          </p:nvPr>
        </p:nvSpPr>
        <p:spPr>
          <a:xfrm>
            <a:off x="44100" y="99775"/>
            <a:ext cx="1774500" cy="230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sz="700">
                <a:solidFill>
                  <a:srgbClr val="999999"/>
                </a:solidFill>
                <a:latin typeface="Google Sans"/>
                <a:ea typeface="Google Sans"/>
                <a:cs typeface="Google Sans"/>
                <a:sym typeface="Google San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id="8" name="Google Shape;8;p2"/>
          <p:cNvPicPr preferRelativeResize="0"/>
          <p:nvPr/>
        </p:nvPicPr>
        <p:blipFill>
          <a:blip r:embed="rId2">
            <a:alphaModFix/>
          </a:blip>
          <a:stretch>
            <a:fillRect/>
          </a:stretch>
        </p:blipFill>
        <p:spPr>
          <a:xfrm>
            <a:off x="144322" y="4900143"/>
            <a:ext cx="396496" cy="130100"/>
          </a:xfrm>
          <a:prstGeom prst="rect">
            <a:avLst/>
          </a:prstGeom>
          <a:noFill/>
          <a:ln>
            <a:noFill/>
          </a:ln>
        </p:spPr>
      </p:pic>
      <p:sp>
        <p:nvSpPr>
          <p:cNvPr id="9" name="Google Shape;9;p2"/>
          <p:cNvSpPr txBox="1"/>
          <p:nvPr/>
        </p:nvSpPr>
        <p:spPr>
          <a:xfrm>
            <a:off x="8509093" y="4854821"/>
            <a:ext cx="653700" cy="230100"/>
          </a:xfrm>
          <a:prstGeom prst="rect">
            <a:avLst/>
          </a:prstGeom>
          <a:noFill/>
          <a:ln>
            <a:noFill/>
          </a:ln>
        </p:spPr>
        <p:txBody>
          <a:bodyPr anchorCtr="0" anchor="ctr" bIns="182850" lIns="182850" spcFirstLastPara="1" rIns="182850" wrap="square" tIns="182850">
            <a:noAutofit/>
          </a:bodyPr>
          <a:lstStyle/>
          <a:p>
            <a:pPr indent="0" lvl="0" marL="0" rtl="0" algn="r">
              <a:spcBef>
                <a:spcPts val="0"/>
              </a:spcBef>
              <a:spcAft>
                <a:spcPts val="0"/>
              </a:spcAft>
              <a:buNone/>
            </a:pPr>
            <a:r>
              <a:rPr lang="en" sz="700">
                <a:solidFill>
                  <a:srgbClr val="DFE1E5"/>
                </a:solidFill>
                <a:latin typeface="Google Sans"/>
                <a:ea typeface="Google Sans"/>
                <a:cs typeface="Google Sans"/>
                <a:sym typeface="Google Sans"/>
              </a:rPr>
              <a:t>P • </a:t>
            </a:r>
            <a:fld id="{00000000-1234-1234-1234-123412341234}" type="slidenum">
              <a:rPr lang="en" sz="700">
                <a:solidFill>
                  <a:srgbClr val="DFE1E5"/>
                </a:solidFill>
                <a:latin typeface="Google Sans"/>
                <a:ea typeface="Google Sans"/>
                <a:cs typeface="Google Sans"/>
                <a:sym typeface="Google Sans"/>
              </a:rPr>
              <a:t>‹#›</a:t>
            </a:fld>
            <a:endParaRPr sz="700">
              <a:solidFill>
                <a:srgbClr val="DFE1E5"/>
              </a:solidFill>
              <a:latin typeface="Google Sans"/>
              <a:ea typeface="Google Sans"/>
              <a:cs typeface="Google Sans"/>
              <a:sym typeface="Google Sans"/>
            </a:endParaRPr>
          </a:p>
        </p:txBody>
      </p:sp>
      <p:sp>
        <p:nvSpPr>
          <p:cNvPr id="10" name="Google Shape;10;p2"/>
          <p:cNvSpPr/>
          <p:nvPr/>
        </p:nvSpPr>
        <p:spPr>
          <a:xfrm>
            <a:off x="0" y="94500"/>
            <a:ext cx="44100" cy="240900"/>
          </a:xfrm>
          <a:prstGeom prst="flowChartProcess">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4"/>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idx="1" type="subTitle"/>
          </p:nvPr>
        </p:nvSpPr>
        <p:spPr>
          <a:xfrm>
            <a:off x="725400" y="4621272"/>
            <a:ext cx="6704700" cy="292500"/>
          </a:xfrm>
          <a:prstGeom prst="rect">
            <a:avLst/>
          </a:prstGeom>
        </p:spPr>
        <p:txBody>
          <a:bodyPr anchorCtr="0" anchor="t" bIns="57150" lIns="57150" spcFirstLastPara="1" rIns="57150" wrap="square" tIns="5715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71" name="Google Shape;71;p14"/>
          <p:cNvSpPr txBox="1"/>
          <p:nvPr>
            <p:ph type="title"/>
          </p:nvPr>
        </p:nvSpPr>
        <p:spPr>
          <a:xfrm>
            <a:off x="707050" y="734125"/>
            <a:ext cx="7282800" cy="1782300"/>
          </a:xfrm>
          <a:prstGeom prst="rect">
            <a:avLst/>
          </a:prstGeom>
        </p:spPr>
        <p:txBody>
          <a:bodyPr anchorCtr="0" anchor="b" bIns="57150" lIns="57150" spcFirstLastPara="1" rIns="57150" wrap="square" tIns="5715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 name="Google Shape;72;p14"/>
          <p:cNvSpPr txBox="1"/>
          <p:nvPr>
            <p:ph idx="2" type="subTitle"/>
          </p:nvPr>
        </p:nvSpPr>
        <p:spPr>
          <a:xfrm>
            <a:off x="726225" y="2779945"/>
            <a:ext cx="7121100" cy="1604700"/>
          </a:xfrm>
          <a:prstGeom prst="rect">
            <a:avLst/>
          </a:prstGeom>
        </p:spPr>
        <p:txBody>
          <a:bodyPr anchorCtr="0" anchor="t" bIns="57150" lIns="57150" spcFirstLastPara="1" rIns="57150" wrap="square" tIns="5715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73" name="Google Shape;73;p14"/>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4"/>
          <p:cNvSpPr/>
          <p:nvPr/>
        </p:nvSpPr>
        <p:spPr>
          <a:xfrm>
            <a:off x="799929" y="2756349"/>
            <a:ext cx="351900" cy="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4"/>
          <p:cNvPicPr preferRelativeResize="0"/>
          <p:nvPr/>
        </p:nvPicPr>
        <p:blipFill>
          <a:blip r:embed="rId2">
            <a:alphaModFix/>
          </a:blip>
          <a:stretch>
            <a:fillRect/>
          </a:stretch>
        </p:blipFill>
        <p:spPr>
          <a:xfrm>
            <a:off x="83800" y="52400"/>
            <a:ext cx="1300951" cy="393600"/>
          </a:xfrm>
          <a:prstGeom prst="rect">
            <a:avLst/>
          </a:prstGeom>
          <a:noFill/>
          <a:ln>
            <a:noFill/>
          </a:ln>
        </p:spPr>
      </p:pic>
      <p:pic>
        <p:nvPicPr>
          <p:cNvPr id="76" name="Google Shape;76;p14"/>
          <p:cNvPicPr preferRelativeResize="0"/>
          <p:nvPr/>
        </p:nvPicPr>
        <p:blipFill>
          <a:blip r:embed="rId3">
            <a:alphaModFix/>
          </a:blip>
          <a:stretch>
            <a:fillRect/>
          </a:stretch>
        </p:blipFill>
        <p:spPr>
          <a:xfrm>
            <a:off x="5231575" y="-142750"/>
            <a:ext cx="3912426" cy="29661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7" name="Shape 77"/>
        <p:cNvGrpSpPr/>
        <p:nvPr/>
      </p:nvGrpSpPr>
      <p:grpSpPr>
        <a:xfrm>
          <a:off x="0" y="0"/>
          <a:ext cx="0" cy="0"/>
          <a:chOff x="0" y="0"/>
          <a:chExt cx="0" cy="0"/>
        </a:xfrm>
      </p:grpSpPr>
      <p:sp>
        <p:nvSpPr>
          <p:cNvPr id="78" name="Google Shape;78;p15"/>
          <p:cNvSpPr/>
          <p:nvPr/>
        </p:nvSpPr>
        <p:spPr>
          <a:xfrm>
            <a:off x="0" y="1345400"/>
            <a:ext cx="9144000" cy="37980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ph idx="1" type="subTitle"/>
          </p:nvPr>
        </p:nvSpPr>
        <p:spPr>
          <a:xfrm>
            <a:off x="725400" y="4621272"/>
            <a:ext cx="6704700" cy="292500"/>
          </a:xfrm>
          <a:prstGeom prst="rect">
            <a:avLst/>
          </a:prstGeom>
        </p:spPr>
        <p:txBody>
          <a:bodyPr anchorCtr="0" anchor="t" bIns="57150" lIns="57150" spcFirstLastPara="1" rIns="57150" wrap="square" tIns="5715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80" name="Google Shape;80;p15"/>
          <p:cNvSpPr txBox="1"/>
          <p:nvPr>
            <p:ph type="title"/>
          </p:nvPr>
        </p:nvSpPr>
        <p:spPr>
          <a:xfrm>
            <a:off x="707050" y="234675"/>
            <a:ext cx="7282800" cy="1062600"/>
          </a:xfrm>
          <a:prstGeom prst="rect">
            <a:avLst/>
          </a:prstGeom>
        </p:spPr>
        <p:txBody>
          <a:bodyPr anchorCtr="0" anchor="b" bIns="57150" lIns="57150" spcFirstLastPara="1" rIns="57150" wrap="square" tIns="5715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 name="Google Shape;81;p15"/>
          <p:cNvSpPr txBox="1"/>
          <p:nvPr>
            <p:ph idx="2" type="subTitle"/>
          </p:nvPr>
        </p:nvSpPr>
        <p:spPr>
          <a:xfrm>
            <a:off x="726225" y="1551870"/>
            <a:ext cx="7121100" cy="1604700"/>
          </a:xfrm>
          <a:prstGeom prst="rect">
            <a:avLst/>
          </a:prstGeom>
        </p:spPr>
        <p:txBody>
          <a:bodyPr anchorCtr="0" anchor="t" bIns="57150" lIns="57150" spcFirstLastPara="1" rIns="57150" wrap="square" tIns="5715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82" name="Google Shape;82;p15"/>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p15"/>
          <p:cNvPicPr preferRelativeResize="0"/>
          <p:nvPr/>
        </p:nvPicPr>
        <p:blipFill>
          <a:blip r:embed="rId2">
            <a:alphaModFix/>
          </a:blip>
          <a:stretch>
            <a:fillRect/>
          </a:stretch>
        </p:blipFill>
        <p:spPr>
          <a:xfrm>
            <a:off x="83800" y="52400"/>
            <a:ext cx="1300951" cy="393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 type="titleOnly">
  <p:cSld name="TITLE_ONLY">
    <p:spTree>
      <p:nvGrpSpPr>
        <p:cNvPr id="84" name="Shape 84"/>
        <p:cNvGrpSpPr/>
        <p:nvPr/>
      </p:nvGrpSpPr>
      <p:grpSpPr>
        <a:xfrm>
          <a:off x="0" y="0"/>
          <a:ext cx="0" cy="0"/>
          <a:chOff x="0" y="0"/>
          <a:chExt cx="0" cy="0"/>
        </a:xfrm>
      </p:grpSpPr>
      <p:sp>
        <p:nvSpPr>
          <p:cNvPr id="85" name="Google Shape;85;p16"/>
          <p:cNvSpPr txBox="1"/>
          <p:nvPr>
            <p:ph type="title"/>
          </p:nvPr>
        </p:nvSpPr>
        <p:spPr>
          <a:xfrm>
            <a:off x="739450" y="767820"/>
            <a:ext cx="6704700" cy="450600"/>
          </a:xfrm>
          <a:prstGeom prst="rect">
            <a:avLst/>
          </a:prstGeom>
        </p:spPr>
        <p:txBody>
          <a:bodyPr anchorCtr="0" anchor="t" bIns="57150" lIns="57150" spcFirstLastPara="1" rIns="57150" wrap="square" tIns="57150">
            <a:noAutofit/>
          </a:bodyPr>
          <a:lstStyle>
            <a:lvl1pPr lvl="0" rtl="0">
              <a:spcBef>
                <a:spcPts val="0"/>
              </a:spcBef>
              <a:spcAft>
                <a:spcPts val="0"/>
              </a:spcAft>
              <a:buNone/>
              <a:defRPr sz="3400">
                <a:solidFill>
                  <a:srgbClr val="FF6F00"/>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 name="Google Shape;86;p16"/>
          <p:cNvSpPr txBox="1"/>
          <p:nvPr>
            <p:ph idx="1" type="subTitle"/>
          </p:nvPr>
        </p:nvSpPr>
        <p:spPr>
          <a:xfrm>
            <a:off x="739450" y="1386600"/>
            <a:ext cx="5211600" cy="581700"/>
          </a:xfrm>
          <a:prstGeom prst="rect">
            <a:avLst/>
          </a:prstGeom>
        </p:spPr>
        <p:txBody>
          <a:bodyPr anchorCtr="0" anchor="t" bIns="57150" lIns="57150" spcFirstLastPara="1" rIns="57150" wrap="square" tIns="57150">
            <a:noAutofit/>
          </a:bodyPr>
          <a:lstStyle>
            <a:lvl1pPr lvl="0" rtl="0">
              <a:spcBef>
                <a:spcPts val="0"/>
              </a:spcBef>
              <a:spcAft>
                <a:spcPts val="0"/>
              </a:spcAft>
              <a:buNone/>
              <a:defRPr sz="2400">
                <a:solidFill>
                  <a:srgbClr val="425066"/>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87" name="Google Shape;87;p16"/>
          <p:cNvSpPr txBox="1"/>
          <p:nvPr>
            <p:ph idx="2" type="subTitle"/>
          </p:nvPr>
        </p:nvSpPr>
        <p:spPr>
          <a:xfrm>
            <a:off x="739450" y="2233575"/>
            <a:ext cx="4367700" cy="1573800"/>
          </a:xfrm>
          <a:prstGeom prst="rect">
            <a:avLst/>
          </a:prstGeom>
        </p:spPr>
        <p:txBody>
          <a:bodyPr anchorCtr="0" anchor="t" bIns="57150" lIns="57150" spcFirstLastPara="1" rIns="57150" wrap="square" tIns="57150">
            <a:noAutofit/>
          </a:bodyPr>
          <a:lstStyle>
            <a:lvl1pPr lvl="0" rtl="0">
              <a:spcBef>
                <a:spcPts val="0"/>
              </a:spcBef>
              <a:spcAft>
                <a:spcPts val="0"/>
              </a:spcAft>
              <a:buNone/>
              <a:defRPr sz="12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88" name="Google Shape;88;p16"/>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6"/>
          <p:cNvPicPr preferRelativeResize="0"/>
          <p:nvPr/>
        </p:nvPicPr>
        <p:blipFill rotWithShape="1">
          <a:blip r:embed="rId2">
            <a:alphaModFix/>
          </a:blip>
          <a:srcRect b="52604" l="59587" r="0" t="0"/>
          <a:stretch/>
        </p:blipFill>
        <p:spPr>
          <a:xfrm>
            <a:off x="7297130" y="0"/>
            <a:ext cx="1846872" cy="1218422"/>
          </a:xfrm>
          <a:prstGeom prst="rect">
            <a:avLst/>
          </a:prstGeom>
          <a:noFill/>
          <a:ln>
            <a:noFill/>
          </a:ln>
        </p:spPr>
      </p:pic>
      <p:cxnSp>
        <p:nvCxnSpPr>
          <p:cNvPr id="90" name="Google Shape;90;p16"/>
          <p:cNvCxnSpPr/>
          <p:nvPr/>
        </p:nvCxnSpPr>
        <p:spPr>
          <a:xfrm>
            <a:off x="791925" y="2095800"/>
            <a:ext cx="4367700" cy="0"/>
          </a:xfrm>
          <a:prstGeom prst="straightConnector1">
            <a:avLst/>
          </a:prstGeom>
          <a:noFill/>
          <a:ln cap="flat" cmpd="sng" w="19050">
            <a:solidFill>
              <a:srgbClr val="E6E6E6"/>
            </a:solidFill>
            <a:prstDash val="solid"/>
            <a:round/>
            <a:headEnd len="med" w="med" type="none"/>
            <a:tailEnd len="med" w="med" type="none"/>
          </a:ln>
        </p:spPr>
      </p:cxnSp>
      <p:sp>
        <p:nvSpPr>
          <p:cNvPr id="91" name="Google Shape;91;p16"/>
          <p:cNvSpPr/>
          <p:nvPr/>
        </p:nvSpPr>
        <p:spPr>
          <a:xfrm>
            <a:off x="0" y="4967700"/>
            <a:ext cx="9144000" cy="1758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6"/>
          <p:cNvPicPr preferRelativeResize="0"/>
          <p:nvPr/>
        </p:nvPicPr>
        <p:blipFill rotWithShape="1">
          <a:blip r:embed="rId3">
            <a:alphaModFix/>
          </a:blip>
          <a:srcRect b="4404" l="7309" r="7300" t="4404"/>
          <a:stretch/>
        </p:blipFill>
        <p:spPr>
          <a:xfrm>
            <a:off x="57106" y="59150"/>
            <a:ext cx="374094"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 1">
  <p:cSld name="TITLE_ONLY_2">
    <p:spTree>
      <p:nvGrpSpPr>
        <p:cNvPr id="93" name="Shape 93"/>
        <p:cNvGrpSpPr/>
        <p:nvPr/>
      </p:nvGrpSpPr>
      <p:grpSpPr>
        <a:xfrm>
          <a:off x="0" y="0"/>
          <a:ext cx="0" cy="0"/>
          <a:chOff x="0" y="0"/>
          <a:chExt cx="0" cy="0"/>
        </a:xfrm>
      </p:grpSpPr>
      <p:sp>
        <p:nvSpPr>
          <p:cNvPr id="94" name="Google Shape;94;p17"/>
          <p:cNvSpPr txBox="1"/>
          <p:nvPr>
            <p:ph type="title"/>
          </p:nvPr>
        </p:nvSpPr>
        <p:spPr>
          <a:xfrm>
            <a:off x="739450" y="463020"/>
            <a:ext cx="6704700" cy="450600"/>
          </a:xfrm>
          <a:prstGeom prst="rect">
            <a:avLst/>
          </a:prstGeom>
        </p:spPr>
        <p:txBody>
          <a:bodyPr anchorCtr="0" anchor="t" bIns="57150" lIns="57150" spcFirstLastPara="1" rIns="57150" wrap="square" tIns="57150">
            <a:noAutofit/>
          </a:bodyPr>
          <a:lstStyle>
            <a:lvl1pPr lvl="0" rtl="0">
              <a:spcBef>
                <a:spcPts val="0"/>
              </a:spcBef>
              <a:spcAft>
                <a:spcPts val="0"/>
              </a:spcAft>
              <a:buNone/>
              <a:defRPr sz="3400">
                <a:solidFill>
                  <a:srgbClr val="FF6F00"/>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5" name="Google Shape;95;p17"/>
          <p:cNvSpPr txBox="1"/>
          <p:nvPr>
            <p:ph idx="1" type="subTitle"/>
          </p:nvPr>
        </p:nvSpPr>
        <p:spPr>
          <a:xfrm>
            <a:off x="739450" y="1081800"/>
            <a:ext cx="5211600" cy="581700"/>
          </a:xfrm>
          <a:prstGeom prst="rect">
            <a:avLst/>
          </a:prstGeom>
        </p:spPr>
        <p:txBody>
          <a:bodyPr anchorCtr="0" anchor="t" bIns="57150" lIns="57150" spcFirstLastPara="1" rIns="57150" wrap="square" tIns="57150">
            <a:noAutofit/>
          </a:bodyPr>
          <a:lstStyle>
            <a:lvl1pPr lvl="0" rtl="0">
              <a:spcBef>
                <a:spcPts val="0"/>
              </a:spcBef>
              <a:spcAft>
                <a:spcPts val="0"/>
              </a:spcAft>
              <a:buNone/>
              <a:defRPr sz="2400">
                <a:solidFill>
                  <a:srgbClr val="425066"/>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96" name="Google Shape;96;p17"/>
          <p:cNvSpPr txBox="1"/>
          <p:nvPr>
            <p:ph idx="2" type="subTitle"/>
          </p:nvPr>
        </p:nvSpPr>
        <p:spPr>
          <a:xfrm>
            <a:off x="739450" y="1623975"/>
            <a:ext cx="4367700" cy="1573800"/>
          </a:xfrm>
          <a:prstGeom prst="rect">
            <a:avLst/>
          </a:prstGeom>
        </p:spPr>
        <p:txBody>
          <a:bodyPr anchorCtr="0" anchor="t" bIns="57150" lIns="57150" spcFirstLastPara="1" rIns="57150" wrap="square" tIns="57150">
            <a:noAutofit/>
          </a:bodyPr>
          <a:lstStyle>
            <a:lvl1pPr lvl="0" rtl="0">
              <a:spcBef>
                <a:spcPts val="0"/>
              </a:spcBef>
              <a:spcAft>
                <a:spcPts val="0"/>
              </a:spcAft>
              <a:buNone/>
              <a:defRPr sz="12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97" name="Google Shape;97;p17"/>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7"/>
          <p:cNvSpPr/>
          <p:nvPr/>
        </p:nvSpPr>
        <p:spPr>
          <a:xfrm>
            <a:off x="0" y="4967700"/>
            <a:ext cx="9144000" cy="1758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7"/>
          <p:cNvPicPr preferRelativeResize="0"/>
          <p:nvPr/>
        </p:nvPicPr>
        <p:blipFill rotWithShape="1">
          <a:blip r:embed="rId2">
            <a:alphaModFix/>
          </a:blip>
          <a:srcRect b="4404" l="7309" r="7300" t="4404"/>
          <a:stretch/>
        </p:blipFill>
        <p:spPr>
          <a:xfrm>
            <a:off x="57106" y="59150"/>
            <a:ext cx="374094"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spTree>
      <p:nvGrpSpPr>
        <p:cNvPr id="100" name="Shape 100"/>
        <p:cNvGrpSpPr/>
        <p:nvPr/>
      </p:nvGrpSpPr>
      <p:grpSpPr>
        <a:xfrm>
          <a:off x="0" y="0"/>
          <a:ext cx="0" cy="0"/>
          <a:chOff x="0" y="0"/>
          <a:chExt cx="0" cy="0"/>
        </a:xfrm>
      </p:grpSpPr>
      <p:sp>
        <p:nvSpPr>
          <p:cNvPr id="101" name="Google Shape;101;p18"/>
          <p:cNvSpPr/>
          <p:nvPr/>
        </p:nvSpPr>
        <p:spPr>
          <a:xfrm>
            <a:off x="172350" y="151950"/>
            <a:ext cx="8799300" cy="4839600"/>
          </a:xfrm>
          <a:prstGeom prst="rect">
            <a:avLst/>
          </a:pr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idx="1" type="subTitle"/>
          </p:nvPr>
        </p:nvSpPr>
        <p:spPr>
          <a:xfrm>
            <a:off x="1925850" y="3197185"/>
            <a:ext cx="4054800" cy="7419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1800">
                <a:solidFill>
                  <a:srgbClr val="FF6F00"/>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103" name="Google Shape;103;p18"/>
          <p:cNvSpPr txBox="1"/>
          <p:nvPr>
            <p:ph idx="2" type="subTitle"/>
          </p:nvPr>
        </p:nvSpPr>
        <p:spPr>
          <a:xfrm>
            <a:off x="1925850" y="2073100"/>
            <a:ext cx="5531700" cy="1101600"/>
          </a:xfrm>
          <a:prstGeom prst="rect">
            <a:avLst/>
          </a:prstGeom>
        </p:spPr>
        <p:txBody>
          <a:bodyPr anchorCtr="0" anchor="t" bIns="57150" lIns="57150" spcFirstLastPara="1" rIns="57150" wrap="square" tIns="57150">
            <a:noAutofit/>
          </a:bodyPr>
          <a:lstStyle>
            <a:lvl1pPr lvl="0" rtl="0">
              <a:spcBef>
                <a:spcPts val="0"/>
              </a:spcBef>
              <a:spcAft>
                <a:spcPts val="0"/>
              </a:spcAft>
              <a:buNone/>
              <a:defRPr sz="16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104" name="Google Shape;104;p18"/>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p:nvPr/>
        </p:nvSpPr>
        <p:spPr>
          <a:xfrm>
            <a:off x="1999800" y="1905648"/>
            <a:ext cx="504000" cy="37800"/>
          </a:xfrm>
          <a:prstGeom prst="rect">
            <a:avLst/>
          </a:prstGeom>
          <a:solidFill>
            <a:srgbClr val="FF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type="blank">
  <p:cSld name="BLANK">
    <p:spTree>
      <p:nvGrpSpPr>
        <p:cNvPr id="106" name="Shape 106"/>
        <p:cNvGrpSpPr/>
        <p:nvPr/>
      </p:nvGrpSpPr>
      <p:grpSpPr>
        <a:xfrm>
          <a:off x="0" y="0"/>
          <a:ext cx="0" cy="0"/>
          <a:chOff x="0" y="0"/>
          <a:chExt cx="0" cy="0"/>
        </a:xfrm>
      </p:grpSpPr>
      <p:sp>
        <p:nvSpPr>
          <p:cNvPr id="107" name="Google Shape;107;p19"/>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p:nvPr/>
        </p:nvSpPr>
        <p:spPr>
          <a:xfrm>
            <a:off x="-44975" y="-44975"/>
            <a:ext cx="9271500" cy="5261400"/>
          </a:xfrm>
          <a:prstGeom prst="rect">
            <a:avLst/>
          </a:prstGeom>
          <a:solidFill>
            <a:srgbClr val="425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nvSpPr>
        <p:spPr>
          <a:xfrm>
            <a:off x="451200" y="477600"/>
            <a:ext cx="8241600" cy="41883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rgbClr val="4CCCDE"/>
                </a:solidFill>
                <a:latin typeface="Roboto Mono"/>
                <a:ea typeface="Roboto Mono"/>
                <a:cs typeface="Roboto Mono"/>
                <a:sym typeface="Roboto Mono"/>
              </a:rPr>
              <a:t>import</a:t>
            </a:r>
            <a:r>
              <a:rPr lang="en" sz="1200">
                <a:solidFill>
                  <a:srgbClr val="FFFFFF"/>
                </a:solidFill>
                <a:latin typeface="Roboto Mono"/>
                <a:ea typeface="Roboto Mono"/>
                <a:cs typeface="Roboto Mono"/>
                <a:sym typeface="Roboto Mono"/>
              </a:rPr>
              <a:t> tensorflow </a:t>
            </a:r>
            <a:r>
              <a:rPr lang="en" sz="1200">
                <a:solidFill>
                  <a:srgbClr val="4CCCDE"/>
                </a:solidFill>
                <a:latin typeface="Roboto Mono"/>
                <a:ea typeface="Roboto Mono"/>
                <a:cs typeface="Roboto Mono"/>
                <a:sym typeface="Roboto Mono"/>
              </a:rPr>
              <a:t>as</a:t>
            </a:r>
            <a:r>
              <a:rPr lang="en" sz="1200">
                <a:solidFill>
                  <a:srgbClr val="FFFFFF"/>
                </a:solidFill>
                <a:latin typeface="Roboto Mono"/>
                <a:ea typeface="Roboto Mono"/>
                <a:cs typeface="Roboto Mono"/>
                <a:sym typeface="Roboto Mono"/>
              </a:rPr>
              <a:t> tf</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mnist = tf.keras.datasets.mnist</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(x_train, y_train),(x_test, y_test) = mnist.load_data()</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x_train, x_test = x_train / </a:t>
            </a:r>
            <a:r>
              <a:rPr lang="en" sz="1200">
                <a:solidFill>
                  <a:srgbClr val="F0B82F"/>
                </a:solidFill>
                <a:latin typeface="Roboto Mono"/>
                <a:ea typeface="Roboto Mono"/>
                <a:cs typeface="Roboto Mono"/>
                <a:sym typeface="Roboto Mono"/>
              </a:rPr>
              <a:t>255.0</a:t>
            </a:r>
            <a:r>
              <a:rPr lang="en" sz="1200">
                <a:solidFill>
                  <a:srgbClr val="FFFFFF"/>
                </a:solidFill>
                <a:latin typeface="Roboto Mono"/>
                <a:ea typeface="Roboto Mono"/>
                <a:cs typeface="Roboto Mono"/>
                <a:sym typeface="Roboto Mono"/>
              </a:rPr>
              <a:t>, x_test / </a:t>
            </a:r>
            <a:r>
              <a:rPr lang="en" sz="1200">
                <a:solidFill>
                  <a:srgbClr val="F0B82F"/>
                </a:solidFill>
                <a:latin typeface="Roboto Mono"/>
                <a:ea typeface="Roboto Mono"/>
                <a:cs typeface="Roboto Mono"/>
                <a:sym typeface="Roboto Mono"/>
              </a:rPr>
              <a:t>255.0</a:t>
            </a:r>
            <a:endParaRPr sz="1200">
              <a:solidFill>
                <a:srgbClr val="F0B82F"/>
              </a:solidFill>
              <a:latin typeface="Roboto Mono"/>
              <a:ea typeface="Roboto Mono"/>
              <a:cs typeface="Roboto Mono"/>
              <a:sym typeface="Roboto Mono"/>
            </a:endParaRPr>
          </a:p>
          <a:p>
            <a:pPr indent="0" lvl="0" marL="0" rtl="0" algn="l">
              <a:lnSpc>
                <a:spcPct val="120000"/>
              </a:lnSpc>
              <a:spcBef>
                <a:spcPts val="0"/>
              </a:spcBef>
              <a:spcAft>
                <a:spcPts val="0"/>
              </a:spcAft>
              <a:buNone/>
            </a:pPr>
            <a:r>
              <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model = tf.keras.models.</a:t>
            </a:r>
            <a:r>
              <a:rPr lang="en" sz="1200">
                <a:solidFill>
                  <a:srgbClr val="D296DD"/>
                </a:solidFill>
                <a:latin typeface="Roboto Mono"/>
                <a:ea typeface="Roboto Mono"/>
                <a:cs typeface="Roboto Mono"/>
                <a:sym typeface="Roboto Mono"/>
              </a:rPr>
              <a:t>Sequential</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Flatten</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Dense</a:t>
            </a:r>
            <a:r>
              <a:rPr lang="en" sz="1200">
                <a:solidFill>
                  <a:srgbClr val="FFFFFF"/>
                </a:solidFill>
                <a:latin typeface="Roboto Mono"/>
                <a:ea typeface="Roboto Mono"/>
                <a:cs typeface="Roboto Mono"/>
                <a:sym typeface="Roboto Mono"/>
              </a:rPr>
              <a:t>(</a:t>
            </a:r>
            <a:r>
              <a:rPr lang="en" sz="1200">
                <a:solidFill>
                  <a:srgbClr val="F0B82F"/>
                </a:solidFill>
                <a:latin typeface="Roboto Mono"/>
                <a:ea typeface="Roboto Mono"/>
                <a:cs typeface="Roboto Mono"/>
                <a:sym typeface="Roboto Mono"/>
              </a:rPr>
              <a:t>512</a:t>
            </a:r>
            <a:r>
              <a:rPr lang="en" sz="1200">
                <a:solidFill>
                  <a:srgbClr val="FFFFFF"/>
                </a:solidFill>
                <a:latin typeface="Roboto Mono"/>
                <a:ea typeface="Roboto Mono"/>
                <a:cs typeface="Roboto Mono"/>
                <a:sym typeface="Roboto Mono"/>
              </a:rPr>
              <a:t>, activation=tf.nn.relu),</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Dropout</a:t>
            </a:r>
            <a:r>
              <a:rPr lang="en" sz="1200">
                <a:solidFill>
                  <a:srgbClr val="FFFFFF"/>
                </a:solidFill>
                <a:latin typeface="Roboto Mono"/>
                <a:ea typeface="Roboto Mono"/>
                <a:cs typeface="Roboto Mono"/>
                <a:sym typeface="Roboto Mono"/>
              </a:rPr>
              <a:t>(</a:t>
            </a:r>
            <a:r>
              <a:rPr lang="en" sz="1200">
                <a:solidFill>
                  <a:srgbClr val="F0B82F"/>
                </a:solidFill>
                <a:latin typeface="Roboto Mono"/>
                <a:ea typeface="Roboto Mono"/>
                <a:cs typeface="Roboto Mono"/>
                <a:sym typeface="Roboto Mono"/>
              </a:rPr>
              <a:t>0.2</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Dense</a:t>
            </a:r>
            <a:r>
              <a:rPr lang="en" sz="1200">
                <a:solidFill>
                  <a:srgbClr val="FFFFFF"/>
                </a:solidFill>
                <a:latin typeface="Roboto Mono"/>
                <a:ea typeface="Roboto Mono"/>
                <a:cs typeface="Roboto Mono"/>
                <a:sym typeface="Roboto Mono"/>
              </a:rPr>
              <a:t>(</a:t>
            </a:r>
            <a:r>
              <a:rPr lang="en" sz="1200">
                <a:solidFill>
                  <a:srgbClr val="F0B82F"/>
                </a:solidFill>
                <a:latin typeface="Roboto Mono"/>
                <a:ea typeface="Roboto Mono"/>
                <a:cs typeface="Roboto Mono"/>
                <a:sym typeface="Roboto Mono"/>
              </a:rPr>
              <a:t>10</a:t>
            </a:r>
            <a:r>
              <a:rPr lang="en" sz="1200">
                <a:solidFill>
                  <a:srgbClr val="FFFFFF"/>
                </a:solidFill>
                <a:latin typeface="Roboto Mono"/>
                <a:ea typeface="Roboto Mono"/>
                <a:cs typeface="Roboto Mono"/>
                <a:sym typeface="Roboto Mono"/>
              </a:rPr>
              <a:t>, activation=tf.nn.softmax)</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model.compile(optimizer='</a:t>
            </a:r>
            <a:r>
              <a:rPr lang="en" sz="1200">
                <a:solidFill>
                  <a:srgbClr val="A1D467"/>
                </a:solidFill>
                <a:latin typeface="Roboto Mono"/>
                <a:ea typeface="Roboto Mono"/>
                <a:cs typeface="Roboto Mono"/>
                <a:sym typeface="Roboto Mono"/>
              </a:rPr>
              <a:t>adam</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              loss='</a:t>
            </a:r>
            <a:r>
              <a:rPr lang="en" sz="1200">
                <a:solidFill>
                  <a:srgbClr val="A1D467"/>
                </a:solidFill>
                <a:latin typeface="Roboto Mono"/>
                <a:ea typeface="Roboto Mono"/>
                <a:cs typeface="Roboto Mono"/>
                <a:sym typeface="Roboto Mono"/>
              </a:rPr>
              <a:t>sparse_categorical_crossentropy</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              metrics=['</a:t>
            </a:r>
            <a:r>
              <a:rPr lang="en" sz="1200">
                <a:solidFill>
                  <a:srgbClr val="A1D467"/>
                </a:solidFill>
                <a:latin typeface="Roboto Mono"/>
                <a:ea typeface="Roboto Mono"/>
                <a:cs typeface="Roboto Mono"/>
                <a:sym typeface="Roboto Mono"/>
              </a:rPr>
              <a:t>accuracy</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model.fit(x_train, y_train, epochs=</a:t>
            </a:r>
            <a:r>
              <a:rPr lang="en" sz="1200">
                <a:solidFill>
                  <a:srgbClr val="F0B82F"/>
                </a:solidFill>
                <a:latin typeface="Roboto Mono"/>
                <a:ea typeface="Roboto Mono"/>
                <a:cs typeface="Roboto Mono"/>
                <a:sym typeface="Roboto Mono"/>
              </a:rPr>
              <a:t>5</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rPr lang="en" sz="1200">
                <a:solidFill>
                  <a:srgbClr val="FFFFFF"/>
                </a:solidFill>
                <a:latin typeface="Roboto Mono"/>
                <a:ea typeface="Roboto Mono"/>
                <a:cs typeface="Roboto Mono"/>
                <a:sym typeface="Roboto Mono"/>
              </a:rPr>
              <a:t>model.evaluate(x_test, y_test)</a:t>
            </a:r>
            <a:endParaRPr sz="1200">
              <a:solidFill>
                <a:srgbClr val="FFFFFF"/>
              </a:solidFill>
              <a:latin typeface="Roboto Mono"/>
              <a:ea typeface="Roboto Mono"/>
              <a:cs typeface="Roboto Mono"/>
              <a:sym typeface="Roboto Mono"/>
            </a:endParaRPr>
          </a:p>
          <a:p>
            <a:pPr indent="0" lvl="0" marL="0" rtl="0" algn="l">
              <a:lnSpc>
                <a:spcPct val="120000"/>
              </a:lnSpc>
              <a:spcBef>
                <a:spcPts val="0"/>
              </a:spcBef>
              <a:spcAft>
                <a:spcPts val="0"/>
              </a:spcAft>
              <a:buNone/>
            </a:pPr>
            <a:r>
              <a:t/>
            </a:r>
            <a:endParaRPr sz="1200">
              <a:solidFill>
                <a:srgbClr val="FFFFFF"/>
              </a:solidFill>
              <a:latin typeface="Roboto Mono"/>
              <a:ea typeface="Roboto Mono"/>
              <a:cs typeface="Roboto Mono"/>
              <a:sym typeface="Roboto Mono"/>
            </a:endParaRPr>
          </a:p>
          <a:p>
            <a:pPr indent="0" lvl="0" marL="0" rtl="0" algn="l">
              <a:spcBef>
                <a:spcPts val="0"/>
              </a:spcBef>
              <a:spcAft>
                <a:spcPts val="1400"/>
              </a:spcAft>
              <a:buNone/>
            </a:pPr>
            <a:r>
              <a:t/>
            </a:r>
            <a:endParaRPr sz="1200">
              <a:solidFill>
                <a:srgbClr val="FFFFFF"/>
              </a:solidFill>
              <a:latin typeface="Roboto Mono"/>
              <a:ea typeface="Roboto Mono"/>
              <a:cs typeface="Roboto Mono"/>
              <a:sym typeface="Roboto Mon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s + p#" type="secHead">
  <p:cSld name="SECTION_HEADER">
    <p:spTree>
      <p:nvGrpSpPr>
        <p:cNvPr id="111" name="Shape 111"/>
        <p:cNvGrpSpPr/>
        <p:nvPr/>
      </p:nvGrpSpPr>
      <p:grpSpPr>
        <a:xfrm>
          <a:off x="0" y="0"/>
          <a:ext cx="0" cy="0"/>
          <a:chOff x="0" y="0"/>
          <a:chExt cx="0" cy="0"/>
        </a:xfrm>
      </p:grpSpPr>
      <p:sp>
        <p:nvSpPr>
          <p:cNvPr id="112" name="Google Shape;112;p21"/>
          <p:cNvSpPr txBox="1"/>
          <p:nvPr>
            <p:ph type="title"/>
          </p:nvPr>
        </p:nvSpPr>
        <p:spPr>
          <a:xfrm>
            <a:off x="44100" y="99775"/>
            <a:ext cx="1774500" cy="230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sz="700">
                <a:solidFill>
                  <a:srgbClr val="999999"/>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13" name="Google Shape;113;p21"/>
          <p:cNvPicPr preferRelativeResize="0"/>
          <p:nvPr/>
        </p:nvPicPr>
        <p:blipFill>
          <a:blip r:embed="rId2">
            <a:alphaModFix/>
          </a:blip>
          <a:stretch>
            <a:fillRect/>
          </a:stretch>
        </p:blipFill>
        <p:spPr>
          <a:xfrm>
            <a:off x="144322" y="4900143"/>
            <a:ext cx="396496" cy="130100"/>
          </a:xfrm>
          <a:prstGeom prst="rect">
            <a:avLst/>
          </a:prstGeom>
          <a:noFill/>
          <a:ln>
            <a:noFill/>
          </a:ln>
        </p:spPr>
      </p:pic>
      <p:sp>
        <p:nvSpPr>
          <p:cNvPr id="114" name="Google Shape;114;p21"/>
          <p:cNvSpPr txBox="1"/>
          <p:nvPr/>
        </p:nvSpPr>
        <p:spPr>
          <a:xfrm>
            <a:off x="8509093" y="4854821"/>
            <a:ext cx="653700" cy="230100"/>
          </a:xfrm>
          <a:prstGeom prst="rect">
            <a:avLst/>
          </a:prstGeom>
          <a:noFill/>
          <a:ln>
            <a:noFill/>
          </a:ln>
        </p:spPr>
        <p:txBody>
          <a:bodyPr anchorCtr="0" anchor="ctr" bIns="182850" lIns="182850" spcFirstLastPara="1" rIns="182850" wrap="square" tIns="182850">
            <a:noAutofit/>
          </a:bodyPr>
          <a:lstStyle/>
          <a:p>
            <a:pPr indent="0" lvl="0" marL="0" rtl="0" algn="r">
              <a:spcBef>
                <a:spcPts val="0"/>
              </a:spcBef>
              <a:spcAft>
                <a:spcPts val="0"/>
              </a:spcAft>
              <a:buNone/>
            </a:pPr>
            <a:r>
              <a:rPr lang="en" sz="700">
                <a:solidFill>
                  <a:srgbClr val="DFE1E5"/>
                </a:solidFill>
                <a:latin typeface="Google Sans"/>
                <a:ea typeface="Google Sans"/>
                <a:cs typeface="Google Sans"/>
                <a:sym typeface="Google Sans"/>
              </a:rPr>
              <a:t>P • </a:t>
            </a:r>
            <a:fld id="{00000000-1234-1234-1234-123412341234}" type="slidenum">
              <a:rPr lang="en" sz="700">
                <a:solidFill>
                  <a:srgbClr val="DFE1E5"/>
                </a:solidFill>
                <a:latin typeface="Google Sans"/>
                <a:ea typeface="Google Sans"/>
                <a:cs typeface="Google Sans"/>
                <a:sym typeface="Google Sans"/>
              </a:rPr>
              <a:t>‹#›</a:t>
            </a:fld>
            <a:endParaRPr sz="700">
              <a:solidFill>
                <a:srgbClr val="DFE1E5"/>
              </a:solidFill>
              <a:latin typeface="Google Sans"/>
              <a:ea typeface="Google Sans"/>
              <a:cs typeface="Google Sans"/>
              <a:sym typeface="Google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x">
  <p:cSld name="TITLE_AND_BODY">
    <p:bg>
      <p:bgPr>
        <a:solidFill>
          <a:srgbClr val="EEEEEE"/>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868375" y="2072441"/>
            <a:ext cx="8562600" cy="12216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None/>
              <a:defRPr sz="3600">
                <a:solidFill>
                  <a:srgbClr val="434343"/>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17" name="Google Shape;117;p22"/>
          <p:cNvPicPr preferRelativeResize="0"/>
          <p:nvPr/>
        </p:nvPicPr>
        <p:blipFill>
          <a:blip r:embed="rId2">
            <a:alphaModFix/>
          </a:blip>
          <a:stretch>
            <a:fillRect/>
          </a:stretch>
        </p:blipFill>
        <p:spPr>
          <a:xfrm>
            <a:off x="144322" y="4900143"/>
            <a:ext cx="396496" cy="130100"/>
          </a:xfrm>
          <a:prstGeom prst="rect">
            <a:avLst/>
          </a:prstGeom>
          <a:noFill/>
          <a:ln>
            <a:noFill/>
          </a:ln>
        </p:spPr>
      </p:pic>
      <p:pic>
        <p:nvPicPr>
          <p:cNvPr id="118" name="Google Shape;118;p22"/>
          <p:cNvPicPr preferRelativeResize="0"/>
          <p:nvPr/>
        </p:nvPicPr>
        <p:blipFill>
          <a:blip r:embed="rId3">
            <a:alphaModFix/>
          </a:blip>
          <a:stretch>
            <a:fillRect/>
          </a:stretch>
        </p:blipFill>
        <p:spPr>
          <a:xfrm>
            <a:off x="882115" y="2032190"/>
            <a:ext cx="1001675" cy="262450"/>
          </a:xfrm>
          <a:prstGeom prst="rect">
            <a:avLst/>
          </a:prstGeom>
          <a:noFill/>
          <a:ln>
            <a:noFill/>
          </a:ln>
        </p:spPr>
      </p:pic>
      <p:sp>
        <p:nvSpPr>
          <p:cNvPr id="119" name="Google Shape;119;p22"/>
          <p:cNvSpPr txBox="1"/>
          <p:nvPr/>
        </p:nvSpPr>
        <p:spPr>
          <a:xfrm>
            <a:off x="8509093" y="4854821"/>
            <a:ext cx="653700" cy="230100"/>
          </a:xfrm>
          <a:prstGeom prst="rect">
            <a:avLst/>
          </a:prstGeom>
          <a:noFill/>
          <a:ln>
            <a:noFill/>
          </a:ln>
        </p:spPr>
        <p:txBody>
          <a:bodyPr anchorCtr="0" anchor="ctr" bIns="182850" lIns="182850" spcFirstLastPara="1" rIns="182850" wrap="square" tIns="182850">
            <a:noAutofit/>
          </a:bodyPr>
          <a:lstStyle/>
          <a:p>
            <a:pPr indent="0" lvl="0" marL="0" rtl="0" algn="r">
              <a:spcBef>
                <a:spcPts val="0"/>
              </a:spcBef>
              <a:spcAft>
                <a:spcPts val="0"/>
              </a:spcAft>
              <a:buNone/>
            </a:pPr>
            <a:r>
              <a:rPr lang="en" sz="700">
                <a:solidFill>
                  <a:srgbClr val="CCCCCC"/>
                </a:solidFill>
                <a:latin typeface="Google Sans"/>
                <a:ea typeface="Google Sans"/>
                <a:cs typeface="Google Sans"/>
                <a:sym typeface="Google Sans"/>
              </a:rPr>
              <a:t>P • </a:t>
            </a:r>
            <a:fld id="{00000000-1234-1234-1234-123412341234}" type="slidenum">
              <a:rPr lang="en" sz="700">
                <a:solidFill>
                  <a:srgbClr val="CCCCCC"/>
                </a:solidFill>
                <a:latin typeface="Google Sans"/>
                <a:ea typeface="Google Sans"/>
                <a:cs typeface="Google Sans"/>
                <a:sym typeface="Google Sans"/>
              </a:rPr>
              <a:t>‹#›</a:t>
            </a:fld>
            <a:endParaRPr sz="700">
              <a:solidFill>
                <a:srgbClr val="CCCCCC"/>
              </a:solidFill>
              <a:latin typeface="Google Sans"/>
              <a:ea typeface="Google Sans"/>
              <a:cs typeface="Google Sans"/>
              <a:sym typeface="Google Sans"/>
            </a:endParaRPr>
          </a:p>
        </p:txBody>
      </p:sp>
      <p:sp>
        <p:nvSpPr>
          <p:cNvPr id="120" name="Google Shape;120;p22"/>
          <p:cNvSpPr/>
          <p:nvPr/>
        </p:nvSpPr>
        <p:spPr>
          <a:xfrm>
            <a:off x="4" y="0"/>
            <a:ext cx="44100" cy="2514250"/>
          </a:xfrm>
          <a:prstGeom prst="flowChartProcess">
            <a:avLst/>
          </a:prstGeom>
          <a:solidFill>
            <a:srgbClr val="1E8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p:nvPr/>
        </p:nvSpPr>
        <p:spPr>
          <a:xfrm>
            <a:off x="4" y="2514250"/>
            <a:ext cx="44100" cy="606525"/>
          </a:xfrm>
          <a:prstGeom prst="flowChartProcess">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2"/>
          <p:cNvSpPr/>
          <p:nvPr/>
        </p:nvSpPr>
        <p:spPr>
          <a:xfrm>
            <a:off x="4" y="3120775"/>
            <a:ext cx="44100" cy="961875"/>
          </a:xfrm>
          <a:prstGeom prst="flowChartProcess">
            <a:avLst/>
          </a:prstGeom>
          <a:solidFill>
            <a:srgbClr val="FFC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4" y="4082650"/>
            <a:ext cx="44100" cy="1060850"/>
          </a:xfrm>
          <a:prstGeom prst="flowChartProcess">
            <a:avLst/>
          </a:prstGeom>
          <a:solidFill>
            <a:srgbClr val="49C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x">
  <p:cSld name="TITLE_AND_BODY">
    <p:bg>
      <p:bgPr>
        <a:solidFill>
          <a:srgbClr val="EEEEEE"/>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68375" y="2072441"/>
            <a:ext cx="8562600" cy="12216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None/>
              <a:defRPr sz="3600">
                <a:solidFill>
                  <a:srgbClr val="434343"/>
                </a:solidFill>
                <a:latin typeface="Google Sans Medium"/>
                <a:ea typeface="Google Sans Medium"/>
                <a:cs typeface="Google Sans Medium"/>
                <a:sym typeface="Google Sans Medium"/>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id="13" name="Google Shape;13;p3"/>
          <p:cNvPicPr preferRelativeResize="0"/>
          <p:nvPr/>
        </p:nvPicPr>
        <p:blipFill>
          <a:blip r:embed="rId2">
            <a:alphaModFix/>
          </a:blip>
          <a:stretch>
            <a:fillRect/>
          </a:stretch>
        </p:blipFill>
        <p:spPr>
          <a:xfrm>
            <a:off x="144322" y="4900143"/>
            <a:ext cx="396496" cy="130100"/>
          </a:xfrm>
          <a:prstGeom prst="rect">
            <a:avLst/>
          </a:prstGeom>
          <a:noFill/>
          <a:ln>
            <a:noFill/>
          </a:ln>
        </p:spPr>
      </p:pic>
      <p:sp>
        <p:nvSpPr>
          <p:cNvPr id="14" name="Google Shape;14;p3"/>
          <p:cNvSpPr txBox="1"/>
          <p:nvPr/>
        </p:nvSpPr>
        <p:spPr>
          <a:xfrm>
            <a:off x="8509093" y="4854821"/>
            <a:ext cx="653700" cy="230100"/>
          </a:xfrm>
          <a:prstGeom prst="rect">
            <a:avLst/>
          </a:prstGeom>
          <a:noFill/>
          <a:ln>
            <a:noFill/>
          </a:ln>
        </p:spPr>
        <p:txBody>
          <a:bodyPr anchorCtr="0" anchor="ctr" bIns="182850" lIns="182850" spcFirstLastPara="1" rIns="182850" wrap="square" tIns="182850">
            <a:noAutofit/>
          </a:bodyPr>
          <a:lstStyle/>
          <a:p>
            <a:pPr indent="0" lvl="0" marL="0" rtl="0" algn="r">
              <a:spcBef>
                <a:spcPts val="0"/>
              </a:spcBef>
              <a:spcAft>
                <a:spcPts val="0"/>
              </a:spcAft>
              <a:buNone/>
            </a:pPr>
            <a:r>
              <a:rPr lang="en" sz="700">
                <a:solidFill>
                  <a:srgbClr val="CCCCCC"/>
                </a:solidFill>
                <a:latin typeface="Google Sans"/>
                <a:ea typeface="Google Sans"/>
                <a:cs typeface="Google Sans"/>
                <a:sym typeface="Google Sans"/>
              </a:rPr>
              <a:t>P • </a:t>
            </a:r>
            <a:fld id="{00000000-1234-1234-1234-123412341234}" type="slidenum">
              <a:rPr lang="en" sz="700">
                <a:solidFill>
                  <a:srgbClr val="CCCCCC"/>
                </a:solidFill>
                <a:latin typeface="Google Sans"/>
                <a:ea typeface="Google Sans"/>
                <a:cs typeface="Google Sans"/>
                <a:sym typeface="Google Sans"/>
              </a:rPr>
              <a:t>‹#›</a:t>
            </a:fld>
            <a:endParaRPr sz="700">
              <a:solidFill>
                <a:srgbClr val="CCCCCC"/>
              </a:solidFill>
              <a:latin typeface="Google Sans"/>
              <a:ea typeface="Google Sans"/>
              <a:cs typeface="Google Sans"/>
              <a:sym typeface="Google Sans"/>
            </a:endParaRPr>
          </a:p>
        </p:txBody>
      </p:sp>
      <p:sp>
        <p:nvSpPr>
          <p:cNvPr id="15" name="Google Shape;15;p3"/>
          <p:cNvSpPr/>
          <p:nvPr/>
        </p:nvSpPr>
        <p:spPr>
          <a:xfrm>
            <a:off x="4" y="0"/>
            <a:ext cx="44100" cy="2514250"/>
          </a:xfrm>
          <a:prstGeom prst="flowChartProcess">
            <a:avLst/>
          </a:prstGeom>
          <a:solidFill>
            <a:srgbClr val="1E8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 y="2514250"/>
            <a:ext cx="44100" cy="606525"/>
          </a:xfrm>
          <a:prstGeom prst="flowChartProcess">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 y="3120775"/>
            <a:ext cx="44100" cy="961875"/>
          </a:xfrm>
          <a:prstGeom prst="flowChartProcess">
            <a:avLst/>
          </a:prstGeom>
          <a:solidFill>
            <a:srgbClr val="FFC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 y="4082650"/>
            <a:ext cx="44100" cy="1060850"/>
          </a:xfrm>
          <a:prstGeom prst="flowChartProcess">
            <a:avLst/>
          </a:prstGeom>
          <a:solidFill>
            <a:srgbClr val="49C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s + p#" type="secHead">
  <p:cSld name="SECTION_HEADER">
    <p:spTree>
      <p:nvGrpSpPr>
        <p:cNvPr id="126" name="Shape 126"/>
        <p:cNvGrpSpPr/>
        <p:nvPr/>
      </p:nvGrpSpPr>
      <p:grpSpPr>
        <a:xfrm>
          <a:off x="0" y="0"/>
          <a:ext cx="0" cy="0"/>
          <a:chOff x="0" y="0"/>
          <a:chExt cx="0" cy="0"/>
        </a:xfrm>
      </p:grpSpPr>
      <p:sp>
        <p:nvSpPr>
          <p:cNvPr id="127" name="Google Shape;127;p25"/>
          <p:cNvSpPr txBox="1"/>
          <p:nvPr>
            <p:ph type="title"/>
          </p:nvPr>
        </p:nvSpPr>
        <p:spPr>
          <a:xfrm>
            <a:off x="44100" y="99775"/>
            <a:ext cx="1774500" cy="230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sz="700">
                <a:solidFill>
                  <a:srgbClr val="999999"/>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28" name="Google Shape;128;p25"/>
          <p:cNvPicPr preferRelativeResize="0"/>
          <p:nvPr/>
        </p:nvPicPr>
        <p:blipFill>
          <a:blip r:embed="rId2">
            <a:alphaModFix/>
          </a:blip>
          <a:stretch>
            <a:fillRect/>
          </a:stretch>
        </p:blipFill>
        <p:spPr>
          <a:xfrm>
            <a:off x="144322" y="4900143"/>
            <a:ext cx="396496" cy="130100"/>
          </a:xfrm>
          <a:prstGeom prst="rect">
            <a:avLst/>
          </a:prstGeom>
          <a:noFill/>
          <a:ln>
            <a:noFill/>
          </a:ln>
        </p:spPr>
      </p:pic>
      <p:sp>
        <p:nvSpPr>
          <p:cNvPr id="129" name="Google Shape;129;p25"/>
          <p:cNvSpPr txBox="1"/>
          <p:nvPr/>
        </p:nvSpPr>
        <p:spPr>
          <a:xfrm>
            <a:off x="8509093" y="4854821"/>
            <a:ext cx="653700" cy="230100"/>
          </a:xfrm>
          <a:prstGeom prst="rect">
            <a:avLst/>
          </a:prstGeom>
          <a:noFill/>
          <a:ln>
            <a:noFill/>
          </a:ln>
        </p:spPr>
        <p:txBody>
          <a:bodyPr anchorCtr="0" anchor="ctr" bIns="182850" lIns="182850" spcFirstLastPara="1" rIns="182850" wrap="square" tIns="182850">
            <a:noAutofit/>
          </a:bodyPr>
          <a:lstStyle/>
          <a:p>
            <a:pPr indent="0" lvl="0" marL="0" rtl="0" algn="r">
              <a:spcBef>
                <a:spcPts val="0"/>
              </a:spcBef>
              <a:spcAft>
                <a:spcPts val="0"/>
              </a:spcAft>
              <a:buNone/>
            </a:pPr>
            <a:r>
              <a:rPr lang="en" sz="700">
                <a:solidFill>
                  <a:srgbClr val="DFE1E5"/>
                </a:solidFill>
                <a:latin typeface="Google Sans"/>
                <a:ea typeface="Google Sans"/>
                <a:cs typeface="Google Sans"/>
                <a:sym typeface="Google Sans"/>
              </a:rPr>
              <a:t>P • </a:t>
            </a:r>
            <a:fld id="{00000000-1234-1234-1234-123412341234}" type="slidenum">
              <a:rPr lang="en" sz="700">
                <a:solidFill>
                  <a:srgbClr val="DFE1E5"/>
                </a:solidFill>
                <a:latin typeface="Google Sans"/>
                <a:ea typeface="Google Sans"/>
                <a:cs typeface="Google Sans"/>
                <a:sym typeface="Google Sans"/>
              </a:rPr>
              <a:t>‹#›</a:t>
            </a:fld>
            <a:endParaRPr sz="700">
              <a:solidFill>
                <a:srgbClr val="DFE1E5"/>
              </a:solidFill>
              <a:latin typeface="Google Sans"/>
              <a:ea typeface="Google Sans"/>
              <a:cs typeface="Google Sans"/>
              <a:sym typeface="Google Sans"/>
            </a:endParaRPr>
          </a:p>
        </p:txBody>
      </p:sp>
      <p:sp>
        <p:nvSpPr>
          <p:cNvPr id="130" name="Google Shape;130;p25"/>
          <p:cNvSpPr/>
          <p:nvPr/>
        </p:nvSpPr>
        <p:spPr>
          <a:xfrm>
            <a:off x="0" y="94500"/>
            <a:ext cx="44100" cy="240900"/>
          </a:xfrm>
          <a:prstGeom prst="flowChartProcess">
            <a:avLst/>
          </a:prstGeom>
          <a:solidFill>
            <a:srgbClr val="FF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x">
  <p:cSld name="TITLE_AND_BODY">
    <p:bg>
      <p:bgPr>
        <a:solidFill>
          <a:srgbClr val="EEEEEE"/>
        </a:solidFill>
      </p:bgPr>
    </p:bg>
    <p:spTree>
      <p:nvGrpSpPr>
        <p:cNvPr id="131" name="Shape 131"/>
        <p:cNvGrpSpPr/>
        <p:nvPr/>
      </p:nvGrpSpPr>
      <p:grpSpPr>
        <a:xfrm>
          <a:off x="0" y="0"/>
          <a:ext cx="0" cy="0"/>
          <a:chOff x="0" y="0"/>
          <a:chExt cx="0" cy="0"/>
        </a:xfrm>
      </p:grpSpPr>
      <p:sp>
        <p:nvSpPr>
          <p:cNvPr id="132" name="Google Shape;132;p26"/>
          <p:cNvSpPr txBox="1"/>
          <p:nvPr>
            <p:ph type="title"/>
          </p:nvPr>
        </p:nvSpPr>
        <p:spPr>
          <a:xfrm>
            <a:off x="868375" y="2072441"/>
            <a:ext cx="8562600" cy="12216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None/>
              <a:defRPr sz="3600">
                <a:solidFill>
                  <a:srgbClr val="434343"/>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3" name="Google Shape;133;p26"/>
          <p:cNvPicPr preferRelativeResize="0"/>
          <p:nvPr/>
        </p:nvPicPr>
        <p:blipFill>
          <a:blip r:embed="rId2">
            <a:alphaModFix/>
          </a:blip>
          <a:stretch>
            <a:fillRect/>
          </a:stretch>
        </p:blipFill>
        <p:spPr>
          <a:xfrm>
            <a:off x="144322" y="4900143"/>
            <a:ext cx="396496" cy="130100"/>
          </a:xfrm>
          <a:prstGeom prst="rect">
            <a:avLst/>
          </a:prstGeom>
          <a:noFill/>
          <a:ln>
            <a:noFill/>
          </a:ln>
        </p:spPr>
      </p:pic>
      <p:sp>
        <p:nvSpPr>
          <p:cNvPr id="134" name="Google Shape;134;p26"/>
          <p:cNvSpPr txBox="1"/>
          <p:nvPr/>
        </p:nvSpPr>
        <p:spPr>
          <a:xfrm>
            <a:off x="8509093" y="4854821"/>
            <a:ext cx="653700" cy="230100"/>
          </a:xfrm>
          <a:prstGeom prst="rect">
            <a:avLst/>
          </a:prstGeom>
          <a:noFill/>
          <a:ln>
            <a:noFill/>
          </a:ln>
        </p:spPr>
        <p:txBody>
          <a:bodyPr anchorCtr="0" anchor="ctr" bIns="182850" lIns="182850" spcFirstLastPara="1" rIns="182850" wrap="square" tIns="182850">
            <a:noAutofit/>
          </a:bodyPr>
          <a:lstStyle/>
          <a:p>
            <a:pPr indent="0" lvl="0" marL="0" rtl="0" algn="r">
              <a:spcBef>
                <a:spcPts val="0"/>
              </a:spcBef>
              <a:spcAft>
                <a:spcPts val="0"/>
              </a:spcAft>
              <a:buNone/>
            </a:pPr>
            <a:r>
              <a:rPr lang="en" sz="700">
                <a:solidFill>
                  <a:srgbClr val="CCCCCC"/>
                </a:solidFill>
                <a:latin typeface="Google Sans"/>
                <a:ea typeface="Google Sans"/>
                <a:cs typeface="Google Sans"/>
                <a:sym typeface="Google Sans"/>
              </a:rPr>
              <a:t>P • </a:t>
            </a:r>
            <a:fld id="{00000000-1234-1234-1234-123412341234}" type="slidenum">
              <a:rPr lang="en" sz="700">
                <a:solidFill>
                  <a:srgbClr val="CCCCCC"/>
                </a:solidFill>
                <a:latin typeface="Google Sans"/>
                <a:ea typeface="Google Sans"/>
                <a:cs typeface="Google Sans"/>
                <a:sym typeface="Google Sans"/>
              </a:rPr>
              <a:t>‹#›</a:t>
            </a:fld>
            <a:endParaRPr sz="700">
              <a:solidFill>
                <a:srgbClr val="CCCCCC"/>
              </a:solidFill>
              <a:latin typeface="Google Sans"/>
              <a:ea typeface="Google Sans"/>
              <a:cs typeface="Google Sans"/>
              <a:sym typeface="Google Sans"/>
            </a:endParaRPr>
          </a:p>
        </p:txBody>
      </p:sp>
      <p:sp>
        <p:nvSpPr>
          <p:cNvPr id="135" name="Google Shape;135;p26"/>
          <p:cNvSpPr/>
          <p:nvPr/>
        </p:nvSpPr>
        <p:spPr>
          <a:xfrm>
            <a:off x="4" y="0"/>
            <a:ext cx="44100" cy="2514250"/>
          </a:xfrm>
          <a:prstGeom prst="flowChartProcess">
            <a:avLst/>
          </a:prstGeom>
          <a:solidFill>
            <a:srgbClr val="1E8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a:off x="4" y="2514250"/>
            <a:ext cx="44100" cy="606525"/>
          </a:xfrm>
          <a:prstGeom prst="flowChartProcess">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p:nvPr/>
        </p:nvSpPr>
        <p:spPr>
          <a:xfrm>
            <a:off x="4" y="3120775"/>
            <a:ext cx="44100" cy="961875"/>
          </a:xfrm>
          <a:prstGeom prst="flowChartProcess">
            <a:avLst/>
          </a:prstGeom>
          <a:solidFill>
            <a:srgbClr val="FFC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a:off x="4" y="4082650"/>
            <a:ext cx="44100" cy="1060850"/>
          </a:xfrm>
          <a:prstGeom prst="flowChartProcess">
            <a:avLst/>
          </a:prstGeom>
          <a:solidFill>
            <a:srgbClr val="49C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2" name="Google Shape;14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3" name="Shape 143"/>
        <p:cNvGrpSpPr/>
        <p:nvPr/>
      </p:nvGrpSpPr>
      <p:grpSpPr>
        <a:xfrm>
          <a:off x="0" y="0"/>
          <a:ext cx="0" cy="0"/>
          <a:chOff x="0" y="0"/>
          <a:chExt cx="0" cy="0"/>
        </a:xfrm>
      </p:grpSpPr>
      <p:sp>
        <p:nvSpPr>
          <p:cNvPr id="144" name="Google Shape;144;p2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5" name="Google Shape;14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46" name="Google Shape;146;p29"/>
          <p:cNvPicPr preferRelativeResize="0"/>
          <p:nvPr/>
        </p:nvPicPr>
        <p:blipFill>
          <a:blip r:embed="rId2">
            <a:alphaModFix/>
          </a:blip>
          <a:stretch>
            <a:fillRect/>
          </a:stretch>
        </p:blipFill>
        <p:spPr>
          <a:xfrm>
            <a:off x="0" y="0"/>
            <a:ext cx="9143998" cy="5145584"/>
          </a:xfrm>
          <a:prstGeom prst="rect">
            <a:avLst/>
          </a:prstGeom>
          <a:noFill/>
          <a:ln>
            <a:noFill/>
          </a:ln>
        </p:spPr>
      </p:pic>
      <p:grpSp>
        <p:nvGrpSpPr>
          <p:cNvPr id="147" name="Google Shape;147;p29"/>
          <p:cNvGrpSpPr/>
          <p:nvPr/>
        </p:nvGrpSpPr>
        <p:grpSpPr>
          <a:xfrm>
            <a:off x="1969650" y="900500"/>
            <a:ext cx="5204700" cy="3266203"/>
            <a:chOff x="1969650" y="900500"/>
            <a:chExt cx="5204700" cy="3266203"/>
          </a:xfrm>
        </p:grpSpPr>
        <p:sp>
          <p:nvSpPr>
            <p:cNvPr id="148" name="Google Shape;148;p29"/>
            <p:cNvSpPr/>
            <p:nvPr/>
          </p:nvSpPr>
          <p:spPr>
            <a:xfrm>
              <a:off x="1969650" y="1435803"/>
              <a:ext cx="5204700" cy="2730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a:off x="3716450" y="900500"/>
              <a:ext cx="1633200" cy="1014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7"/>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7"/>
          <p:cNvPicPr preferRelativeResize="0"/>
          <p:nvPr/>
        </p:nvPicPr>
        <p:blipFill>
          <a:blip r:embed="rId2">
            <a:alphaModFix/>
          </a:blip>
          <a:stretch>
            <a:fillRect/>
          </a:stretch>
        </p:blipFill>
        <p:spPr>
          <a:xfrm>
            <a:off x="0" y="0"/>
            <a:ext cx="9144000" cy="5143507"/>
          </a:xfrm>
          <a:prstGeom prst="rect">
            <a:avLst/>
          </a:prstGeom>
          <a:noFill/>
          <a:ln>
            <a:noFill/>
          </a:ln>
        </p:spPr>
      </p:pic>
      <p:sp>
        <p:nvSpPr>
          <p:cNvPr id="30" name="Google Shape;30;p7"/>
          <p:cNvSpPr/>
          <p:nvPr/>
        </p:nvSpPr>
        <p:spPr>
          <a:xfrm>
            <a:off x="2535750" y="2079800"/>
            <a:ext cx="3951600" cy="10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7"/>
          <p:cNvPicPr preferRelativeResize="0"/>
          <p:nvPr/>
        </p:nvPicPr>
        <p:blipFill rotWithShape="1">
          <a:blip r:embed="rId3">
            <a:alphaModFix/>
          </a:blip>
          <a:srcRect b="69" l="0" r="0" t="69"/>
          <a:stretch/>
        </p:blipFill>
        <p:spPr>
          <a:xfrm>
            <a:off x="2299824" y="1855899"/>
            <a:ext cx="4544352" cy="14317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8"/>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txBox="1"/>
          <p:nvPr>
            <p:ph idx="1" type="subTitle"/>
          </p:nvPr>
        </p:nvSpPr>
        <p:spPr>
          <a:xfrm>
            <a:off x="725400" y="4621272"/>
            <a:ext cx="6704700" cy="2925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1200">
                <a:solidFill>
                  <a:srgbClr val="FFFFFF"/>
                </a:solidFill>
                <a:latin typeface="Avenir"/>
                <a:ea typeface="Avenir"/>
                <a:cs typeface="Avenir"/>
                <a:sym typeface="Avenir"/>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35" name="Google Shape;35;p8"/>
          <p:cNvSpPr txBox="1"/>
          <p:nvPr>
            <p:ph type="title"/>
          </p:nvPr>
        </p:nvSpPr>
        <p:spPr>
          <a:xfrm>
            <a:off x="707050" y="1798825"/>
            <a:ext cx="7282800" cy="7176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3600">
                <a:solidFill>
                  <a:srgbClr val="425066"/>
                </a:solidFill>
                <a:latin typeface="Avenir"/>
                <a:ea typeface="Avenir"/>
                <a:cs typeface="Avenir"/>
                <a:sym typeface="Avenir"/>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6" name="Google Shape;36;p8"/>
          <p:cNvSpPr txBox="1"/>
          <p:nvPr>
            <p:ph idx="2" type="subTitle"/>
          </p:nvPr>
        </p:nvSpPr>
        <p:spPr>
          <a:xfrm>
            <a:off x="726225" y="2779960"/>
            <a:ext cx="7121100" cy="10752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2400">
                <a:solidFill>
                  <a:srgbClr val="FFFFFF"/>
                </a:solidFill>
                <a:latin typeface="Avenir"/>
                <a:ea typeface="Avenir"/>
                <a:cs typeface="Avenir"/>
                <a:sym typeface="Avenir"/>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8"/>
          <p:cNvPicPr preferRelativeResize="0"/>
          <p:nvPr/>
        </p:nvPicPr>
        <p:blipFill rotWithShape="1">
          <a:blip r:embed="rId2">
            <a:alphaModFix/>
          </a:blip>
          <a:srcRect b="62581" l="70159" r="0" t="0"/>
          <a:stretch/>
        </p:blipFill>
        <p:spPr>
          <a:xfrm>
            <a:off x="6415350" y="0"/>
            <a:ext cx="2728656" cy="1924601"/>
          </a:xfrm>
          <a:prstGeom prst="rect">
            <a:avLst/>
          </a:prstGeom>
          <a:noFill/>
          <a:ln>
            <a:noFill/>
          </a:ln>
        </p:spPr>
      </p:pic>
      <p:pic>
        <p:nvPicPr>
          <p:cNvPr id="39" name="Google Shape;39;p8"/>
          <p:cNvPicPr preferRelativeResize="0"/>
          <p:nvPr/>
        </p:nvPicPr>
        <p:blipFill rotWithShape="1">
          <a:blip r:embed="rId3">
            <a:alphaModFix/>
          </a:blip>
          <a:srcRect b="16775" l="7404" r="6890" t="17543"/>
          <a:stretch/>
        </p:blipFill>
        <p:spPr>
          <a:xfrm>
            <a:off x="104000" y="72000"/>
            <a:ext cx="1951796" cy="471951"/>
          </a:xfrm>
          <a:prstGeom prst="rect">
            <a:avLst/>
          </a:prstGeom>
          <a:noFill/>
          <a:ln>
            <a:noFill/>
          </a:ln>
        </p:spPr>
      </p:pic>
      <p:sp>
        <p:nvSpPr>
          <p:cNvPr id="40" name="Google Shape;40;p8"/>
          <p:cNvSpPr/>
          <p:nvPr/>
        </p:nvSpPr>
        <p:spPr>
          <a:xfrm>
            <a:off x="799929" y="2756349"/>
            <a:ext cx="351900" cy="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 type="titleOnly">
  <p:cSld name="TITLE_ONLY">
    <p:spTree>
      <p:nvGrpSpPr>
        <p:cNvPr id="41" name="Shape 41"/>
        <p:cNvGrpSpPr/>
        <p:nvPr/>
      </p:nvGrpSpPr>
      <p:grpSpPr>
        <a:xfrm>
          <a:off x="0" y="0"/>
          <a:ext cx="0" cy="0"/>
          <a:chOff x="0" y="0"/>
          <a:chExt cx="0" cy="0"/>
        </a:xfrm>
      </p:grpSpPr>
      <p:sp>
        <p:nvSpPr>
          <p:cNvPr id="42" name="Google Shape;42;p9"/>
          <p:cNvSpPr txBox="1"/>
          <p:nvPr>
            <p:ph type="title"/>
          </p:nvPr>
        </p:nvSpPr>
        <p:spPr>
          <a:xfrm>
            <a:off x="739450" y="767820"/>
            <a:ext cx="6704700" cy="4506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3400">
                <a:solidFill>
                  <a:srgbClr val="FF6F00"/>
                </a:solidFill>
                <a:latin typeface="Avenir"/>
                <a:ea typeface="Avenir"/>
                <a:cs typeface="Avenir"/>
                <a:sym typeface="Avenir"/>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 name="Google Shape;43;p9"/>
          <p:cNvSpPr txBox="1"/>
          <p:nvPr>
            <p:ph idx="1" type="subTitle"/>
          </p:nvPr>
        </p:nvSpPr>
        <p:spPr>
          <a:xfrm>
            <a:off x="739450" y="1386600"/>
            <a:ext cx="5211600" cy="5817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2400">
                <a:solidFill>
                  <a:srgbClr val="425066"/>
                </a:solidFill>
                <a:latin typeface="Avenir"/>
                <a:ea typeface="Avenir"/>
                <a:cs typeface="Avenir"/>
                <a:sym typeface="Avenir"/>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44" name="Google Shape;44;p9"/>
          <p:cNvSpPr txBox="1"/>
          <p:nvPr>
            <p:ph idx="2" type="subTitle"/>
          </p:nvPr>
        </p:nvSpPr>
        <p:spPr>
          <a:xfrm>
            <a:off x="739450" y="2233575"/>
            <a:ext cx="4367700" cy="15738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1200">
                <a:solidFill>
                  <a:srgbClr val="425066"/>
                </a:solidFill>
                <a:latin typeface="Avenir"/>
                <a:ea typeface="Avenir"/>
                <a:cs typeface="Avenir"/>
                <a:sym typeface="Avenir"/>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9"/>
          <p:cNvPicPr preferRelativeResize="0"/>
          <p:nvPr/>
        </p:nvPicPr>
        <p:blipFill rotWithShape="1">
          <a:blip r:embed="rId2">
            <a:alphaModFix/>
          </a:blip>
          <a:srcRect b="52604" l="59587" r="0" t="0"/>
          <a:stretch/>
        </p:blipFill>
        <p:spPr>
          <a:xfrm>
            <a:off x="5448775" y="0"/>
            <a:ext cx="3695220" cy="2437823"/>
          </a:xfrm>
          <a:prstGeom prst="rect">
            <a:avLst/>
          </a:prstGeom>
          <a:noFill/>
          <a:ln>
            <a:noFill/>
          </a:ln>
        </p:spPr>
      </p:pic>
      <p:cxnSp>
        <p:nvCxnSpPr>
          <p:cNvPr id="47" name="Google Shape;47;p9"/>
          <p:cNvCxnSpPr/>
          <p:nvPr/>
        </p:nvCxnSpPr>
        <p:spPr>
          <a:xfrm>
            <a:off x="791925" y="2095800"/>
            <a:ext cx="4367700" cy="0"/>
          </a:xfrm>
          <a:prstGeom prst="straightConnector1">
            <a:avLst/>
          </a:prstGeom>
          <a:noFill/>
          <a:ln cap="flat" cmpd="sng" w="19050">
            <a:solidFill>
              <a:srgbClr val="E6E6E6"/>
            </a:solidFill>
            <a:prstDash val="solid"/>
            <a:round/>
            <a:headEnd len="med" w="med" type="none"/>
            <a:tailEnd len="med" w="med" type="none"/>
          </a:ln>
        </p:spPr>
      </p:cxnSp>
      <p:pic>
        <p:nvPicPr>
          <p:cNvPr id="48" name="Google Shape;48;p9"/>
          <p:cNvPicPr preferRelativeResize="0"/>
          <p:nvPr/>
        </p:nvPicPr>
        <p:blipFill rotWithShape="1">
          <a:blip r:embed="rId3">
            <a:alphaModFix/>
          </a:blip>
          <a:srcRect b="22379" l="8535" r="72629" t="25731"/>
          <a:stretch/>
        </p:blipFill>
        <p:spPr>
          <a:xfrm>
            <a:off x="8651347" y="4515046"/>
            <a:ext cx="483777" cy="420474"/>
          </a:xfrm>
          <a:prstGeom prst="rect">
            <a:avLst/>
          </a:prstGeom>
          <a:noFill/>
          <a:ln>
            <a:noFill/>
          </a:ln>
        </p:spPr>
      </p:pic>
      <p:sp>
        <p:nvSpPr>
          <p:cNvPr id="49" name="Google Shape;49;p9"/>
          <p:cNvSpPr/>
          <p:nvPr/>
        </p:nvSpPr>
        <p:spPr>
          <a:xfrm>
            <a:off x="0" y="4967700"/>
            <a:ext cx="9144000" cy="1758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 - Blank">
  <p:cSld name="TITLE_ONLY_1">
    <p:spTree>
      <p:nvGrpSpPr>
        <p:cNvPr id="50" name="Shape 50"/>
        <p:cNvGrpSpPr/>
        <p:nvPr/>
      </p:nvGrpSpPr>
      <p:grpSpPr>
        <a:xfrm>
          <a:off x="0" y="0"/>
          <a:ext cx="0" cy="0"/>
          <a:chOff x="0" y="0"/>
          <a:chExt cx="0" cy="0"/>
        </a:xfrm>
      </p:grpSpPr>
      <p:sp>
        <p:nvSpPr>
          <p:cNvPr id="51" name="Google Shape;51;p10"/>
          <p:cNvSpPr txBox="1"/>
          <p:nvPr>
            <p:ph type="title"/>
          </p:nvPr>
        </p:nvSpPr>
        <p:spPr>
          <a:xfrm>
            <a:off x="739450" y="767820"/>
            <a:ext cx="6704700" cy="4506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3400">
                <a:solidFill>
                  <a:srgbClr val="FF6F00"/>
                </a:solidFill>
                <a:latin typeface="Avenir"/>
                <a:ea typeface="Avenir"/>
                <a:cs typeface="Avenir"/>
                <a:sym typeface="Avenir"/>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 name="Google Shape;52;p10"/>
          <p:cNvSpPr txBox="1"/>
          <p:nvPr>
            <p:ph idx="1" type="subTitle"/>
          </p:nvPr>
        </p:nvSpPr>
        <p:spPr>
          <a:xfrm>
            <a:off x="739450" y="1386600"/>
            <a:ext cx="5211600" cy="5817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2400">
                <a:solidFill>
                  <a:srgbClr val="425066"/>
                </a:solidFill>
                <a:latin typeface="Avenir"/>
                <a:ea typeface="Avenir"/>
                <a:cs typeface="Avenir"/>
                <a:sym typeface="Avenir"/>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53" name="Google Shape;53;p10"/>
          <p:cNvSpPr txBox="1"/>
          <p:nvPr>
            <p:ph idx="2" type="subTitle"/>
          </p:nvPr>
        </p:nvSpPr>
        <p:spPr>
          <a:xfrm>
            <a:off x="739450" y="2233575"/>
            <a:ext cx="4367700" cy="15738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1200">
                <a:solidFill>
                  <a:srgbClr val="425066"/>
                </a:solidFill>
                <a:latin typeface="Avenir"/>
                <a:ea typeface="Avenir"/>
                <a:cs typeface="Avenir"/>
                <a:sym typeface="Avenir"/>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55" name="Google Shape;55;p10"/>
          <p:cNvCxnSpPr/>
          <p:nvPr/>
        </p:nvCxnSpPr>
        <p:spPr>
          <a:xfrm>
            <a:off x="791925" y="2095800"/>
            <a:ext cx="4367700" cy="0"/>
          </a:xfrm>
          <a:prstGeom prst="straightConnector1">
            <a:avLst/>
          </a:prstGeom>
          <a:noFill/>
          <a:ln cap="flat" cmpd="sng" w="19050">
            <a:solidFill>
              <a:srgbClr val="E6E6E6"/>
            </a:solidFill>
            <a:prstDash val="solid"/>
            <a:round/>
            <a:headEnd len="med" w="med" type="none"/>
            <a:tailEnd len="med" w="med" type="none"/>
          </a:ln>
        </p:spPr>
      </p:cxnSp>
      <p:pic>
        <p:nvPicPr>
          <p:cNvPr id="56" name="Google Shape;56;p10"/>
          <p:cNvPicPr preferRelativeResize="0"/>
          <p:nvPr/>
        </p:nvPicPr>
        <p:blipFill rotWithShape="1">
          <a:blip r:embed="rId2">
            <a:alphaModFix/>
          </a:blip>
          <a:srcRect b="22379" l="8535" r="72629" t="25731"/>
          <a:stretch/>
        </p:blipFill>
        <p:spPr>
          <a:xfrm>
            <a:off x="8651347" y="4515046"/>
            <a:ext cx="483777" cy="420474"/>
          </a:xfrm>
          <a:prstGeom prst="rect">
            <a:avLst/>
          </a:prstGeom>
          <a:noFill/>
          <a:ln>
            <a:noFill/>
          </a:ln>
        </p:spPr>
      </p:pic>
      <p:sp>
        <p:nvSpPr>
          <p:cNvPr id="57" name="Google Shape;57;p10"/>
          <p:cNvSpPr/>
          <p:nvPr/>
        </p:nvSpPr>
        <p:spPr>
          <a:xfrm>
            <a:off x="0" y="4967700"/>
            <a:ext cx="9144000" cy="1758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spTree>
      <p:nvGrpSpPr>
        <p:cNvPr id="58" name="Shape 58"/>
        <p:cNvGrpSpPr/>
        <p:nvPr/>
      </p:nvGrpSpPr>
      <p:grpSpPr>
        <a:xfrm>
          <a:off x="0" y="0"/>
          <a:ext cx="0" cy="0"/>
          <a:chOff x="0" y="0"/>
          <a:chExt cx="0" cy="0"/>
        </a:xfrm>
      </p:grpSpPr>
      <p:sp>
        <p:nvSpPr>
          <p:cNvPr id="59" name="Google Shape;59;p11"/>
          <p:cNvSpPr/>
          <p:nvPr/>
        </p:nvSpPr>
        <p:spPr>
          <a:xfrm>
            <a:off x="172350" y="151950"/>
            <a:ext cx="8799300" cy="4839600"/>
          </a:xfrm>
          <a:prstGeom prst="rect">
            <a:avLst/>
          </a:prstGeom>
          <a:solidFill>
            <a:srgbClr val="425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1"/>
          <p:cNvSpPr txBox="1"/>
          <p:nvPr/>
        </p:nvSpPr>
        <p:spPr>
          <a:xfrm>
            <a:off x="1043250" y="532300"/>
            <a:ext cx="7057500" cy="26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CCDE"/>
                </a:solidFill>
                <a:latin typeface="Roboto Mono"/>
                <a:ea typeface="Roboto Mono"/>
                <a:cs typeface="Roboto Mono"/>
                <a:sym typeface="Roboto Mono"/>
              </a:rPr>
              <a:t>import</a:t>
            </a:r>
            <a:r>
              <a:rPr lang="en">
                <a:solidFill>
                  <a:srgbClr val="FFFFFF"/>
                </a:solidFill>
                <a:latin typeface="Roboto Mono"/>
                <a:ea typeface="Roboto Mono"/>
                <a:cs typeface="Roboto Mono"/>
                <a:sym typeface="Roboto Mono"/>
              </a:rPr>
              <a:t> tensorflow </a:t>
            </a:r>
            <a:r>
              <a:rPr lang="en">
                <a:solidFill>
                  <a:srgbClr val="4CCCDE"/>
                </a:solidFill>
                <a:latin typeface="Roboto Mono"/>
                <a:ea typeface="Roboto Mono"/>
                <a:cs typeface="Roboto Mono"/>
                <a:sym typeface="Roboto Mono"/>
              </a:rPr>
              <a:t>as</a:t>
            </a:r>
            <a:r>
              <a:rPr lang="en">
                <a:solidFill>
                  <a:srgbClr val="FFFFFF"/>
                </a:solidFill>
                <a:latin typeface="Roboto Mono"/>
                <a:ea typeface="Roboto Mono"/>
                <a:cs typeface="Roboto Mono"/>
                <a:sym typeface="Roboto Mono"/>
              </a:rPr>
              <a:t> tf</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mnist = tf.keras.datasets.mnist</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(x_train, y_train),(x_test, y_test) = mnist.load_data()</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x_train, x_test = x_train / </a:t>
            </a:r>
            <a:r>
              <a:rPr lang="en">
                <a:solidFill>
                  <a:srgbClr val="F0B82F"/>
                </a:solidFill>
                <a:latin typeface="Roboto Mono"/>
                <a:ea typeface="Roboto Mono"/>
                <a:cs typeface="Roboto Mono"/>
                <a:sym typeface="Roboto Mono"/>
              </a:rPr>
              <a:t>255.0</a:t>
            </a:r>
            <a:r>
              <a:rPr lang="en">
                <a:solidFill>
                  <a:srgbClr val="FFFFFF"/>
                </a:solidFill>
                <a:latin typeface="Roboto Mono"/>
                <a:ea typeface="Roboto Mono"/>
                <a:cs typeface="Roboto Mono"/>
                <a:sym typeface="Roboto Mono"/>
              </a:rPr>
              <a:t>, x_test / </a:t>
            </a:r>
            <a:r>
              <a:rPr lang="en">
                <a:solidFill>
                  <a:srgbClr val="F0B82F"/>
                </a:solidFill>
                <a:latin typeface="Roboto Mono"/>
                <a:ea typeface="Roboto Mono"/>
                <a:cs typeface="Roboto Mono"/>
                <a:sym typeface="Roboto Mono"/>
              </a:rPr>
              <a:t>255.0</a:t>
            </a:r>
            <a:endParaRPr>
              <a:solidFill>
                <a:srgbClr val="F0B82F"/>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model = tf.keras.models.</a:t>
            </a:r>
            <a:r>
              <a:rPr lang="en">
                <a:solidFill>
                  <a:srgbClr val="D296DD"/>
                </a:solidFill>
                <a:latin typeface="Roboto Mono"/>
                <a:ea typeface="Roboto Mono"/>
                <a:cs typeface="Roboto Mono"/>
                <a:sym typeface="Roboto Mono"/>
              </a:rPr>
              <a:t>Sequential</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  tf.keras.layers.</a:t>
            </a:r>
            <a:r>
              <a:rPr lang="en">
                <a:solidFill>
                  <a:srgbClr val="D296DD"/>
                </a:solidFill>
                <a:latin typeface="Roboto Mono"/>
                <a:ea typeface="Roboto Mono"/>
                <a:cs typeface="Roboto Mono"/>
                <a:sym typeface="Roboto Mono"/>
              </a:rPr>
              <a:t>Flatten</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  tf.keras.layers.</a:t>
            </a:r>
            <a:r>
              <a:rPr lang="en">
                <a:solidFill>
                  <a:srgbClr val="D296DD"/>
                </a:solidFill>
                <a:latin typeface="Roboto Mono"/>
                <a:ea typeface="Roboto Mono"/>
                <a:cs typeface="Roboto Mono"/>
                <a:sym typeface="Roboto Mono"/>
              </a:rPr>
              <a:t>Dense</a:t>
            </a:r>
            <a:r>
              <a:rPr lang="en">
                <a:solidFill>
                  <a:srgbClr val="FFFFFF"/>
                </a:solidFill>
                <a:latin typeface="Roboto Mono"/>
                <a:ea typeface="Roboto Mono"/>
                <a:cs typeface="Roboto Mono"/>
                <a:sym typeface="Roboto Mono"/>
              </a:rPr>
              <a:t>(</a:t>
            </a:r>
            <a:r>
              <a:rPr lang="en">
                <a:solidFill>
                  <a:srgbClr val="F0B82F"/>
                </a:solidFill>
                <a:latin typeface="Roboto Mono"/>
                <a:ea typeface="Roboto Mono"/>
                <a:cs typeface="Roboto Mono"/>
                <a:sym typeface="Roboto Mono"/>
              </a:rPr>
              <a:t>512</a:t>
            </a:r>
            <a:r>
              <a:rPr lang="en">
                <a:solidFill>
                  <a:srgbClr val="FFFFFF"/>
                </a:solidFill>
                <a:latin typeface="Roboto Mono"/>
                <a:ea typeface="Roboto Mono"/>
                <a:cs typeface="Roboto Mono"/>
                <a:sym typeface="Roboto Mono"/>
              </a:rPr>
              <a:t>, activation=tf.nn.relu),</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  tf.keras.layers.</a:t>
            </a:r>
            <a:r>
              <a:rPr lang="en">
                <a:solidFill>
                  <a:srgbClr val="D296DD"/>
                </a:solidFill>
                <a:latin typeface="Roboto Mono"/>
                <a:ea typeface="Roboto Mono"/>
                <a:cs typeface="Roboto Mono"/>
                <a:sym typeface="Roboto Mono"/>
              </a:rPr>
              <a:t>Dropout</a:t>
            </a:r>
            <a:r>
              <a:rPr lang="en">
                <a:solidFill>
                  <a:srgbClr val="FFFFFF"/>
                </a:solidFill>
                <a:latin typeface="Roboto Mono"/>
                <a:ea typeface="Roboto Mono"/>
                <a:cs typeface="Roboto Mono"/>
                <a:sym typeface="Roboto Mono"/>
              </a:rPr>
              <a:t>(</a:t>
            </a:r>
            <a:r>
              <a:rPr lang="en">
                <a:solidFill>
                  <a:srgbClr val="F0B82F"/>
                </a:solidFill>
                <a:latin typeface="Roboto Mono"/>
                <a:ea typeface="Roboto Mono"/>
                <a:cs typeface="Roboto Mono"/>
                <a:sym typeface="Roboto Mono"/>
              </a:rPr>
              <a:t>0.2</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  tf.keras.layers.</a:t>
            </a:r>
            <a:r>
              <a:rPr lang="en">
                <a:solidFill>
                  <a:srgbClr val="D296DD"/>
                </a:solidFill>
                <a:latin typeface="Roboto Mono"/>
                <a:ea typeface="Roboto Mono"/>
                <a:cs typeface="Roboto Mono"/>
                <a:sym typeface="Roboto Mono"/>
              </a:rPr>
              <a:t>Dense</a:t>
            </a:r>
            <a:r>
              <a:rPr lang="en">
                <a:solidFill>
                  <a:srgbClr val="FFFFFF"/>
                </a:solidFill>
                <a:latin typeface="Roboto Mono"/>
                <a:ea typeface="Roboto Mono"/>
                <a:cs typeface="Roboto Mono"/>
                <a:sym typeface="Roboto Mono"/>
              </a:rPr>
              <a:t>(</a:t>
            </a:r>
            <a:r>
              <a:rPr lang="en">
                <a:solidFill>
                  <a:srgbClr val="F0B82F"/>
                </a:solidFill>
                <a:latin typeface="Roboto Mono"/>
                <a:ea typeface="Roboto Mono"/>
                <a:cs typeface="Roboto Mono"/>
                <a:sym typeface="Roboto Mono"/>
              </a:rPr>
              <a:t>10</a:t>
            </a:r>
            <a:r>
              <a:rPr lang="en">
                <a:solidFill>
                  <a:srgbClr val="FFFFFF"/>
                </a:solidFill>
                <a:latin typeface="Roboto Mono"/>
                <a:ea typeface="Roboto Mono"/>
                <a:cs typeface="Roboto Mono"/>
                <a:sym typeface="Roboto Mono"/>
              </a:rPr>
              <a:t>, activation=tf.nn.softmax)</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model.compile(optimizer='</a:t>
            </a:r>
            <a:r>
              <a:rPr lang="en">
                <a:solidFill>
                  <a:srgbClr val="A1D467"/>
                </a:solidFill>
                <a:latin typeface="Roboto Mono"/>
                <a:ea typeface="Roboto Mono"/>
                <a:cs typeface="Roboto Mono"/>
                <a:sym typeface="Roboto Mono"/>
              </a:rPr>
              <a:t>adam</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              loss='</a:t>
            </a:r>
            <a:r>
              <a:rPr lang="en">
                <a:solidFill>
                  <a:srgbClr val="A1D467"/>
                </a:solidFill>
                <a:latin typeface="Roboto Mono"/>
                <a:ea typeface="Roboto Mono"/>
                <a:cs typeface="Roboto Mono"/>
                <a:sym typeface="Roboto Mono"/>
              </a:rPr>
              <a:t>sparse_categorical_crossentropy</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              metrics=['</a:t>
            </a:r>
            <a:r>
              <a:rPr lang="en">
                <a:solidFill>
                  <a:srgbClr val="A1D467"/>
                </a:solidFill>
                <a:latin typeface="Roboto Mono"/>
                <a:ea typeface="Roboto Mono"/>
                <a:cs typeface="Roboto Mono"/>
                <a:sym typeface="Roboto Mono"/>
              </a:rPr>
              <a:t>accuracy</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model.fit(x_train, y_train, epochs=</a:t>
            </a:r>
            <a:r>
              <a:rPr lang="en">
                <a:solidFill>
                  <a:srgbClr val="F0B82F"/>
                </a:solidFill>
                <a:latin typeface="Roboto Mono"/>
                <a:ea typeface="Roboto Mono"/>
                <a:cs typeface="Roboto Mono"/>
                <a:sym typeface="Roboto Mono"/>
              </a:rPr>
              <a:t>5</a:t>
            </a:r>
            <a:r>
              <a:rPr lang="en">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model.evaluate(x_test, y_test)</a:t>
            </a:r>
            <a:endParaRPr>
              <a:solidFill>
                <a:srgbClr val="FFFFFF"/>
              </a:solidFill>
              <a:latin typeface="Roboto Mono"/>
              <a:ea typeface="Roboto Mono"/>
              <a:cs typeface="Roboto Mono"/>
              <a:sym typeface="Roboto Mon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57150" lIns="57150" spcFirstLastPara="1" rIns="57150" wrap="square" tIns="57150">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25" name="Google Shape;25;p6"/>
          <p:cNvSpPr txBox="1"/>
          <p:nvPr>
            <p:ph idx="1" type="body"/>
          </p:nvPr>
        </p:nvSpPr>
        <p:spPr>
          <a:xfrm>
            <a:off x="311700" y="1152475"/>
            <a:ext cx="8520600" cy="3416400"/>
          </a:xfrm>
          <a:prstGeom prst="rect">
            <a:avLst/>
          </a:prstGeom>
          <a:noFill/>
          <a:ln>
            <a:noFill/>
          </a:ln>
        </p:spPr>
        <p:txBody>
          <a:bodyPr anchorCtr="0" anchor="t" bIns="57150" lIns="57150" spcFirstLastPara="1" rIns="57150" wrap="square" tIns="57150">
            <a:noAutofit/>
          </a:bodyPr>
          <a:lstStyle>
            <a:lvl1pPr indent="-298450" lvl="0" marL="457200" rtl="0">
              <a:lnSpc>
                <a:spcPct val="115000"/>
              </a:lnSpc>
              <a:spcBef>
                <a:spcPts val="0"/>
              </a:spcBef>
              <a:spcAft>
                <a:spcPts val="0"/>
              </a:spcAft>
              <a:buClr>
                <a:schemeClr val="dk2"/>
              </a:buClr>
              <a:buSzPts val="1100"/>
              <a:buChar char="●"/>
              <a:defRPr sz="1100">
                <a:solidFill>
                  <a:schemeClr val="dk2"/>
                </a:solidFill>
              </a:defRPr>
            </a:lvl1pPr>
            <a:lvl2pPr indent="-285750" lvl="1" marL="914400" rtl="0">
              <a:lnSpc>
                <a:spcPct val="115000"/>
              </a:lnSpc>
              <a:spcBef>
                <a:spcPts val="1000"/>
              </a:spcBef>
              <a:spcAft>
                <a:spcPts val="0"/>
              </a:spcAft>
              <a:buClr>
                <a:schemeClr val="dk2"/>
              </a:buClr>
              <a:buSzPts val="900"/>
              <a:buChar char="○"/>
              <a:defRPr sz="900">
                <a:solidFill>
                  <a:schemeClr val="dk2"/>
                </a:solidFill>
              </a:defRPr>
            </a:lvl2pPr>
            <a:lvl3pPr indent="-285750" lvl="2" marL="1371600" rtl="0">
              <a:lnSpc>
                <a:spcPct val="115000"/>
              </a:lnSpc>
              <a:spcBef>
                <a:spcPts val="1000"/>
              </a:spcBef>
              <a:spcAft>
                <a:spcPts val="0"/>
              </a:spcAft>
              <a:buClr>
                <a:schemeClr val="dk2"/>
              </a:buClr>
              <a:buSzPts val="900"/>
              <a:buChar char="■"/>
              <a:defRPr sz="900">
                <a:solidFill>
                  <a:schemeClr val="dk2"/>
                </a:solidFill>
              </a:defRPr>
            </a:lvl3pPr>
            <a:lvl4pPr indent="-285750" lvl="3" marL="1828800" rtl="0">
              <a:lnSpc>
                <a:spcPct val="115000"/>
              </a:lnSpc>
              <a:spcBef>
                <a:spcPts val="1000"/>
              </a:spcBef>
              <a:spcAft>
                <a:spcPts val="0"/>
              </a:spcAft>
              <a:buClr>
                <a:schemeClr val="dk2"/>
              </a:buClr>
              <a:buSzPts val="900"/>
              <a:buChar char="●"/>
              <a:defRPr sz="900">
                <a:solidFill>
                  <a:schemeClr val="dk2"/>
                </a:solidFill>
              </a:defRPr>
            </a:lvl4pPr>
            <a:lvl5pPr indent="-285750" lvl="4" marL="2286000" rtl="0">
              <a:lnSpc>
                <a:spcPct val="115000"/>
              </a:lnSpc>
              <a:spcBef>
                <a:spcPts val="1000"/>
              </a:spcBef>
              <a:spcAft>
                <a:spcPts val="0"/>
              </a:spcAft>
              <a:buClr>
                <a:schemeClr val="dk2"/>
              </a:buClr>
              <a:buSzPts val="900"/>
              <a:buChar char="○"/>
              <a:defRPr sz="900">
                <a:solidFill>
                  <a:schemeClr val="dk2"/>
                </a:solidFill>
              </a:defRPr>
            </a:lvl5pPr>
            <a:lvl6pPr indent="-285750" lvl="5" marL="2743200" rtl="0">
              <a:lnSpc>
                <a:spcPct val="115000"/>
              </a:lnSpc>
              <a:spcBef>
                <a:spcPts val="1000"/>
              </a:spcBef>
              <a:spcAft>
                <a:spcPts val="0"/>
              </a:spcAft>
              <a:buClr>
                <a:schemeClr val="dk2"/>
              </a:buClr>
              <a:buSzPts val="900"/>
              <a:buChar char="■"/>
              <a:defRPr sz="900">
                <a:solidFill>
                  <a:schemeClr val="dk2"/>
                </a:solidFill>
              </a:defRPr>
            </a:lvl6pPr>
            <a:lvl7pPr indent="-285750" lvl="6" marL="3200400" rtl="0">
              <a:lnSpc>
                <a:spcPct val="115000"/>
              </a:lnSpc>
              <a:spcBef>
                <a:spcPts val="1000"/>
              </a:spcBef>
              <a:spcAft>
                <a:spcPts val="0"/>
              </a:spcAft>
              <a:buClr>
                <a:schemeClr val="dk2"/>
              </a:buClr>
              <a:buSzPts val="900"/>
              <a:buChar char="●"/>
              <a:defRPr sz="900">
                <a:solidFill>
                  <a:schemeClr val="dk2"/>
                </a:solidFill>
              </a:defRPr>
            </a:lvl7pPr>
            <a:lvl8pPr indent="-285750" lvl="7" marL="3657600" rtl="0">
              <a:lnSpc>
                <a:spcPct val="115000"/>
              </a:lnSpc>
              <a:spcBef>
                <a:spcPts val="1000"/>
              </a:spcBef>
              <a:spcAft>
                <a:spcPts val="0"/>
              </a:spcAft>
              <a:buClr>
                <a:schemeClr val="dk2"/>
              </a:buClr>
              <a:buSzPts val="900"/>
              <a:buChar char="○"/>
              <a:defRPr sz="900">
                <a:solidFill>
                  <a:schemeClr val="dk2"/>
                </a:solidFill>
              </a:defRPr>
            </a:lvl8pPr>
            <a:lvl9pPr indent="-285750" lvl="8" marL="4114800" rtl="0">
              <a:lnSpc>
                <a:spcPct val="115000"/>
              </a:lnSpc>
              <a:spcBef>
                <a:spcPts val="1000"/>
              </a:spcBef>
              <a:spcAft>
                <a:spcPts val="1000"/>
              </a:spcAft>
              <a:buClr>
                <a:schemeClr val="dk2"/>
              </a:buClr>
              <a:buSzPts val="900"/>
              <a:buChar char="■"/>
              <a:defRPr sz="900">
                <a:solidFill>
                  <a:schemeClr val="dk2"/>
                </a:solidFill>
              </a:defRPr>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57150" lIns="57150" spcFirstLastPara="1" rIns="57150" wrap="square" tIns="57150">
            <a:noAutofit/>
          </a:bodyPr>
          <a:lstStyle>
            <a:lvl1pPr lvl="0" rtl="0" algn="r">
              <a:buNone/>
              <a:defRPr sz="600">
                <a:solidFill>
                  <a:schemeClr val="dk2"/>
                </a:solidFill>
              </a:defRPr>
            </a:lvl1pPr>
            <a:lvl2pPr lvl="1" rtl="0" algn="r">
              <a:buNone/>
              <a:defRPr sz="600">
                <a:solidFill>
                  <a:schemeClr val="dk2"/>
                </a:solidFill>
              </a:defRPr>
            </a:lvl2pPr>
            <a:lvl3pPr lvl="2" rtl="0" algn="r">
              <a:buNone/>
              <a:defRPr sz="600">
                <a:solidFill>
                  <a:schemeClr val="dk2"/>
                </a:solidFill>
              </a:defRPr>
            </a:lvl3pPr>
            <a:lvl4pPr lvl="3" rtl="0" algn="r">
              <a:buNone/>
              <a:defRPr sz="600">
                <a:solidFill>
                  <a:schemeClr val="dk2"/>
                </a:solidFill>
              </a:defRPr>
            </a:lvl4pPr>
            <a:lvl5pPr lvl="4" rtl="0" algn="r">
              <a:buNone/>
              <a:defRPr sz="600">
                <a:solidFill>
                  <a:schemeClr val="dk2"/>
                </a:solidFill>
              </a:defRPr>
            </a:lvl5pPr>
            <a:lvl6pPr lvl="5" rtl="0" algn="r">
              <a:buNone/>
              <a:defRPr sz="600">
                <a:solidFill>
                  <a:schemeClr val="dk2"/>
                </a:solidFill>
              </a:defRPr>
            </a:lvl6pPr>
            <a:lvl7pPr lvl="6" rtl="0" algn="r">
              <a:buNone/>
              <a:defRPr sz="600">
                <a:solidFill>
                  <a:schemeClr val="dk2"/>
                </a:solidFill>
              </a:defRPr>
            </a:lvl7pPr>
            <a:lvl8pPr lvl="7" rtl="0" algn="r">
              <a:buNone/>
              <a:defRPr sz="600">
                <a:solidFill>
                  <a:schemeClr val="dk2"/>
                </a:solidFill>
              </a:defRPr>
            </a:lvl8pPr>
            <a:lvl9pPr lvl="8" rtl="0" algn="r">
              <a:buNone/>
              <a:defRPr sz="6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311700" y="445025"/>
            <a:ext cx="8520600" cy="572700"/>
          </a:xfrm>
          <a:prstGeom prst="rect">
            <a:avLst/>
          </a:prstGeom>
          <a:noFill/>
          <a:ln>
            <a:noFill/>
          </a:ln>
        </p:spPr>
        <p:txBody>
          <a:bodyPr anchorCtr="0" anchor="t" bIns="57150" lIns="57150" spcFirstLastPara="1" rIns="57150" wrap="square" tIns="57150">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1" type="body"/>
          </p:nvPr>
        </p:nvSpPr>
        <p:spPr>
          <a:xfrm>
            <a:off x="311700" y="1152475"/>
            <a:ext cx="8520600" cy="3416400"/>
          </a:xfrm>
          <a:prstGeom prst="rect">
            <a:avLst/>
          </a:prstGeom>
          <a:noFill/>
          <a:ln>
            <a:noFill/>
          </a:ln>
        </p:spPr>
        <p:txBody>
          <a:bodyPr anchorCtr="0" anchor="t" bIns="57150" lIns="57150" spcFirstLastPara="1" rIns="57150" wrap="square" tIns="57150">
            <a:noAutofit/>
          </a:bodyPr>
          <a:lstStyle>
            <a:lvl1pPr indent="-298450" lvl="0" marL="457200" rtl="0">
              <a:lnSpc>
                <a:spcPct val="115000"/>
              </a:lnSpc>
              <a:spcBef>
                <a:spcPts val="0"/>
              </a:spcBef>
              <a:spcAft>
                <a:spcPts val="0"/>
              </a:spcAft>
              <a:buClr>
                <a:schemeClr val="dk2"/>
              </a:buClr>
              <a:buSzPts val="1100"/>
              <a:buChar char="●"/>
              <a:defRPr sz="1100">
                <a:solidFill>
                  <a:schemeClr val="dk2"/>
                </a:solidFill>
              </a:defRPr>
            </a:lvl1pPr>
            <a:lvl2pPr indent="-285750" lvl="1" marL="914400" rtl="0">
              <a:lnSpc>
                <a:spcPct val="115000"/>
              </a:lnSpc>
              <a:spcBef>
                <a:spcPts val="1000"/>
              </a:spcBef>
              <a:spcAft>
                <a:spcPts val="0"/>
              </a:spcAft>
              <a:buClr>
                <a:schemeClr val="dk2"/>
              </a:buClr>
              <a:buSzPts val="900"/>
              <a:buChar char="○"/>
              <a:defRPr sz="900">
                <a:solidFill>
                  <a:schemeClr val="dk2"/>
                </a:solidFill>
              </a:defRPr>
            </a:lvl2pPr>
            <a:lvl3pPr indent="-285750" lvl="2" marL="1371600" rtl="0">
              <a:lnSpc>
                <a:spcPct val="115000"/>
              </a:lnSpc>
              <a:spcBef>
                <a:spcPts val="1000"/>
              </a:spcBef>
              <a:spcAft>
                <a:spcPts val="0"/>
              </a:spcAft>
              <a:buClr>
                <a:schemeClr val="dk2"/>
              </a:buClr>
              <a:buSzPts val="900"/>
              <a:buChar char="■"/>
              <a:defRPr sz="900">
                <a:solidFill>
                  <a:schemeClr val="dk2"/>
                </a:solidFill>
              </a:defRPr>
            </a:lvl3pPr>
            <a:lvl4pPr indent="-285750" lvl="3" marL="1828800" rtl="0">
              <a:lnSpc>
                <a:spcPct val="115000"/>
              </a:lnSpc>
              <a:spcBef>
                <a:spcPts val="1000"/>
              </a:spcBef>
              <a:spcAft>
                <a:spcPts val="0"/>
              </a:spcAft>
              <a:buClr>
                <a:schemeClr val="dk2"/>
              </a:buClr>
              <a:buSzPts val="900"/>
              <a:buChar char="●"/>
              <a:defRPr sz="900">
                <a:solidFill>
                  <a:schemeClr val="dk2"/>
                </a:solidFill>
              </a:defRPr>
            </a:lvl4pPr>
            <a:lvl5pPr indent="-285750" lvl="4" marL="2286000" rtl="0">
              <a:lnSpc>
                <a:spcPct val="115000"/>
              </a:lnSpc>
              <a:spcBef>
                <a:spcPts val="1000"/>
              </a:spcBef>
              <a:spcAft>
                <a:spcPts val="0"/>
              </a:spcAft>
              <a:buClr>
                <a:schemeClr val="dk2"/>
              </a:buClr>
              <a:buSzPts val="900"/>
              <a:buChar char="○"/>
              <a:defRPr sz="900">
                <a:solidFill>
                  <a:schemeClr val="dk2"/>
                </a:solidFill>
              </a:defRPr>
            </a:lvl5pPr>
            <a:lvl6pPr indent="-285750" lvl="5" marL="2743200" rtl="0">
              <a:lnSpc>
                <a:spcPct val="115000"/>
              </a:lnSpc>
              <a:spcBef>
                <a:spcPts val="1000"/>
              </a:spcBef>
              <a:spcAft>
                <a:spcPts val="0"/>
              </a:spcAft>
              <a:buClr>
                <a:schemeClr val="dk2"/>
              </a:buClr>
              <a:buSzPts val="900"/>
              <a:buChar char="■"/>
              <a:defRPr sz="900">
                <a:solidFill>
                  <a:schemeClr val="dk2"/>
                </a:solidFill>
              </a:defRPr>
            </a:lvl6pPr>
            <a:lvl7pPr indent="-285750" lvl="6" marL="3200400" rtl="0">
              <a:lnSpc>
                <a:spcPct val="115000"/>
              </a:lnSpc>
              <a:spcBef>
                <a:spcPts val="1000"/>
              </a:spcBef>
              <a:spcAft>
                <a:spcPts val="0"/>
              </a:spcAft>
              <a:buClr>
                <a:schemeClr val="dk2"/>
              </a:buClr>
              <a:buSzPts val="900"/>
              <a:buChar char="●"/>
              <a:defRPr sz="900">
                <a:solidFill>
                  <a:schemeClr val="dk2"/>
                </a:solidFill>
              </a:defRPr>
            </a:lvl7pPr>
            <a:lvl8pPr indent="-285750" lvl="7" marL="3657600" rtl="0">
              <a:lnSpc>
                <a:spcPct val="115000"/>
              </a:lnSpc>
              <a:spcBef>
                <a:spcPts val="1000"/>
              </a:spcBef>
              <a:spcAft>
                <a:spcPts val="0"/>
              </a:spcAft>
              <a:buClr>
                <a:schemeClr val="dk2"/>
              </a:buClr>
              <a:buSzPts val="900"/>
              <a:buChar char="○"/>
              <a:defRPr sz="900">
                <a:solidFill>
                  <a:schemeClr val="dk2"/>
                </a:solidFill>
              </a:defRPr>
            </a:lvl8pPr>
            <a:lvl9pPr indent="-285750" lvl="8" marL="4114800" rtl="0">
              <a:lnSpc>
                <a:spcPct val="115000"/>
              </a:lnSpc>
              <a:spcBef>
                <a:spcPts val="1000"/>
              </a:spcBef>
              <a:spcAft>
                <a:spcPts val="1000"/>
              </a:spcAft>
              <a:buClr>
                <a:schemeClr val="dk2"/>
              </a:buClr>
              <a:buSzPts val="900"/>
              <a:buChar char="■"/>
              <a:defRPr sz="900">
                <a:solidFill>
                  <a:schemeClr val="dk2"/>
                </a:solidFill>
              </a:defRPr>
            </a:lvl9pPr>
          </a:lstStyle>
          <a:p/>
        </p:txBody>
      </p:sp>
      <p:sp>
        <p:nvSpPr>
          <p:cNvPr id="67" name="Google Shape;67;p13"/>
          <p:cNvSpPr txBox="1"/>
          <p:nvPr>
            <p:ph idx="12" type="sldNum"/>
          </p:nvPr>
        </p:nvSpPr>
        <p:spPr>
          <a:xfrm>
            <a:off x="8472458" y="4663217"/>
            <a:ext cx="548700" cy="393600"/>
          </a:xfrm>
          <a:prstGeom prst="rect">
            <a:avLst/>
          </a:prstGeom>
          <a:noFill/>
          <a:ln>
            <a:noFill/>
          </a:ln>
        </p:spPr>
        <p:txBody>
          <a:bodyPr anchorCtr="0" anchor="ctr" bIns="57150" lIns="57150" spcFirstLastPara="1" rIns="57150" wrap="square" tIns="57150">
            <a:noAutofit/>
          </a:bodyPr>
          <a:lstStyle>
            <a:lvl1pPr lvl="0" rtl="0" algn="r">
              <a:buNone/>
              <a:defRPr sz="600">
                <a:solidFill>
                  <a:schemeClr val="dk2"/>
                </a:solidFill>
              </a:defRPr>
            </a:lvl1pPr>
            <a:lvl2pPr lvl="1" rtl="0" algn="r">
              <a:buNone/>
              <a:defRPr sz="600">
                <a:solidFill>
                  <a:schemeClr val="dk2"/>
                </a:solidFill>
              </a:defRPr>
            </a:lvl2pPr>
            <a:lvl3pPr lvl="2" rtl="0" algn="r">
              <a:buNone/>
              <a:defRPr sz="600">
                <a:solidFill>
                  <a:schemeClr val="dk2"/>
                </a:solidFill>
              </a:defRPr>
            </a:lvl3pPr>
            <a:lvl4pPr lvl="3" rtl="0" algn="r">
              <a:buNone/>
              <a:defRPr sz="600">
                <a:solidFill>
                  <a:schemeClr val="dk2"/>
                </a:solidFill>
              </a:defRPr>
            </a:lvl4pPr>
            <a:lvl5pPr lvl="4" rtl="0" algn="r">
              <a:buNone/>
              <a:defRPr sz="600">
                <a:solidFill>
                  <a:schemeClr val="dk2"/>
                </a:solidFill>
              </a:defRPr>
            </a:lvl5pPr>
            <a:lvl6pPr lvl="5" rtl="0" algn="r">
              <a:buNone/>
              <a:defRPr sz="600">
                <a:solidFill>
                  <a:schemeClr val="dk2"/>
                </a:solidFill>
              </a:defRPr>
            </a:lvl6pPr>
            <a:lvl7pPr lvl="6" rtl="0" algn="r">
              <a:buNone/>
              <a:defRPr sz="600">
                <a:solidFill>
                  <a:schemeClr val="dk2"/>
                </a:solidFill>
              </a:defRPr>
            </a:lvl7pPr>
            <a:lvl8pPr lvl="7" rtl="0" algn="r">
              <a:buNone/>
              <a:defRPr sz="600">
                <a:solidFill>
                  <a:schemeClr val="dk2"/>
                </a:solidFill>
              </a:defRPr>
            </a:lvl8pPr>
            <a:lvl9pPr lvl="8" rtl="0" algn="r">
              <a:buNone/>
              <a:defRPr sz="6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0" name="Shape 11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5" name="Shape 12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21.png"/><Relationship Id="rId13" Type="http://schemas.openxmlformats.org/officeDocument/2006/relationships/image" Target="../media/image31.png"/><Relationship Id="rId12" Type="http://schemas.openxmlformats.org/officeDocument/2006/relationships/image" Target="../media/image27.png"/><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hyperlink" Target="https://drive.google.com/drive/folders/1h8hB0i6kkQczW7qlKBTNsciaBR06CGDr?usp=sharing" TargetMode="External"/><Relationship Id="rId5" Type="http://schemas.openxmlformats.org/officeDocument/2006/relationships/image" Target="../media/image28.png"/><Relationship Id="rId6" Type="http://schemas.openxmlformats.org/officeDocument/2006/relationships/image" Target="../media/image17.png"/><Relationship Id="rId7" Type="http://schemas.openxmlformats.org/officeDocument/2006/relationships/hyperlink" Target="https://drive.google.com/drive/folders/1h8hB0i6kkQczW7qlKBTNsciaBR06CGDr?usp=sharing" TargetMode="External"/><Relationship Id="rId8" Type="http://schemas.openxmlformats.org/officeDocument/2006/relationships/hyperlink" Target="https://drive.google.com/drive/folders/1h8hB0i6kkQczW7qlKBTNsciaBR06CGDr?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hyperlink" Target="https://drive.google.com/drive/folders/1owcwFGxYX3nZ0TpLrZkFOfOR4LY6n50s?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2371100" y="1830638"/>
            <a:ext cx="4401800" cy="148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6" name="Shape 216"/>
        <p:cNvGrpSpPr/>
        <p:nvPr/>
      </p:nvGrpSpPr>
      <p:grpSpPr>
        <a:xfrm>
          <a:off x="0" y="0"/>
          <a:ext cx="0" cy="0"/>
          <a:chOff x="0" y="0"/>
          <a:chExt cx="0" cy="0"/>
        </a:xfrm>
      </p:grpSpPr>
      <p:sp>
        <p:nvSpPr>
          <p:cNvPr id="217" name="Google Shape;217;p39"/>
          <p:cNvSpPr txBox="1"/>
          <p:nvPr>
            <p:ph type="title"/>
          </p:nvPr>
        </p:nvSpPr>
        <p:spPr>
          <a:xfrm>
            <a:off x="44100" y="99775"/>
            <a:ext cx="1774500" cy="23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Fonts</a:t>
            </a:r>
            <a:endParaRPr b="1" sz="1000">
              <a:solidFill>
                <a:srgbClr val="5F6368"/>
              </a:solidFill>
            </a:endParaRPr>
          </a:p>
        </p:txBody>
      </p:sp>
      <p:sp>
        <p:nvSpPr>
          <p:cNvPr id="218" name="Google Shape;218;p39"/>
          <p:cNvSpPr txBox="1"/>
          <p:nvPr/>
        </p:nvSpPr>
        <p:spPr>
          <a:xfrm>
            <a:off x="345975" y="731850"/>
            <a:ext cx="2949600" cy="344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Google Sans Medium"/>
                <a:ea typeface="Google Sans Medium"/>
                <a:cs typeface="Google Sans Medium"/>
                <a:sym typeface="Google Sans Medium"/>
              </a:rPr>
              <a:t>Typefaces</a:t>
            </a:r>
            <a:endParaRPr sz="1600">
              <a:latin typeface="Google Sans Medium"/>
              <a:ea typeface="Google Sans Medium"/>
              <a:cs typeface="Google Sans Medium"/>
              <a:sym typeface="Google Sans Medium"/>
            </a:endParaRPr>
          </a:p>
          <a:p>
            <a:pPr indent="0" lvl="0" marL="0" rtl="0" algn="l">
              <a:lnSpc>
                <a:spcPct val="115000"/>
              </a:lnSpc>
              <a:spcBef>
                <a:spcPts val="1000"/>
              </a:spcBef>
              <a:spcAft>
                <a:spcPts val="1000"/>
              </a:spcAft>
              <a:buClr>
                <a:schemeClr val="dk1"/>
              </a:buClr>
              <a:buSzPts val="1100"/>
              <a:buFont typeface="Arial"/>
              <a:buNone/>
            </a:pPr>
            <a:r>
              <a:rPr b="1" lang="en" sz="1000">
                <a:solidFill>
                  <a:srgbClr val="666666"/>
                </a:solidFill>
                <a:latin typeface="Roboto"/>
                <a:ea typeface="Roboto"/>
                <a:cs typeface="Roboto"/>
                <a:sym typeface="Roboto"/>
              </a:rPr>
              <a:t>Google Sans</a:t>
            </a:r>
            <a:br>
              <a:rPr b="1" lang="en" sz="1000">
                <a:solidFill>
                  <a:srgbClr val="666666"/>
                </a:solidFill>
                <a:latin typeface="Roboto"/>
                <a:ea typeface="Roboto"/>
                <a:cs typeface="Roboto"/>
                <a:sym typeface="Roboto"/>
              </a:rPr>
            </a:br>
            <a:r>
              <a:rPr lang="en" sz="800">
                <a:solidFill>
                  <a:srgbClr val="666666"/>
                </a:solidFill>
                <a:latin typeface="Roboto Light"/>
                <a:ea typeface="Roboto Light"/>
                <a:cs typeface="Roboto Light"/>
                <a:sym typeface="Roboto Light"/>
              </a:rPr>
              <a:t>Google Sans should be used in titles and headlines at sizes between 18pt and 35pt or 36pt and larger.</a:t>
            </a:r>
            <a:br>
              <a:rPr lang="en" sz="800">
                <a:solidFill>
                  <a:srgbClr val="666666"/>
                </a:solidFill>
                <a:latin typeface="Roboto Light"/>
                <a:ea typeface="Roboto Light"/>
                <a:cs typeface="Roboto Light"/>
                <a:sym typeface="Roboto Light"/>
              </a:rPr>
            </a:br>
            <a:br>
              <a:rPr lang="en" sz="800">
                <a:solidFill>
                  <a:srgbClr val="666666"/>
                </a:solidFill>
                <a:latin typeface="Roboto Light"/>
                <a:ea typeface="Roboto Light"/>
                <a:cs typeface="Roboto Light"/>
                <a:sym typeface="Roboto Light"/>
              </a:rPr>
            </a:br>
            <a:r>
              <a:rPr b="1" lang="en" sz="1000">
                <a:solidFill>
                  <a:srgbClr val="666666"/>
                </a:solidFill>
                <a:latin typeface="Roboto"/>
                <a:ea typeface="Roboto"/>
                <a:cs typeface="Roboto"/>
                <a:sym typeface="Roboto"/>
              </a:rPr>
              <a:t>Roboto</a:t>
            </a:r>
            <a:br>
              <a:rPr lang="en" sz="1000">
                <a:solidFill>
                  <a:srgbClr val="666666"/>
                </a:solidFill>
                <a:latin typeface="Roboto Light"/>
                <a:ea typeface="Roboto Light"/>
                <a:cs typeface="Roboto Light"/>
                <a:sym typeface="Roboto Light"/>
              </a:rPr>
            </a:br>
            <a:r>
              <a:rPr lang="en" sz="800">
                <a:solidFill>
                  <a:srgbClr val="666666"/>
                </a:solidFill>
                <a:latin typeface="Roboto Light"/>
                <a:ea typeface="Roboto Light"/>
                <a:cs typeface="Roboto Light"/>
                <a:sym typeface="Roboto Light"/>
              </a:rPr>
              <a:t>Google Sans is paired with Roboto for long blocks of copy. We use Roboto for body copy, third-party content, </a:t>
            </a:r>
            <a:br>
              <a:rPr lang="en" sz="800">
                <a:solidFill>
                  <a:srgbClr val="666666"/>
                </a:solidFill>
                <a:latin typeface="Roboto Light"/>
                <a:ea typeface="Roboto Light"/>
                <a:cs typeface="Roboto Light"/>
                <a:sym typeface="Roboto Light"/>
              </a:rPr>
            </a:br>
            <a:r>
              <a:rPr lang="en" sz="800">
                <a:solidFill>
                  <a:srgbClr val="666666"/>
                </a:solidFill>
                <a:latin typeface="Roboto Light"/>
                <a:ea typeface="Roboto Light"/>
                <a:cs typeface="Roboto Light"/>
                <a:sym typeface="Roboto Light"/>
              </a:rPr>
              <a:t>footers, and utility features such as user input fields and</a:t>
            </a:r>
            <a:br>
              <a:rPr lang="en" sz="800">
                <a:solidFill>
                  <a:srgbClr val="666666"/>
                </a:solidFill>
                <a:latin typeface="Roboto Light"/>
                <a:ea typeface="Roboto Light"/>
                <a:cs typeface="Roboto Light"/>
                <a:sym typeface="Roboto Light"/>
              </a:rPr>
            </a:br>
            <a:r>
              <a:rPr lang="en" sz="800">
                <a:solidFill>
                  <a:srgbClr val="666666"/>
                </a:solidFill>
                <a:latin typeface="Roboto Light"/>
                <a:ea typeface="Roboto Light"/>
                <a:cs typeface="Roboto Light"/>
                <a:sym typeface="Roboto Light"/>
              </a:rPr>
              <a:t>for use at sizes smaller than 16pt. </a:t>
            </a:r>
            <a:endParaRPr sz="1000">
              <a:solidFill>
                <a:srgbClr val="1A73E8"/>
              </a:solidFill>
              <a:latin typeface="Roboto Light"/>
              <a:ea typeface="Roboto Light"/>
              <a:cs typeface="Roboto Light"/>
              <a:sym typeface="Roboto Light"/>
            </a:endParaRPr>
          </a:p>
        </p:txBody>
      </p:sp>
      <p:sp>
        <p:nvSpPr>
          <p:cNvPr id="219" name="Google Shape;219;p39"/>
          <p:cNvSpPr/>
          <p:nvPr/>
        </p:nvSpPr>
        <p:spPr>
          <a:xfrm>
            <a:off x="0" y="94500"/>
            <a:ext cx="44100" cy="240900"/>
          </a:xfrm>
          <a:prstGeom prst="flowChartProcess">
            <a:avLst/>
          </a:prstGeom>
          <a:solidFill>
            <a:srgbClr val="F165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9"/>
          <p:cNvSpPr/>
          <p:nvPr/>
        </p:nvSpPr>
        <p:spPr>
          <a:xfrm>
            <a:off x="0" y="94500"/>
            <a:ext cx="44100" cy="240900"/>
          </a:xfrm>
          <a:prstGeom prst="flowChartProcess">
            <a:avLst/>
          </a:prstGeom>
          <a:solidFill>
            <a:srgbClr val="FF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39"/>
          <p:cNvPicPr preferRelativeResize="0"/>
          <p:nvPr/>
        </p:nvPicPr>
        <p:blipFill rotWithShape="1">
          <a:blip r:embed="rId3">
            <a:alphaModFix/>
          </a:blip>
          <a:srcRect b="0" l="0" r="0" t="0"/>
          <a:stretch/>
        </p:blipFill>
        <p:spPr>
          <a:xfrm>
            <a:off x="422525" y="4218600"/>
            <a:ext cx="1243892" cy="392099"/>
          </a:xfrm>
          <a:prstGeom prst="rect">
            <a:avLst/>
          </a:prstGeom>
          <a:noFill/>
          <a:ln>
            <a:noFill/>
          </a:ln>
        </p:spPr>
      </p:pic>
      <p:sp>
        <p:nvSpPr>
          <p:cNvPr id="222" name="Google Shape;222;p39"/>
          <p:cNvSpPr txBox="1"/>
          <p:nvPr/>
        </p:nvSpPr>
        <p:spPr>
          <a:xfrm>
            <a:off x="1975262" y="4218610"/>
            <a:ext cx="1371900" cy="39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700">
                <a:solidFill>
                  <a:srgbClr val="E94235"/>
                </a:solidFill>
                <a:latin typeface="Roboto"/>
                <a:ea typeface="Roboto"/>
                <a:cs typeface="Roboto"/>
                <a:sym typeface="Roboto"/>
              </a:rPr>
              <a:t>DON'T</a:t>
            </a:r>
            <a:r>
              <a:rPr lang="en" sz="700">
                <a:solidFill>
                  <a:schemeClr val="dk2"/>
                </a:solidFill>
                <a:latin typeface="Roboto"/>
                <a:ea typeface="Roboto"/>
                <a:cs typeface="Roboto"/>
                <a:sym typeface="Roboto"/>
              </a:rPr>
              <a:t> use black text on an orange background</a:t>
            </a:r>
            <a:endParaRPr b="1" sz="700">
              <a:solidFill>
                <a:srgbClr val="666666"/>
              </a:solidFill>
              <a:latin typeface="Roboto"/>
              <a:ea typeface="Roboto"/>
              <a:cs typeface="Roboto"/>
              <a:sym typeface="Roboto"/>
            </a:endParaRPr>
          </a:p>
        </p:txBody>
      </p:sp>
      <p:pic>
        <p:nvPicPr>
          <p:cNvPr id="223" name="Google Shape;223;p39"/>
          <p:cNvPicPr preferRelativeResize="0"/>
          <p:nvPr/>
        </p:nvPicPr>
        <p:blipFill>
          <a:blip r:embed="rId4">
            <a:alphaModFix/>
          </a:blip>
          <a:stretch>
            <a:fillRect/>
          </a:stretch>
        </p:blipFill>
        <p:spPr>
          <a:xfrm>
            <a:off x="1818596" y="4283603"/>
            <a:ext cx="175050" cy="175050"/>
          </a:xfrm>
          <a:prstGeom prst="rect">
            <a:avLst/>
          </a:prstGeom>
          <a:noFill/>
          <a:ln>
            <a:noFill/>
          </a:ln>
        </p:spPr>
      </p:pic>
      <p:pic>
        <p:nvPicPr>
          <p:cNvPr id="224" name="Google Shape;224;p39"/>
          <p:cNvPicPr preferRelativeResize="0"/>
          <p:nvPr/>
        </p:nvPicPr>
        <p:blipFill>
          <a:blip r:embed="rId5">
            <a:alphaModFix/>
          </a:blip>
          <a:stretch>
            <a:fillRect/>
          </a:stretch>
        </p:blipFill>
        <p:spPr>
          <a:xfrm>
            <a:off x="4681625" y="759100"/>
            <a:ext cx="2720198" cy="40988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p40"/>
          <p:cNvSpPr txBox="1"/>
          <p:nvPr>
            <p:ph type="title"/>
          </p:nvPr>
        </p:nvSpPr>
        <p:spPr>
          <a:xfrm>
            <a:off x="44100" y="99775"/>
            <a:ext cx="1774500" cy="23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Language</a:t>
            </a:r>
            <a:endParaRPr/>
          </a:p>
        </p:txBody>
      </p:sp>
      <p:pic>
        <p:nvPicPr>
          <p:cNvPr id="230" name="Google Shape;230;p40"/>
          <p:cNvPicPr preferRelativeResize="0"/>
          <p:nvPr/>
        </p:nvPicPr>
        <p:blipFill rotWithShape="1">
          <a:blip r:embed="rId3">
            <a:alphaModFix/>
          </a:blip>
          <a:srcRect b="43168" l="0" r="0" t="40054"/>
          <a:stretch/>
        </p:blipFill>
        <p:spPr>
          <a:xfrm>
            <a:off x="6295300" y="601887"/>
            <a:ext cx="2803548" cy="624652"/>
          </a:xfrm>
          <a:prstGeom prst="rect">
            <a:avLst/>
          </a:prstGeom>
          <a:noFill/>
          <a:ln>
            <a:noFill/>
          </a:ln>
        </p:spPr>
      </p:pic>
      <p:pic>
        <p:nvPicPr>
          <p:cNvPr id="231" name="Google Shape;231;p40"/>
          <p:cNvPicPr preferRelativeResize="0"/>
          <p:nvPr/>
        </p:nvPicPr>
        <p:blipFill rotWithShape="1">
          <a:blip r:embed="rId4">
            <a:alphaModFix/>
          </a:blip>
          <a:srcRect b="80200" l="0" r="68326" t="0"/>
          <a:stretch/>
        </p:blipFill>
        <p:spPr>
          <a:xfrm>
            <a:off x="4192275" y="2794600"/>
            <a:ext cx="821024" cy="681575"/>
          </a:xfrm>
          <a:prstGeom prst="rect">
            <a:avLst/>
          </a:prstGeom>
          <a:noFill/>
          <a:ln>
            <a:noFill/>
          </a:ln>
        </p:spPr>
      </p:pic>
      <p:sp>
        <p:nvSpPr>
          <p:cNvPr id="232" name="Google Shape;232;p40"/>
          <p:cNvSpPr txBox="1"/>
          <p:nvPr/>
        </p:nvSpPr>
        <p:spPr>
          <a:xfrm>
            <a:off x="345975" y="425425"/>
            <a:ext cx="3846300" cy="48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latin typeface="Google Sans Medium"/>
                <a:ea typeface="Google Sans Medium"/>
                <a:cs typeface="Google Sans Medium"/>
                <a:sym typeface="Google Sans Medium"/>
              </a:rPr>
              <a:t>TensorFlow design language elements</a:t>
            </a:r>
            <a:r>
              <a:rPr lang="en" sz="1600">
                <a:latin typeface="Heebo"/>
                <a:ea typeface="Heebo"/>
                <a:cs typeface="Heebo"/>
                <a:sym typeface="Heebo"/>
              </a:rPr>
              <a:t> </a:t>
            </a:r>
            <a:br>
              <a:rPr b="1" lang="en" sz="1600">
                <a:latin typeface="Google Sans"/>
                <a:ea typeface="Google Sans"/>
                <a:cs typeface="Google Sans"/>
                <a:sym typeface="Google Sans"/>
              </a:rPr>
            </a:br>
            <a:br>
              <a:rPr b="1" lang="en">
                <a:solidFill>
                  <a:srgbClr val="666666"/>
                </a:solidFill>
                <a:latin typeface="Roboto"/>
                <a:ea typeface="Roboto"/>
                <a:cs typeface="Roboto"/>
                <a:sym typeface="Roboto"/>
              </a:rPr>
            </a:br>
            <a:r>
              <a:rPr lang="en" sz="1000">
                <a:solidFill>
                  <a:srgbClr val="666666"/>
                </a:solidFill>
                <a:latin typeface="Roboto Light"/>
                <a:ea typeface="Roboto Light"/>
                <a:cs typeface="Roboto Light"/>
                <a:sym typeface="Roboto Light"/>
              </a:rPr>
              <a:t>The logo is our foundation, we’ve taken the core elements, grid, colors, shapes and used them to create our design language.</a:t>
            </a:r>
            <a:endParaRPr sz="1000">
              <a:solidFill>
                <a:srgbClr val="666666"/>
              </a:solidFill>
              <a:latin typeface="Roboto Light"/>
              <a:ea typeface="Roboto Light"/>
              <a:cs typeface="Roboto Light"/>
              <a:sym typeface="Roboto Light"/>
            </a:endParaRPr>
          </a:p>
          <a:p>
            <a:pPr indent="0" lvl="0" marL="0" rtl="0" algn="l">
              <a:lnSpc>
                <a:spcPct val="100000"/>
              </a:lnSpc>
              <a:spcBef>
                <a:spcPts val="1000"/>
              </a:spcBef>
              <a:spcAft>
                <a:spcPts val="0"/>
              </a:spcAft>
              <a:buClr>
                <a:schemeClr val="dk1"/>
              </a:buClr>
              <a:buSzPts val="1100"/>
              <a:buFont typeface="Arial"/>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1000"/>
              </a:spcBef>
              <a:spcAft>
                <a:spcPts val="0"/>
              </a:spcAft>
              <a:buClr>
                <a:schemeClr val="dk1"/>
              </a:buClr>
              <a:buSzPts val="1100"/>
              <a:buFont typeface="Arial"/>
              <a:buNone/>
            </a:pPr>
            <a:r>
              <a:rPr b="1" lang="en" sz="1000">
                <a:solidFill>
                  <a:srgbClr val="666666"/>
                </a:solidFill>
                <a:latin typeface="Roboto"/>
                <a:ea typeface="Roboto"/>
                <a:cs typeface="Roboto"/>
                <a:sym typeface="Roboto"/>
              </a:rPr>
              <a:t>Isometric grid:</a:t>
            </a:r>
            <a:r>
              <a:rPr lang="en" sz="1000">
                <a:solidFill>
                  <a:srgbClr val="666666"/>
                </a:solidFill>
                <a:latin typeface="Roboto Light"/>
                <a:ea typeface="Roboto Light"/>
                <a:cs typeface="Roboto Light"/>
                <a:sym typeface="Roboto Light"/>
              </a:rPr>
              <a:t> Based on the grid of the logo. This element is unseen in the background but everything we create is built from it.</a:t>
            </a:r>
            <a:endParaRPr sz="1000">
              <a:solidFill>
                <a:srgbClr val="666666"/>
              </a:solidFill>
              <a:latin typeface="Roboto Light"/>
              <a:ea typeface="Roboto Light"/>
              <a:cs typeface="Roboto Light"/>
              <a:sym typeface="Roboto Light"/>
            </a:endParaRPr>
          </a:p>
          <a:p>
            <a:pPr indent="0" lvl="0" marL="0" rtl="0" algn="l">
              <a:lnSpc>
                <a:spcPct val="115000"/>
              </a:lnSpc>
              <a:spcBef>
                <a:spcPts val="1000"/>
              </a:spcBef>
              <a:spcAft>
                <a:spcPts val="0"/>
              </a:spcAft>
              <a:buClr>
                <a:schemeClr val="dk1"/>
              </a:buClr>
              <a:buSzPts val="1100"/>
              <a:buFont typeface="Arial"/>
              <a:buNone/>
            </a:pPr>
            <a:r>
              <a:rPr b="1" lang="en" sz="1000">
                <a:solidFill>
                  <a:srgbClr val="666666"/>
                </a:solidFill>
                <a:latin typeface="Roboto"/>
                <a:ea typeface="Roboto"/>
                <a:cs typeface="Roboto"/>
                <a:sym typeface="Roboto"/>
              </a:rPr>
              <a:t>TensorFlow in action:</a:t>
            </a:r>
            <a:r>
              <a:rPr lang="en" sz="1000">
                <a:solidFill>
                  <a:srgbClr val="666666"/>
                </a:solidFill>
                <a:latin typeface="Roboto Light"/>
                <a:ea typeface="Roboto Light"/>
                <a:cs typeface="Roboto Light"/>
                <a:sym typeface="Roboto Light"/>
              </a:rPr>
              <a:t> The orange dot represents a problem, the circle around it represents TensorFlow working in the background.</a:t>
            </a:r>
            <a:endParaRPr sz="1000">
              <a:solidFill>
                <a:srgbClr val="666666"/>
              </a:solidFill>
              <a:latin typeface="Roboto Light"/>
              <a:ea typeface="Roboto Light"/>
              <a:cs typeface="Roboto Light"/>
              <a:sym typeface="Roboto Light"/>
            </a:endParaRPr>
          </a:p>
          <a:p>
            <a:pPr indent="0" lvl="0" marL="0" rtl="0" algn="l">
              <a:lnSpc>
                <a:spcPct val="115000"/>
              </a:lnSpc>
              <a:spcBef>
                <a:spcPts val="1000"/>
              </a:spcBef>
              <a:spcAft>
                <a:spcPts val="0"/>
              </a:spcAft>
              <a:buClr>
                <a:schemeClr val="dk1"/>
              </a:buClr>
              <a:buSzPts val="1100"/>
              <a:buFont typeface="Arial"/>
              <a:buNone/>
            </a:pPr>
            <a:r>
              <a:rPr b="1" lang="en" sz="1000">
                <a:solidFill>
                  <a:srgbClr val="666666"/>
                </a:solidFill>
                <a:latin typeface="Roboto"/>
                <a:ea typeface="Roboto"/>
                <a:cs typeface="Roboto"/>
                <a:sym typeface="Roboto"/>
              </a:rPr>
              <a:t>Color:</a:t>
            </a:r>
            <a:r>
              <a:rPr lang="en" sz="1000">
                <a:solidFill>
                  <a:srgbClr val="666666"/>
                </a:solidFill>
                <a:latin typeface="Roboto Light"/>
                <a:ea typeface="Roboto Light"/>
                <a:cs typeface="Roboto Light"/>
                <a:sym typeface="Roboto Light"/>
              </a:rPr>
              <a:t> Our color pallette is taken from the logo, built from white, shades and gradients of grey and orange, with accents of a complimentary slate color.</a:t>
            </a:r>
            <a:endParaRPr sz="1000">
              <a:solidFill>
                <a:srgbClr val="666666"/>
              </a:solidFill>
              <a:latin typeface="Roboto Light"/>
              <a:ea typeface="Roboto Light"/>
              <a:cs typeface="Roboto Light"/>
              <a:sym typeface="Roboto Light"/>
            </a:endParaRPr>
          </a:p>
          <a:p>
            <a:pPr indent="0" lvl="0" marL="0" rtl="0" algn="l">
              <a:lnSpc>
                <a:spcPct val="115000"/>
              </a:lnSpc>
              <a:spcBef>
                <a:spcPts val="1000"/>
              </a:spcBef>
              <a:spcAft>
                <a:spcPts val="1000"/>
              </a:spcAft>
              <a:buClr>
                <a:schemeClr val="dk1"/>
              </a:buClr>
              <a:buSzPts val="1100"/>
              <a:buFont typeface="Arial"/>
              <a:buNone/>
            </a:pPr>
            <a:r>
              <a:rPr b="1" lang="en" sz="1000">
                <a:solidFill>
                  <a:srgbClr val="666666"/>
                </a:solidFill>
                <a:latin typeface="Roboto"/>
                <a:ea typeface="Roboto"/>
                <a:cs typeface="Roboto"/>
                <a:sym typeface="Roboto"/>
              </a:rPr>
              <a:t>Graphical elements:</a:t>
            </a:r>
            <a:r>
              <a:rPr lang="en" sz="1000">
                <a:solidFill>
                  <a:srgbClr val="666666"/>
                </a:solidFill>
                <a:latin typeface="Roboto Light"/>
                <a:ea typeface="Roboto Light"/>
                <a:cs typeface="Roboto Light"/>
                <a:sym typeface="Roboto Light"/>
              </a:rPr>
              <a:t> Dotted lines, filled lines, outlines, circles and cubes all inform the elements of the design language. They represent connections and nodes, drawing inspiration from neural networks. These can vary in size and shapes, giving the design language a variety of elements to work with but still creating unity.</a:t>
            </a:r>
            <a:endParaRPr sz="1000">
              <a:solidFill>
                <a:srgbClr val="666666"/>
              </a:solidFill>
              <a:latin typeface="Roboto Light"/>
              <a:ea typeface="Roboto Light"/>
              <a:cs typeface="Roboto Light"/>
              <a:sym typeface="Roboto Light"/>
            </a:endParaRPr>
          </a:p>
        </p:txBody>
      </p:sp>
      <p:sp>
        <p:nvSpPr>
          <p:cNvPr id="233" name="Google Shape;233;p40"/>
          <p:cNvSpPr txBox="1"/>
          <p:nvPr/>
        </p:nvSpPr>
        <p:spPr>
          <a:xfrm>
            <a:off x="4487325" y="2581813"/>
            <a:ext cx="2243700" cy="26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b="1" lang="en" sz="600">
                <a:solidFill>
                  <a:srgbClr val="666666"/>
                </a:solidFill>
                <a:latin typeface="Open Sans"/>
                <a:ea typeface="Open Sans"/>
                <a:cs typeface="Open Sans"/>
                <a:sym typeface="Open Sans"/>
              </a:rPr>
              <a:t>Color pallette (for icons/illustrations/typography)</a:t>
            </a:r>
            <a:endParaRPr b="1" sz="600">
              <a:solidFill>
                <a:srgbClr val="666666"/>
              </a:solidFill>
              <a:latin typeface="Open Sans"/>
              <a:ea typeface="Open Sans"/>
              <a:cs typeface="Open Sans"/>
              <a:sym typeface="Open Sans"/>
            </a:endParaRPr>
          </a:p>
        </p:txBody>
      </p:sp>
      <p:sp>
        <p:nvSpPr>
          <p:cNvPr id="234" name="Google Shape;234;p40"/>
          <p:cNvSpPr txBox="1"/>
          <p:nvPr/>
        </p:nvSpPr>
        <p:spPr>
          <a:xfrm>
            <a:off x="7269706" y="2581813"/>
            <a:ext cx="1819500" cy="26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b="1" lang="en" sz="600">
                <a:solidFill>
                  <a:srgbClr val="666666"/>
                </a:solidFill>
                <a:latin typeface="Open Sans"/>
                <a:ea typeface="Open Sans"/>
                <a:cs typeface="Open Sans"/>
                <a:sym typeface="Open Sans"/>
              </a:rPr>
              <a:t>Gradients (for backgrounds/fields of color)</a:t>
            </a:r>
            <a:endParaRPr b="1" sz="600">
              <a:solidFill>
                <a:srgbClr val="666666"/>
              </a:solidFill>
              <a:latin typeface="Open Sans"/>
              <a:ea typeface="Open Sans"/>
              <a:cs typeface="Open Sans"/>
              <a:sym typeface="Open Sans"/>
            </a:endParaRPr>
          </a:p>
        </p:txBody>
      </p:sp>
      <p:pic>
        <p:nvPicPr>
          <p:cNvPr id="235" name="Google Shape;235;p40"/>
          <p:cNvPicPr preferRelativeResize="0"/>
          <p:nvPr/>
        </p:nvPicPr>
        <p:blipFill rotWithShape="1">
          <a:blip r:embed="rId3">
            <a:alphaModFix/>
          </a:blip>
          <a:srcRect b="6594" l="0" r="33866" t="73335"/>
          <a:stretch/>
        </p:blipFill>
        <p:spPr>
          <a:xfrm>
            <a:off x="4434875" y="1630163"/>
            <a:ext cx="2243698" cy="904275"/>
          </a:xfrm>
          <a:prstGeom prst="rect">
            <a:avLst/>
          </a:prstGeom>
          <a:noFill/>
          <a:ln>
            <a:noFill/>
          </a:ln>
        </p:spPr>
      </p:pic>
      <p:sp>
        <p:nvSpPr>
          <p:cNvPr id="236" name="Google Shape;236;p40"/>
          <p:cNvSpPr txBox="1"/>
          <p:nvPr/>
        </p:nvSpPr>
        <p:spPr>
          <a:xfrm>
            <a:off x="4487325" y="1338028"/>
            <a:ext cx="1564800" cy="26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b="1" lang="en" sz="600">
                <a:solidFill>
                  <a:srgbClr val="666666"/>
                </a:solidFill>
                <a:latin typeface="Open Sans"/>
                <a:ea typeface="Open Sans"/>
                <a:cs typeface="Open Sans"/>
                <a:sym typeface="Open Sans"/>
              </a:rPr>
              <a:t>Isometric grid</a:t>
            </a:r>
            <a:endParaRPr b="1" sz="600">
              <a:solidFill>
                <a:srgbClr val="666666"/>
              </a:solidFill>
              <a:latin typeface="Open Sans"/>
              <a:ea typeface="Open Sans"/>
              <a:cs typeface="Open Sans"/>
              <a:sym typeface="Open Sans"/>
            </a:endParaRPr>
          </a:p>
        </p:txBody>
      </p:sp>
      <p:pic>
        <p:nvPicPr>
          <p:cNvPr id="237" name="Google Shape;237;p40"/>
          <p:cNvPicPr preferRelativeResize="0"/>
          <p:nvPr/>
        </p:nvPicPr>
        <p:blipFill rotWithShape="1">
          <a:blip r:embed="rId3">
            <a:alphaModFix/>
          </a:blip>
          <a:srcRect b="27207" l="23460" r="55720" t="57369"/>
          <a:stretch/>
        </p:blipFill>
        <p:spPr>
          <a:xfrm>
            <a:off x="4580050" y="654138"/>
            <a:ext cx="583651" cy="574226"/>
          </a:xfrm>
          <a:prstGeom prst="rect">
            <a:avLst/>
          </a:prstGeom>
          <a:noFill/>
          <a:ln>
            <a:noFill/>
          </a:ln>
        </p:spPr>
      </p:pic>
      <p:sp>
        <p:nvSpPr>
          <p:cNvPr id="238" name="Google Shape;238;p40"/>
          <p:cNvSpPr txBox="1"/>
          <p:nvPr/>
        </p:nvSpPr>
        <p:spPr>
          <a:xfrm>
            <a:off x="4487325" y="386828"/>
            <a:ext cx="1564800" cy="26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b="1" lang="en" sz="600">
                <a:solidFill>
                  <a:srgbClr val="666666"/>
                </a:solidFill>
                <a:latin typeface="Open Sans"/>
                <a:ea typeface="Open Sans"/>
                <a:cs typeface="Open Sans"/>
                <a:sym typeface="Open Sans"/>
              </a:rPr>
              <a:t>Representing TensorFlow in illustrations</a:t>
            </a:r>
            <a:endParaRPr b="1" sz="600">
              <a:solidFill>
                <a:srgbClr val="666666"/>
              </a:solidFill>
              <a:latin typeface="Open Sans"/>
              <a:ea typeface="Open Sans"/>
              <a:cs typeface="Open Sans"/>
              <a:sym typeface="Open Sans"/>
            </a:endParaRPr>
          </a:p>
        </p:txBody>
      </p:sp>
      <p:pic>
        <p:nvPicPr>
          <p:cNvPr id="239" name="Google Shape;239;p40"/>
          <p:cNvPicPr preferRelativeResize="0"/>
          <p:nvPr/>
        </p:nvPicPr>
        <p:blipFill rotWithShape="1">
          <a:blip r:embed="rId3">
            <a:alphaModFix/>
          </a:blip>
          <a:srcRect b="27207" l="50399" r="20315" t="57369"/>
          <a:stretch/>
        </p:blipFill>
        <p:spPr>
          <a:xfrm>
            <a:off x="5231100" y="652313"/>
            <a:ext cx="821024" cy="574226"/>
          </a:xfrm>
          <a:prstGeom prst="rect">
            <a:avLst/>
          </a:prstGeom>
          <a:noFill/>
          <a:ln>
            <a:noFill/>
          </a:ln>
        </p:spPr>
      </p:pic>
      <p:sp>
        <p:nvSpPr>
          <p:cNvPr id="240" name="Google Shape;240;p40"/>
          <p:cNvSpPr txBox="1"/>
          <p:nvPr/>
        </p:nvSpPr>
        <p:spPr>
          <a:xfrm>
            <a:off x="6429175" y="386828"/>
            <a:ext cx="1564800" cy="26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b="1" lang="en" sz="600">
                <a:solidFill>
                  <a:srgbClr val="666666"/>
                </a:solidFill>
                <a:latin typeface="Open Sans"/>
                <a:ea typeface="Open Sans"/>
                <a:cs typeface="Open Sans"/>
                <a:sym typeface="Open Sans"/>
              </a:rPr>
              <a:t>Graphical elements</a:t>
            </a:r>
            <a:endParaRPr b="1" sz="600">
              <a:solidFill>
                <a:srgbClr val="666666"/>
              </a:solidFill>
              <a:latin typeface="Open Sans"/>
              <a:ea typeface="Open Sans"/>
              <a:cs typeface="Open Sans"/>
              <a:sym typeface="Open Sans"/>
            </a:endParaRPr>
          </a:p>
        </p:txBody>
      </p:sp>
      <p:pic>
        <p:nvPicPr>
          <p:cNvPr id="241" name="Google Shape;241;p40"/>
          <p:cNvPicPr preferRelativeResize="0"/>
          <p:nvPr/>
        </p:nvPicPr>
        <p:blipFill>
          <a:blip r:embed="rId5">
            <a:alphaModFix/>
          </a:blip>
          <a:stretch>
            <a:fillRect/>
          </a:stretch>
        </p:blipFill>
        <p:spPr>
          <a:xfrm>
            <a:off x="7269706" y="2834825"/>
            <a:ext cx="624752" cy="641326"/>
          </a:xfrm>
          <a:prstGeom prst="rect">
            <a:avLst/>
          </a:prstGeom>
          <a:noFill/>
          <a:ln>
            <a:noFill/>
          </a:ln>
        </p:spPr>
      </p:pic>
      <p:grpSp>
        <p:nvGrpSpPr>
          <p:cNvPr id="242" name="Google Shape;242;p40"/>
          <p:cNvGrpSpPr/>
          <p:nvPr/>
        </p:nvGrpSpPr>
        <p:grpSpPr>
          <a:xfrm>
            <a:off x="436262" y="4598733"/>
            <a:ext cx="167384" cy="167384"/>
            <a:chOff x="7588130" y="4090874"/>
            <a:chExt cx="166800" cy="166800"/>
          </a:xfrm>
        </p:grpSpPr>
        <p:sp>
          <p:nvSpPr>
            <p:cNvPr id="243" name="Google Shape;243;p40"/>
            <p:cNvSpPr/>
            <p:nvPr/>
          </p:nvSpPr>
          <p:spPr>
            <a:xfrm>
              <a:off x="7588130" y="4090874"/>
              <a:ext cx="166800" cy="166800"/>
            </a:xfrm>
            <a:prstGeom prst="ellipse">
              <a:avLst/>
            </a:prstGeom>
            <a:solidFill>
              <a:srgbClr val="1A7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40"/>
            <p:cNvPicPr preferRelativeResize="0"/>
            <p:nvPr/>
          </p:nvPicPr>
          <p:blipFill>
            <a:blip r:embed="rId6">
              <a:alphaModFix/>
            </a:blip>
            <a:stretch>
              <a:fillRect/>
            </a:stretch>
          </p:blipFill>
          <p:spPr>
            <a:xfrm>
              <a:off x="7615975" y="4124899"/>
              <a:ext cx="111100" cy="111100"/>
            </a:xfrm>
            <a:prstGeom prst="rect">
              <a:avLst/>
            </a:prstGeom>
            <a:noFill/>
            <a:ln>
              <a:noFill/>
            </a:ln>
          </p:spPr>
        </p:pic>
      </p:grpSp>
      <p:sp>
        <p:nvSpPr>
          <p:cNvPr id="245" name="Google Shape;245;p40"/>
          <p:cNvSpPr txBox="1"/>
          <p:nvPr/>
        </p:nvSpPr>
        <p:spPr>
          <a:xfrm>
            <a:off x="606250" y="4535575"/>
            <a:ext cx="2015700" cy="29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800" u="sng">
                <a:solidFill>
                  <a:srgbClr val="3C78D8"/>
                </a:solidFill>
                <a:latin typeface="Google Sans Medium"/>
                <a:ea typeface="Google Sans Medium"/>
                <a:cs typeface="Google Sans Medium"/>
                <a:sym typeface="Google Sans Medium"/>
                <a:hlinkClick r:id="rId7">
                  <a:extLst>
                    <a:ext uri="{A12FA001-AC4F-418D-AE19-62706E023703}">
                      <ahyp:hlinkClr val="tx"/>
                    </a:ext>
                  </a:extLst>
                </a:hlinkClick>
              </a:rPr>
              <a:t>Download </a:t>
            </a:r>
            <a:r>
              <a:rPr lang="en" sz="800" u="sng">
                <a:solidFill>
                  <a:srgbClr val="3C78D8"/>
                </a:solidFill>
                <a:latin typeface="Google Sans Medium"/>
                <a:ea typeface="Google Sans Medium"/>
                <a:cs typeface="Google Sans Medium"/>
                <a:sym typeface="Google Sans Medium"/>
                <a:hlinkClick r:id="rId8">
                  <a:extLst>
                    <a:ext uri="{A12FA001-AC4F-418D-AE19-62706E023703}">
                      <ahyp:hlinkClr val="tx"/>
                    </a:ext>
                  </a:extLst>
                </a:hlinkClick>
              </a:rPr>
              <a:t>illustration</a:t>
            </a:r>
            <a:r>
              <a:rPr lang="en" sz="800" u="sng">
                <a:solidFill>
                  <a:srgbClr val="3C78D8"/>
                </a:solidFill>
                <a:latin typeface="Google Sans Medium"/>
                <a:ea typeface="Google Sans Medium"/>
                <a:cs typeface="Google Sans Medium"/>
                <a:sym typeface="Google Sans Medium"/>
                <a:hlinkClick r:id="rId9">
                  <a:extLst>
                    <a:ext uri="{A12FA001-AC4F-418D-AE19-62706E023703}">
                      <ahyp:hlinkClr val="tx"/>
                    </a:ext>
                  </a:extLst>
                </a:hlinkClick>
              </a:rPr>
              <a:t> toolkit</a:t>
            </a:r>
            <a:endParaRPr b="1" sz="800">
              <a:solidFill>
                <a:srgbClr val="3C78D8"/>
              </a:solidFill>
              <a:latin typeface="Google Sans"/>
              <a:ea typeface="Google Sans"/>
              <a:cs typeface="Google Sans"/>
              <a:sym typeface="Google Sans"/>
            </a:endParaRPr>
          </a:p>
        </p:txBody>
      </p:sp>
      <p:pic>
        <p:nvPicPr>
          <p:cNvPr id="246" name="Google Shape;246;p40"/>
          <p:cNvPicPr preferRelativeResize="0"/>
          <p:nvPr/>
        </p:nvPicPr>
        <p:blipFill rotWithShape="1">
          <a:blip r:embed="rId10">
            <a:alphaModFix/>
          </a:blip>
          <a:srcRect b="4010" l="4001" r="4010" t="4001"/>
          <a:stretch/>
        </p:blipFill>
        <p:spPr>
          <a:xfrm>
            <a:off x="8199731" y="2905712"/>
            <a:ext cx="499575" cy="499575"/>
          </a:xfrm>
          <a:prstGeom prst="rect">
            <a:avLst/>
          </a:prstGeom>
          <a:noFill/>
          <a:ln>
            <a:noFill/>
          </a:ln>
        </p:spPr>
      </p:pic>
      <p:pic>
        <p:nvPicPr>
          <p:cNvPr id="247" name="Google Shape;247;p40"/>
          <p:cNvPicPr preferRelativeResize="0"/>
          <p:nvPr/>
        </p:nvPicPr>
        <p:blipFill>
          <a:blip r:embed="rId11">
            <a:alphaModFix/>
          </a:blip>
          <a:stretch>
            <a:fillRect/>
          </a:stretch>
        </p:blipFill>
        <p:spPr>
          <a:xfrm>
            <a:off x="8139999" y="654138"/>
            <a:ext cx="725703" cy="293700"/>
          </a:xfrm>
          <a:prstGeom prst="rect">
            <a:avLst/>
          </a:prstGeom>
          <a:noFill/>
          <a:ln>
            <a:noFill/>
          </a:ln>
        </p:spPr>
      </p:pic>
      <p:sp>
        <p:nvSpPr>
          <p:cNvPr id="248" name="Google Shape;248;p40"/>
          <p:cNvSpPr txBox="1"/>
          <p:nvPr/>
        </p:nvSpPr>
        <p:spPr>
          <a:xfrm>
            <a:off x="7269700" y="1338028"/>
            <a:ext cx="1564800" cy="26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b="1" lang="en" sz="600">
                <a:solidFill>
                  <a:srgbClr val="666666"/>
                </a:solidFill>
                <a:latin typeface="Open Sans"/>
                <a:ea typeface="Open Sans"/>
                <a:cs typeface="Open Sans"/>
                <a:sym typeface="Open Sans"/>
              </a:rPr>
              <a:t>Background graphics</a:t>
            </a:r>
            <a:endParaRPr b="1" sz="600">
              <a:solidFill>
                <a:srgbClr val="666666"/>
              </a:solidFill>
              <a:latin typeface="Open Sans"/>
              <a:ea typeface="Open Sans"/>
              <a:cs typeface="Open Sans"/>
              <a:sym typeface="Open Sans"/>
            </a:endParaRPr>
          </a:p>
        </p:txBody>
      </p:sp>
      <p:pic>
        <p:nvPicPr>
          <p:cNvPr id="249" name="Google Shape;249;p40"/>
          <p:cNvPicPr preferRelativeResize="0"/>
          <p:nvPr/>
        </p:nvPicPr>
        <p:blipFill rotWithShape="1">
          <a:blip r:embed="rId12">
            <a:alphaModFix/>
          </a:blip>
          <a:srcRect b="0" l="0" r="0" t="7338"/>
          <a:stretch/>
        </p:blipFill>
        <p:spPr>
          <a:xfrm>
            <a:off x="7366251" y="1630912"/>
            <a:ext cx="1424752" cy="950900"/>
          </a:xfrm>
          <a:prstGeom prst="rect">
            <a:avLst/>
          </a:prstGeom>
          <a:noFill/>
          <a:ln>
            <a:noFill/>
          </a:ln>
        </p:spPr>
      </p:pic>
      <p:pic>
        <p:nvPicPr>
          <p:cNvPr id="250" name="Google Shape;250;p40"/>
          <p:cNvPicPr preferRelativeResize="0"/>
          <p:nvPr/>
        </p:nvPicPr>
        <p:blipFill>
          <a:blip r:embed="rId13">
            <a:alphaModFix/>
          </a:blip>
          <a:stretch>
            <a:fillRect/>
          </a:stretch>
        </p:blipFill>
        <p:spPr>
          <a:xfrm>
            <a:off x="7339725" y="1579155"/>
            <a:ext cx="1424750" cy="1006294"/>
          </a:xfrm>
          <a:prstGeom prst="rect">
            <a:avLst/>
          </a:prstGeom>
          <a:noFill/>
          <a:ln>
            <a:noFill/>
          </a:ln>
        </p:spPr>
      </p:pic>
      <p:sp>
        <p:nvSpPr>
          <p:cNvPr id="251" name="Google Shape;251;p40"/>
          <p:cNvSpPr txBox="1"/>
          <p:nvPr/>
        </p:nvSpPr>
        <p:spPr>
          <a:xfrm>
            <a:off x="4280725" y="3372850"/>
            <a:ext cx="1116000" cy="23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00">
                <a:solidFill>
                  <a:srgbClr val="666666"/>
                </a:solidFill>
                <a:latin typeface="Open Sans"/>
                <a:ea typeface="Open Sans"/>
                <a:cs typeface="Open Sans"/>
                <a:sym typeface="Open Sans"/>
              </a:rPr>
              <a:t>#FF6F00</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CMYK</a:t>
            </a:r>
            <a:r>
              <a:rPr lang="en" sz="700">
                <a:solidFill>
                  <a:srgbClr val="666666"/>
                </a:solidFill>
                <a:latin typeface="Open Sans"/>
                <a:ea typeface="Open Sans"/>
                <a:cs typeface="Open Sans"/>
                <a:sym typeface="Open Sans"/>
              </a:rPr>
              <a:t> (0, 70, 100, 0)</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Pantone</a:t>
            </a:r>
            <a:r>
              <a:rPr lang="en" sz="700">
                <a:solidFill>
                  <a:srgbClr val="666666"/>
                </a:solidFill>
                <a:latin typeface="Open Sans"/>
                <a:ea typeface="Open Sans"/>
                <a:cs typeface="Open Sans"/>
                <a:sym typeface="Open Sans"/>
              </a:rPr>
              <a:t> 021 C</a:t>
            </a:r>
            <a:endParaRPr sz="700">
              <a:solidFill>
                <a:srgbClr val="666666"/>
              </a:solidFill>
              <a:latin typeface="Open Sans"/>
              <a:ea typeface="Open Sans"/>
              <a:cs typeface="Open Sans"/>
              <a:sym typeface="Open Sans"/>
            </a:endParaRPr>
          </a:p>
        </p:txBody>
      </p:sp>
      <p:sp>
        <p:nvSpPr>
          <p:cNvPr id="252" name="Google Shape;252;p40"/>
          <p:cNvSpPr txBox="1"/>
          <p:nvPr/>
        </p:nvSpPr>
        <p:spPr>
          <a:xfrm>
            <a:off x="5244500" y="3372850"/>
            <a:ext cx="1116000" cy="23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00">
                <a:solidFill>
                  <a:srgbClr val="666666"/>
                </a:solidFill>
                <a:latin typeface="Open Sans"/>
                <a:ea typeface="Open Sans"/>
                <a:cs typeface="Open Sans"/>
                <a:sym typeface="Open Sans"/>
              </a:rPr>
              <a:t>#425066</a:t>
            </a:r>
            <a:endParaRPr sz="700">
              <a:solidFill>
                <a:srgbClr val="666666"/>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CMYK</a:t>
            </a:r>
            <a:r>
              <a:rPr lang="en" sz="700">
                <a:solidFill>
                  <a:srgbClr val="666666"/>
                </a:solidFill>
                <a:latin typeface="Open Sans"/>
                <a:ea typeface="Open Sans"/>
                <a:cs typeface="Open Sans"/>
                <a:sym typeface="Open Sans"/>
              </a:rPr>
              <a:t> (78, 64, 41, 24)</a:t>
            </a:r>
            <a:endParaRPr sz="700">
              <a:solidFill>
                <a:srgbClr val="666666"/>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Pantone</a:t>
            </a:r>
            <a:r>
              <a:rPr lang="en" sz="700">
                <a:solidFill>
                  <a:srgbClr val="666666"/>
                </a:solidFill>
                <a:latin typeface="Open Sans"/>
                <a:ea typeface="Open Sans"/>
                <a:cs typeface="Open Sans"/>
                <a:sym typeface="Open Sans"/>
              </a:rPr>
              <a:t> 534 C</a:t>
            </a:r>
            <a:endParaRPr sz="700">
              <a:solidFill>
                <a:srgbClr val="666666"/>
              </a:solidFill>
              <a:latin typeface="Open Sans"/>
              <a:ea typeface="Open Sans"/>
              <a:cs typeface="Open Sans"/>
              <a:sym typeface="Open Sans"/>
            </a:endParaRPr>
          </a:p>
        </p:txBody>
      </p:sp>
      <p:sp>
        <p:nvSpPr>
          <p:cNvPr id="253" name="Google Shape;253;p40"/>
          <p:cNvSpPr txBox="1"/>
          <p:nvPr/>
        </p:nvSpPr>
        <p:spPr>
          <a:xfrm>
            <a:off x="6261712" y="3372850"/>
            <a:ext cx="1014600" cy="23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00">
                <a:solidFill>
                  <a:srgbClr val="666666"/>
                </a:solidFill>
                <a:latin typeface="Open Sans"/>
                <a:ea typeface="Open Sans"/>
                <a:cs typeface="Open Sans"/>
                <a:sym typeface="Open Sans"/>
              </a:rPr>
              <a:t>#FFFFFF</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CMYK</a:t>
            </a:r>
            <a:r>
              <a:rPr lang="en" sz="700">
                <a:solidFill>
                  <a:srgbClr val="666666"/>
                </a:solidFill>
                <a:latin typeface="Open Sans"/>
                <a:ea typeface="Open Sans"/>
                <a:cs typeface="Open Sans"/>
                <a:sym typeface="Open Sans"/>
              </a:rPr>
              <a:t> (0, 0, 0, 0)</a:t>
            </a:r>
            <a:endParaRPr sz="700">
              <a:solidFill>
                <a:srgbClr val="666666"/>
              </a:solidFill>
              <a:latin typeface="Open Sans"/>
              <a:ea typeface="Open Sans"/>
              <a:cs typeface="Open Sans"/>
              <a:sym typeface="Open Sans"/>
            </a:endParaRPr>
          </a:p>
        </p:txBody>
      </p:sp>
      <p:pic>
        <p:nvPicPr>
          <p:cNvPr id="254" name="Google Shape;254;p40"/>
          <p:cNvPicPr preferRelativeResize="0"/>
          <p:nvPr/>
        </p:nvPicPr>
        <p:blipFill rotWithShape="1">
          <a:blip r:embed="rId4">
            <a:alphaModFix/>
          </a:blip>
          <a:srcRect b="62131" l="0" r="68326" t="19238"/>
          <a:stretch/>
        </p:blipFill>
        <p:spPr>
          <a:xfrm>
            <a:off x="4192275" y="4016125"/>
            <a:ext cx="821024" cy="641350"/>
          </a:xfrm>
          <a:prstGeom prst="rect">
            <a:avLst/>
          </a:prstGeom>
          <a:noFill/>
          <a:ln>
            <a:noFill/>
          </a:ln>
        </p:spPr>
      </p:pic>
      <p:sp>
        <p:nvSpPr>
          <p:cNvPr id="255" name="Google Shape;255;p40"/>
          <p:cNvSpPr txBox="1"/>
          <p:nvPr/>
        </p:nvSpPr>
        <p:spPr>
          <a:xfrm>
            <a:off x="4280725" y="4526575"/>
            <a:ext cx="1182300" cy="23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00">
                <a:solidFill>
                  <a:srgbClr val="666666"/>
                </a:solidFill>
                <a:latin typeface="Open Sans"/>
                <a:ea typeface="Open Sans"/>
                <a:cs typeface="Open Sans"/>
                <a:sym typeface="Open Sans"/>
              </a:rPr>
              <a:t>#616161</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CMYK</a:t>
            </a:r>
            <a:r>
              <a:rPr lang="en" sz="700">
                <a:solidFill>
                  <a:srgbClr val="666666"/>
                </a:solidFill>
                <a:latin typeface="Open Sans"/>
                <a:ea typeface="Open Sans"/>
                <a:cs typeface="Open Sans"/>
                <a:sym typeface="Open Sans"/>
              </a:rPr>
              <a:t> (61, 53, 52, 23)</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Pantone</a:t>
            </a:r>
            <a:r>
              <a:rPr lang="en" sz="700">
                <a:solidFill>
                  <a:srgbClr val="666666"/>
                </a:solidFill>
                <a:latin typeface="Open Sans"/>
                <a:ea typeface="Open Sans"/>
                <a:cs typeface="Open Sans"/>
                <a:sym typeface="Open Sans"/>
              </a:rPr>
              <a:t> 425 C</a:t>
            </a:r>
            <a:endParaRPr sz="700">
              <a:solidFill>
                <a:srgbClr val="666666"/>
              </a:solidFill>
              <a:latin typeface="Open Sans"/>
              <a:ea typeface="Open Sans"/>
              <a:cs typeface="Open Sans"/>
              <a:sym typeface="Open Sans"/>
            </a:endParaRPr>
          </a:p>
        </p:txBody>
      </p:sp>
      <p:sp>
        <p:nvSpPr>
          <p:cNvPr id="256" name="Google Shape;256;p40"/>
          <p:cNvSpPr txBox="1"/>
          <p:nvPr/>
        </p:nvSpPr>
        <p:spPr>
          <a:xfrm>
            <a:off x="5285325" y="4526575"/>
            <a:ext cx="1043100" cy="23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00">
                <a:solidFill>
                  <a:srgbClr val="666666"/>
                </a:solidFill>
                <a:latin typeface="Open Sans"/>
                <a:ea typeface="Open Sans"/>
                <a:cs typeface="Open Sans"/>
                <a:sym typeface="Open Sans"/>
              </a:rPr>
              <a:t>#CCCCCC</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CMYK</a:t>
            </a:r>
            <a:r>
              <a:rPr lang="en" sz="700">
                <a:solidFill>
                  <a:srgbClr val="666666"/>
                </a:solidFill>
                <a:latin typeface="Open Sans"/>
                <a:ea typeface="Open Sans"/>
                <a:cs typeface="Open Sans"/>
                <a:sym typeface="Open Sans"/>
              </a:rPr>
              <a:t> (19, 15, 16, 0)</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Pantone</a:t>
            </a:r>
            <a:r>
              <a:rPr lang="en" sz="700">
                <a:solidFill>
                  <a:srgbClr val="666666"/>
                </a:solidFill>
                <a:latin typeface="Open Sans"/>
                <a:ea typeface="Open Sans"/>
                <a:cs typeface="Open Sans"/>
                <a:sym typeface="Open Sans"/>
              </a:rPr>
              <a:t> 420 C</a:t>
            </a:r>
            <a:endParaRPr sz="700">
              <a:solidFill>
                <a:srgbClr val="666666"/>
              </a:solidFill>
              <a:latin typeface="Open Sans"/>
              <a:ea typeface="Open Sans"/>
              <a:cs typeface="Open Sans"/>
              <a:sym typeface="Open Sans"/>
            </a:endParaRPr>
          </a:p>
        </p:txBody>
      </p:sp>
      <p:sp>
        <p:nvSpPr>
          <p:cNvPr id="257" name="Google Shape;257;p40"/>
          <p:cNvSpPr txBox="1"/>
          <p:nvPr/>
        </p:nvSpPr>
        <p:spPr>
          <a:xfrm>
            <a:off x="6240225" y="4526575"/>
            <a:ext cx="11160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rgbClr val="666666"/>
                </a:solidFill>
                <a:latin typeface="Open Sans"/>
                <a:ea typeface="Open Sans"/>
                <a:cs typeface="Open Sans"/>
                <a:sym typeface="Open Sans"/>
              </a:rPr>
              <a:t>#E6E6E6</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CMYK</a:t>
            </a:r>
            <a:r>
              <a:rPr lang="en" sz="700">
                <a:solidFill>
                  <a:srgbClr val="666666"/>
                </a:solidFill>
                <a:latin typeface="Open Sans"/>
                <a:ea typeface="Open Sans"/>
                <a:cs typeface="Open Sans"/>
                <a:sym typeface="Open Sans"/>
              </a:rPr>
              <a:t> (9, 6, 5, 0)</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Pantone </a:t>
            </a:r>
            <a:r>
              <a:rPr lang="en" sz="700">
                <a:solidFill>
                  <a:srgbClr val="666666"/>
                </a:solidFill>
                <a:latin typeface="Open Sans"/>
                <a:ea typeface="Open Sans"/>
                <a:cs typeface="Open Sans"/>
                <a:sym typeface="Open Sans"/>
              </a:rPr>
              <a:t>649 C</a:t>
            </a:r>
            <a:endParaRPr sz="700">
              <a:solidFill>
                <a:srgbClr val="666666"/>
              </a:solidFill>
              <a:latin typeface="Open Sans"/>
              <a:ea typeface="Open Sans"/>
              <a:cs typeface="Open Sans"/>
              <a:sym typeface="Open Sans"/>
            </a:endParaRPr>
          </a:p>
        </p:txBody>
      </p:sp>
      <p:sp>
        <p:nvSpPr>
          <p:cNvPr id="258" name="Google Shape;258;p40"/>
          <p:cNvSpPr txBox="1"/>
          <p:nvPr/>
        </p:nvSpPr>
        <p:spPr>
          <a:xfrm>
            <a:off x="7237925" y="3372850"/>
            <a:ext cx="918300" cy="23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700" u="sng">
                <a:solidFill>
                  <a:srgbClr val="666666"/>
                </a:solidFill>
                <a:latin typeface="Open Sans"/>
                <a:ea typeface="Open Sans"/>
                <a:cs typeface="Open Sans"/>
                <a:sym typeface="Open Sans"/>
              </a:rPr>
              <a:t>Gray</a:t>
            </a:r>
            <a:endParaRPr b="1" sz="700" u="sng">
              <a:solidFill>
                <a:srgbClr val="666666"/>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n" sz="700">
                <a:solidFill>
                  <a:srgbClr val="666666"/>
                </a:solidFill>
                <a:latin typeface="Open Sans"/>
                <a:ea typeface="Open Sans"/>
                <a:cs typeface="Open Sans"/>
                <a:sym typeface="Open Sans"/>
              </a:rPr>
              <a:t>#E6E6E6</a:t>
            </a:r>
            <a:endParaRPr sz="700">
              <a:solidFill>
                <a:srgbClr val="666666"/>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CMYK</a:t>
            </a:r>
            <a:r>
              <a:rPr lang="en" sz="700">
                <a:solidFill>
                  <a:srgbClr val="666666"/>
                </a:solidFill>
                <a:latin typeface="Open Sans"/>
                <a:ea typeface="Open Sans"/>
                <a:cs typeface="Open Sans"/>
                <a:sym typeface="Open Sans"/>
              </a:rPr>
              <a:t> (9, 6, 5, 0)</a:t>
            </a:r>
            <a:endParaRPr sz="700">
              <a:solidFill>
                <a:srgbClr val="666666"/>
              </a:solidFill>
              <a:latin typeface="Open Sans"/>
              <a:ea typeface="Open Sans"/>
              <a:cs typeface="Open Sans"/>
              <a:sym typeface="Open Sans"/>
            </a:endParaRPr>
          </a:p>
        </p:txBody>
      </p:sp>
      <p:sp>
        <p:nvSpPr>
          <p:cNvPr id="259" name="Google Shape;259;p40"/>
          <p:cNvSpPr txBox="1"/>
          <p:nvPr/>
        </p:nvSpPr>
        <p:spPr>
          <a:xfrm>
            <a:off x="7237925" y="3807650"/>
            <a:ext cx="918300" cy="23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700" u="sng">
                <a:solidFill>
                  <a:srgbClr val="666666"/>
                </a:solidFill>
                <a:latin typeface="Open Sans"/>
                <a:ea typeface="Open Sans"/>
                <a:cs typeface="Open Sans"/>
                <a:sym typeface="Open Sans"/>
              </a:rPr>
              <a:t>White</a:t>
            </a:r>
            <a:endParaRPr b="1" sz="700" u="sng">
              <a:solidFill>
                <a:srgbClr val="666666"/>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n" sz="700">
                <a:solidFill>
                  <a:srgbClr val="666666"/>
                </a:solidFill>
                <a:latin typeface="Open Sans"/>
                <a:ea typeface="Open Sans"/>
                <a:cs typeface="Open Sans"/>
                <a:sym typeface="Open Sans"/>
              </a:rPr>
              <a:t>#FFFFFF</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CMYK</a:t>
            </a:r>
            <a:r>
              <a:rPr lang="en" sz="700">
                <a:solidFill>
                  <a:srgbClr val="666666"/>
                </a:solidFill>
                <a:latin typeface="Open Sans"/>
                <a:ea typeface="Open Sans"/>
                <a:cs typeface="Open Sans"/>
                <a:sym typeface="Open Sans"/>
              </a:rPr>
              <a:t> (0, 0, 0, 0)</a:t>
            </a:r>
            <a:endParaRPr sz="700">
              <a:solidFill>
                <a:srgbClr val="666666"/>
              </a:solidFill>
              <a:latin typeface="Open Sans"/>
              <a:ea typeface="Open Sans"/>
              <a:cs typeface="Open Sans"/>
              <a:sym typeface="Open Sans"/>
            </a:endParaRPr>
          </a:p>
        </p:txBody>
      </p:sp>
      <p:sp>
        <p:nvSpPr>
          <p:cNvPr id="260" name="Google Shape;260;p40"/>
          <p:cNvSpPr txBox="1"/>
          <p:nvPr/>
        </p:nvSpPr>
        <p:spPr>
          <a:xfrm>
            <a:off x="8133400" y="3883850"/>
            <a:ext cx="1043100" cy="53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700" u="sng">
                <a:solidFill>
                  <a:srgbClr val="666666"/>
                </a:solidFill>
                <a:latin typeface="Open Sans"/>
                <a:ea typeface="Open Sans"/>
                <a:cs typeface="Open Sans"/>
                <a:sym typeface="Open Sans"/>
              </a:rPr>
              <a:t>Orange</a:t>
            </a:r>
            <a:endParaRPr b="1" sz="700" u="sng">
              <a:solidFill>
                <a:srgbClr val="666666"/>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n" sz="700">
                <a:solidFill>
                  <a:srgbClr val="666666"/>
                </a:solidFill>
                <a:latin typeface="Open Sans"/>
                <a:ea typeface="Open Sans"/>
                <a:cs typeface="Open Sans"/>
                <a:sym typeface="Open Sans"/>
              </a:rPr>
              <a:t>#FFA800</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CMYK</a:t>
            </a:r>
            <a:r>
              <a:rPr lang="en" sz="700">
                <a:solidFill>
                  <a:srgbClr val="666666"/>
                </a:solidFill>
                <a:latin typeface="Open Sans"/>
                <a:ea typeface="Open Sans"/>
                <a:cs typeface="Open Sans"/>
                <a:sym typeface="Open Sans"/>
              </a:rPr>
              <a:t> (0, 70, 100, 0)</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Pantone</a:t>
            </a:r>
            <a:r>
              <a:rPr lang="en" sz="700">
                <a:solidFill>
                  <a:srgbClr val="666666"/>
                </a:solidFill>
                <a:latin typeface="Open Sans"/>
                <a:ea typeface="Open Sans"/>
                <a:cs typeface="Open Sans"/>
                <a:sym typeface="Open Sans"/>
              </a:rPr>
              <a:t> 137 C</a:t>
            </a:r>
            <a:endParaRPr sz="700">
              <a:solidFill>
                <a:srgbClr val="666666"/>
              </a:solidFill>
              <a:latin typeface="Open Sans"/>
              <a:ea typeface="Open Sans"/>
              <a:cs typeface="Open Sans"/>
              <a:sym typeface="Open Sans"/>
            </a:endParaRPr>
          </a:p>
        </p:txBody>
      </p:sp>
      <p:sp>
        <p:nvSpPr>
          <p:cNvPr id="261" name="Google Shape;261;p40"/>
          <p:cNvSpPr txBox="1"/>
          <p:nvPr/>
        </p:nvSpPr>
        <p:spPr>
          <a:xfrm>
            <a:off x="8133400" y="3372850"/>
            <a:ext cx="1014600" cy="49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700" u="sng">
                <a:solidFill>
                  <a:srgbClr val="666666"/>
                </a:solidFill>
                <a:latin typeface="Open Sans"/>
                <a:ea typeface="Open Sans"/>
                <a:cs typeface="Open Sans"/>
                <a:sym typeface="Open Sans"/>
              </a:rPr>
              <a:t>Light Orange</a:t>
            </a:r>
            <a:endParaRPr b="1" sz="700" u="sng">
              <a:solidFill>
                <a:srgbClr val="666666"/>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n" sz="700">
                <a:solidFill>
                  <a:srgbClr val="666666"/>
                </a:solidFill>
                <a:latin typeface="Open Sans"/>
                <a:ea typeface="Open Sans"/>
                <a:cs typeface="Open Sans"/>
                <a:sym typeface="Open Sans"/>
              </a:rPr>
              <a:t>#FF6F00</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CMYK</a:t>
            </a:r>
            <a:r>
              <a:rPr lang="en" sz="700">
                <a:solidFill>
                  <a:srgbClr val="666666"/>
                </a:solidFill>
                <a:latin typeface="Open Sans"/>
                <a:ea typeface="Open Sans"/>
                <a:cs typeface="Open Sans"/>
                <a:sym typeface="Open Sans"/>
              </a:rPr>
              <a:t> (0, 39, 100, 0)</a:t>
            </a:r>
            <a:endParaRPr sz="7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700">
                <a:solidFill>
                  <a:srgbClr val="666666"/>
                </a:solidFill>
                <a:latin typeface="Open Sans"/>
                <a:ea typeface="Open Sans"/>
                <a:cs typeface="Open Sans"/>
                <a:sym typeface="Open Sans"/>
              </a:rPr>
              <a:t>Pantone</a:t>
            </a:r>
            <a:r>
              <a:rPr lang="en" sz="700">
                <a:solidFill>
                  <a:srgbClr val="666666"/>
                </a:solidFill>
                <a:latin typeface="Open Sans"/>
                <a:ea typeface="Open Sans"/>
                <a:cs typeface="Open Sans"/>
                <a:sym typeface="Open Sans"/>
              </a:rPr>
              <a:t> 021 C</a:t>
            </a:r>
            <a:endParaRPr sz="700">
              <a:solidFill>
                <a:srgbClr val="666666"/>
              </a:solidFill>
              <a:latin typeface="Open Sans"/>
              <a:ea typeface="Open Sans"/>
              <a:cs typeface="Open Sans"/>
              <a:sym typeface="Open Sans"/>
            </a:endParaRPr>
          </a:p>
        </p:txBody>
      </p:sp>
      <p:pic>
        <p:nvPicPr>
          <p:cNvPr id="262" name="Google Shape;262;p40"/>
          <p:cNvPicPr preferRelativeResize="0"/>
          <p:nvPr/>
        </p:nvPicPr>
        <p:blipFill rotWithShape="1">
          <a:blip r:embed="rId4">
            <a:alphaModFix/>
          </a:blip>
          <a:srcRect b="62131" l="34163" r="34163" t="19238"/>
          <a:stretch/>
        </p:blipFill>
        <p:spPr>
          <a:xfrm>
            <a:off x="5198663" y="4016125"/>
            <a:ext cx="821024" cy="641350"/>
          </a:xfrm>
          <a:prstGeom prst="rect">
            <a:avLst/>
          </a:prstGeom>
          <a:noFill/>
          <a:ln>
            <a:noFill/>
          </a:ln>
        </p:spPr>
      </p:pic>
      <p:pic>
        <p:nvPicPr>
          <p:cNvPr id="263" name="Google Shape;263;p40"/>
          <p:cNvPicPr preferRelativeResize="0"/>
          <p:nvPr/>
        </p:nvPicPr>
        <p:blipFill rotWithShape="1">
          <a:blip r:embed="rId4">
            <a:alphaModFix/>
          </a:blip>
          <a:srcRect b="62131" l="68326" r="0" t="19238"/>
          <a:stretch/>
        </p:blipFill>
        <p:spPr>
          <a:xfrm>
            <a:off x="6162838" y="4016125"/>
            <a:ext cx="821024" cy="641350"/>
          </a:xfrm>
          <a:prstGeom prst="rect">
            <a:avLst/>
          </a:prstGeom>
          <a:noFill/>
          <a:ln>
            <a:noFill/>
          </a:ln>
        </p:spPr>
      </p:pic>
      <p:pic>
        <p:nvPicPr>
          <p:cNvPr id="264" name="Google Shape;264;p40"/>
          <p:cNvPicPr preferRelativeResize="0"/>
          <p:nvPr/>
        </p:nvPicPr>
        <p:blipFill rotWithShape="1">
          <a:blip r:embed="rId4">
            <a:alphaModFix/>
          </a:blip>
          <a:srcRect b="80200" l="34163" r="34163" t="0"/>
          <a:stretch/>
        </p:blipFill>
        <p:spPr>
          <a:xfrm>
            <a:off x="5146213" y="2794600"/>
            <a:ext cx="821024" cy="681575"/>
          </a:xfrm>
          <a:prstGeom prst="rect">
            <a:avLst/>
          </a:prstGeom>
          <a:noFill/>
          <a:ln>
            <a:noFill/>
          </a:ln>
        </p:spPr>
      </p:pic>
      <p:pic>
        <p:nvPicPr>
          <p:cNvPr id="265" name="Google Shape;265;p40"/>
          <p:cNvPicPr preferRelativeResize="0"/>
          <p:nvPr/>
        </p:nvPicPr>
        <p:blipFill rotWithShape="1">
          <a:blip r:embed="rId4">
            <a:alphaModFix/>
          </a:blip>
          <a:srcRect b="80200" l="68326" r="0" t="0"/>
          <a:stretch/>
        </p:blipFill>
        <p:spPr>
          <a:xfrm>
            <a:off x="6162838" y="2814700"/>
            <a:ext cx="821024" cy="68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44100" y="99775"/>
            <a:ext cx="1774500" cy="23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Iconography 2</a:t>
            </a:r>
            <a:endParaRPr/>
          </a:p>
        </p:txBody>
      </p:sp>
      <p:pic>
        <p:nvPicPr>
          <p:cNvPr id="271" name="Google Shape;271;p41"/>
          <p:cNvPicPr preferRelativeResize="0"/>
          <p:nvPr/>
        </p:nvPicPr>
        <p:blipFill rotWithShape="1">
          <a:blip r:embed="rId3">
            <a:alphaModFix/>
          </a:blip>
          <a:srcRect b="0" l="12200" r="12208" t="0"/>
          <a:stretch/>
        </p:blipFill>
        <p:spPr>
          <a:xfrm>
            <a:off x="3693875" y="1350075"/>
            <a:ext cx="4977851" cy="1965400"/>
          </a:xfrm>
          <a:prstGeom prst="rect">
            <a:avLst/>
          </a:prstGeom>
          <a:noFill/>
          <a:ln>
            <a:noFill/>
          </a:ln>
        </p:spPr>
      </p:pic>
      <p:sp>
        <p:nvSpPr>
          <p:cNvPr id="272" name="Google Shape;272;p41"/>
          <p:cNvSpPr txBox="1"/>
          <p:nvPr/>
        </p:nvSpPr>
        <p:spPr>
          <a:xfrm>
            <a:off x="345975" y="846900"/>
            <a:ext cx="2410200" cy="344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600">
                <a:latin typeface="Google Sans Medium"/>
                <a:ea typeface="Google Sans Medium"/>
                <a:cs typeface="Google Sans Medium"/>
                <a:sym typeface="Google Sans Medium"/>
              </a:rPr>
              <a:t>Secondary elements</a:t>
            </a:r>
            <a:br>
              <a:rPr b="1" lang="en" sz="1600">
                <a:latin typeface="Google Sans"/>
                <a:ea typeface="Google Sans"/>
                <a:cs typeface="Google Sans"/>
                <a:sym typeface="Google Sans"/>
              </a:rPr>
            </a:br>
            <a:br>
              <a:rPr b="1" lang="en" sz="1000">
                <a:solidFill>
                  <a:srgbClr val="666666"/>
                </a:solidFill>
                <a:latin typeface="Roboto"/>
                <a:ea typeface="Roboto"/>
                <a:cs typeface="Roboto"/>
                <a:sym typeface="Roboto"/>
              </a:rPr>
            </a:br>
            <a:r>
              <a:rPr lang="en" sz="1000">
                <a:solidFill>
                  <a:srgbClr val="666666"/>
                </a:solidFill>
                <a:latin typeface="Roboto"/>
                <a:ea typeface="Roboto"/>
                <a:cs typeface="Roboto"/>
                <a:sym typeface="Roboto"/>
              </a:rPr>
              <a:t>This icon style is used as a secondary option to illustrate simple concepts and subject matter. </a:t>
            </a:r>
            <a:endParaRPr sz="800">
              <a:solidFill>
                <a:srgbClr val="666666"/>
              </a:solidFill>
              <a:latin typeface="Roboto"/>
              <a:ea typeface="Roboto"/>
              <a:cs typeface="Roboto"/>
              <a:sym typeface="Roboto"/>
            </a:endParaRPr>
          </a:p>
        </p:txBody>
      </p:sp>
      <p:sp>
        <p:nvSpPr>
          <p:cNvPr id="273" name="Google Shape;273;p41"/>
          <p:cNvSpPr txBox="1"/>
          <p:nvPr/>
        </p:nvSpPr>
        <p:spPr>
          <a:xfrm>
            <a:off x="4002025" y="2867575"/>
            <a:ext cx="699300" cy="44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lang="en" sz="800">
                <a:solidFill>
                  <a:srgbClr val="666666"/>
                </a:solidFill>
                <a:latin typeface="Open Sans"/>
                <a:ea typeface="Open Sans"/>
                <a:cs typeface="Open Sans"/>
                <a:sym typeface="Open Sans"/>
              </a:rPr>
              <a:t>Algorithm</a:t>
            </a:r>
            <a:endParaRPr sz="800">
              <a:solidFill>
                <a:srgbClr val="666666"/>
              </a:solidFill>
              <a:latin typeface="Open Sans"/>
              <a:ea typeface="Open Sans"/>
              <a:cs typeface="Open Sans"/>
              <a:sym typeface="Open Sans"/>
            </a:endParaRPr>
          </a:p>
        </p:txBody>
      </p:sp>
      <p:sp>
        <p:nvSpPr>
          <p:cNvPr id="274" name="Google Shape;274;p41"/>
          <p:cNvSpPr txBox="1"/>
          <p:nvPr/>
        </p:nvSpPr>
        <p:spPr>
          <a:xfrm>
            <a:off x="5155000" y="2867575"/>
            <a:ext cx="699300" cy="44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lang="en" sz="800">
                <a:solidFill>
                  <a:srgbClr val="666666"/>
                </a:solidFill>
                <a:latin typeface="Open Sans"/>
                <a:ea typeface="Open Sans"/>
                <a:cs typeface="Open Sans"/>
                <a:sym typeface="Open Sans"/>
              </a:rPr>
              <a:t>Data</a:t>
            </a:r>
            <a:endParaRPr sz="800">
              <a:solidFill>
                <a:srgbClr val="666666"/>
              </a:solidFill>
              <a:latin typeface="Open Sans"/>
              <a:ea typeface="Open Sans"/>
              <a:cs typeface="Open Sans"/>
              <a:sym typeface="Open Sans"/>
            </a:endParaRPr>
          </a:p>
        </p:txBody>
      </p:sp>
      <p:sp>
        <p:nvSpPr>
          <p:cNvPr id="275" name="Google Shape;275;p41"/>
          <p:cNvSpPr txBox="1"/>
          <p:nvPr/>
        </p:nvSpPr>
        <p:spPr>
          <a:xfrm>
            <a:off x="6499125" y="2867575"/>
            <a:ext cx="699300" cy="44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lang="en" sz="800">
                <a:solidFill>
                  <a:srgbClr val="666666"/>
                </a:solidFill>
                <a:latin typeface="Open Sans"/>
                <a:ea typeface="Open Sans"/>
                <a:cs typeface="Open Sans"/>
                <a:sym typeface="Open Sans"/>
              </a:rPr>
              <a:t>Computer</a:t>
            </a:r>
            <a:endParaRPr sz="800">
              <a:solidFill>
                <a:srgbClr val="666666"/>
              </a:solidFill>
              <a:latin typeface="Open Sans"/>
              <a:ea typeface="Open Sans"/>
              <a:cs typeface="Open Sans"/>
              <a:sym typeface="Open Sans"/>
            </a:endParaRPr>
          </a:p>
        </p:txBody>
      </p:sp>
      <p:sp>
        <p:nvSpPr>
          <p:cNvPr id="276" name="Google Shape;276;p41"/>
          <p:cNvSpPr txBox="1"/>
          <p:nvPr/>
        </p:nvSpPr>
        <p:spPr>
          <a:xfrm>
            <a:off x="7747650" y="2867575"/>
            <a:ext cx="699300" cy="44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lang="en" sz="800">
                <a:solidFill>
                  <a:srgbClr val="666666"/>
                </a:solidFill>
                <a:latin typeface="Open Sans"/>
                <a:ea typeface="Open Sans"/>
                <a:cs typeface="Open Sans"/>
                <a:sym typeface="Open Sans"/>
              </a:rPr>
              <a:t>Expertise</a:t>
            </a:r>
            <a:endParaRPr sz="800">
              <a:solidFill>
                <a:srgbClr val="666666"/>
              </a:solidFill>
              <a:latin typeface="Open Sans"/>
              <a:ea typeface="Open Sans"/>
              <a:cs typeface="Open Sans"/>
              <a:sym typeface="Open Sans"/>
            </a:endParaRPr>
          </a:p>
        </p:txBody>
      </p:sp>
      <p:grpSp>
        <p:nvGrpSpPr>
          <p:cNvPr id="277" name="Google Shape;277;p41"/>
          <p:cNvGrpSpPr/>
          <p:nvPr/>
        </p:nvGrpSpPr>
        <p:grpSpPr>
          <a:xfrm>
            <a:off x="436262" y="4525026"/>
            <a:ext cx="167384" cy="167384"/>
            <a:chOff x="7588130" y="4090874"/>
            <a:chExt cx="166800" cy="166800"/>
          </a:xfrm>
        </p:grpSpPr>
        <p:sp>
          <p:nvSpPr>
            <p:cNvPr id="278" name="Google Shape;278;p41"/>
            <p:cNvSpPr/>
            <p:nvPr/>
          </p:nvSpPr>
          <p:spPr>
            <a:xfrm>
              <a:off x="7588130" y="4090874"/>
              <a:ext cx="166800" cy="166800"/>
            </a:xfrm>
            <a:prstGeom prst="ellipse">
              <a:avLst/>
            </a:prstGeom>
            <a:solidFill>
              <a:srgbClr val="1A7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41"/>
            <p:cNvPicPr preferRelativeResize="0"/>
            <p:nvPr/>
          </p:nvPicPr>
          <p:blipFill>
            <a:blip r:embed="rId4">
              <a:alphaModFix/>
            </a:blip>
            <a:stretch>
              <a:fillRect/>
            </a:stretch>
          </p:blipFill>
          <p:spPr>
            <a:xfrm>
              <a:off x="7615975" y="4124899"/>
              <a:ext cx="111100" cy="111100"/>
            </a:xfrm>
            <a:prstGeom prst="rect">
              <a:avLst/>
            </a:prstGeom>
            <a:noFill/>
            <a:ln>
              <a:noFill/>
            </a:ln>
          </p:spPr>
        </p:pic>
      </p:grpSp>
      <p:sp>
        <p:nvSpPr>
          <p:cNvPr id="280" name="Google Shape;280;p41"/>
          <p:cNvSpPr txBox="1"/>
          <p:nvPr/>
        </p:nvSpPr>
        <p:spPr>
          <a:xfrm>
            <a:off x="606250" y="4461875"/>
            <a:ext cx="2410200" cy="29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800" u="sng">
                <a:solidFill>
                  <a:schemeClr val="hlink"/>
                </a:solidFill>
                <a:latin typeface="Open Sans"/>
                <a:ea typeface="Open Sans"/>
                <a:cs typeface="Open Sans"/>
                <a:sym typeface="Open Sans"/>
                <a:hlinkClick r:id="rId5"/>
              </a:rPr>
              <a:t>Download all secondary elements</a:t>
            </a:r>
            <a:endParaRPr b="1" sz="800">
              <a:solidFill>
                <a:srgbClr val="4285F4"/>
              </a:solidFill>
              <a:latin typeface="Open Sans"/>
              <a:ea typeface="Open Sans"/>
              <a:cs typeface="Open Sans"/>
              <a:sym typeface="Open Sans"/>
            </a:endParaRPr>
          </a:p>
        </p:txBody>
      </p:sp>
      <p:sp>
        <p:nvSpPr>
          <p:cNvPr id="281" name="Google Shape;281;p41"/>
          <p:cNvSpPr/>
          <p:nvPr/>
        </p:nvSpPr>
        <p:spPr>
          <a:xfrm>
            <a:off x="0" y="94500"/>
            <a:ext cx="44100" cy="240900"/>
          </a:xfrm>
          <a:prstGeom prst="flowChartProcess">
            <a:avLst/>
          </a:prstGeom>
          <a:solidFill>
            <a:srgbClr val="FF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nvSpPr>
        <p:spPr>
          <a:xfrm>
            <a:off x="686050" y="1097100"/>
            <a:ext cx="3973200" cy="51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600">
                <a:solidFill>
                  <a:srgbClr val="FF6F00"/>
                </a:solidFill>
                <a:latin typeface="Google Sans Medium"/>
                <a:ea typeface="Google Sans Medium"/>
                <a:cs typeface="Google Sans Medium"/>
                <a:sym typeface="Google Sans Medium"/>
              </a:rPr>
              <a:t>Name</a:t>
            </a:r>
            <a:endParaRPr sz="3600">
              <a:solidFill>
                <a:srgbClr val="FF6F00"/>
              </a:solidFill>
              <a:latin typeface="Google Sans Medium"/>
              <a:ea typeface="Google Sans Medium"/>
              <a:cs typeface="Google Sans Medium"/>
              <a:sym typeface="Google Sans Medium"/>
            </a:endParaRPr>
          </a:p>
          <a:p>
            <a:pPr indent="0" lvl="0" marL="0" rtl="0" algn="ctr">
              <a:lnSpc>
                <a:spcPct val="115000"/>
              </a:lnSpc>
              <a:spcBef>
                <a:spcPts val="0"/>
              </a:spcBef>
              <a:spcAft>
                <a:spcPts val="0"/>
              </a:spcAft>
              <a:buNone/>
            </a:pPr>
            <a:r>
              <a:rPr lang="en" sz="2100">
                <a:solidFill>
                  <a:srgbClr val="425066"/>
                </a:solidFill>
                <a:latin typeface="Google Sans"/>
                <a:ea typeface="Google Sans"/>
                <a:cs typeface="Google Sans"/>
                <a:sym typeface="Google Sans"/>
              </a:rPr>
              <a:t>Title</a:t>
            </a:r>
            <a:endParaRPr sz="3600">
              <a:solidFill>
                <a:srgbClr val="FF6F00"/>
              </a:solidFill>
              <a:latin typeface="Google Sans Medium"/>
              <a:ea typeface="Google Sans Medium"/>
              <a:cs typeface="Google Sans Medium"/>
              <a:sym typeface="Google Sans Medium"/>
            </a:endParaRPr>
          </a:p>
        </p:txBody>
      </p:sp>
      <p:sp>
        <p:nvSpPr>
          <p:cNvPr id="160" name="Google Shape;160;p31"/>
          <p:cNvSpPr/>
          <p:nvPr/>
        </p:nvSpPr>
        <p:spPr>
          <a:xfrm>
            <a:off x="1731100" y="2298175"/>
            <a:ext cx="1883100" cy="188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Google Sans"/>
                <a:ea typeface="Google Sans"/>
                <a:cs typeface="Google Sans"/>
                <a:sym typeface="Google Sans"/>
              </a:rPr>
              <a:t>photo here</a:t>
            </a:r>
            <a:endParaRPr i="1">
              <a:latin typeface="Google Sans"/>
              <a:ea typeface="Google Sans"/>
              <a:cs typeface="Google Sans"/>
              <a:sym typeface="Google Sans"/>
            </a:endParaRPr>
          </a:p>
        </p:txBody>
      </p:sp>
      <p:sp>
        <p:nvSpPr>
          <p:cNvPr id="161" name="Google Shape;161;p31"/>
          <p:cNvSpPr/>
          <p:nvPr/>
        </p:nvSpPr>
        <p:spPr>
          <a:xfrm>
            <a:off x="5738875" y="2374375"/>
            <a:ext cx="1883100" cy="188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dk1"/>
                </a:solidFill>
                <a:latin typeface="Google Sans"/>
                <a:ea typeface="Google Sans"/>
                <a:cs typeface="Google Sans"/>
                <a:sym typeface="Google Sans"/>
              </a:rPr>
              <a:t>photo here</a:t>
            </a:r>
            <a:endParaRPr i="1">
              <a:solidFill>
                <a:schemeClr val="dk1"/>
              </a:solidFill>
              <a:latin typeface="Google Sans"/>
              <a:ea typeface="Google Sans"/>
              <a:cs typeface="Google Sans"/>
              <a:sym typeface="Google Sans"/>
            </a:endParaRPr>
          </a:p>
        </p:txBody>
      </p:sp>
      <p:sp>
        <p:nvSpPr>
          <p:cNvPr id="162" name="Google Shape;162;p31"/>
          <p:cNvSpPr txBox="1"/>
          <p:nvPr/>
        </p:nvSpPr>
        <p:spPr>
          <a:xfrm>
            <a:off x="4793575" y="1097100"/>
            <a:ext cx="3804600" cy="51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600">
                <a:solidFill>
                  <a:srgbClr val="FF6F00"/>
                </a:solidFill>
                <a:latin typeface="Google Sans Medium"/>
                <a:ea typeface="Google Sans Medium"/>
                <a:cs typeface="Google Sans Medium"/>
                <a:sym typeface="Google Sans Medium"/>
              </a:rPr>
              <a:t>Name</a:t>
            </a:r>
            <a:endParaRPr sz="3600">
              <a:solidFill>
                <a:srgbClr val="FF6F00"/>
              </a:solidFill>
              <a:latin typeface="Google Sans Medium"/>
              <a:ea typeface="Google Sans Medium"/>
              <a:cs typeface="Google Sans Medium"/>
              <a:sym typeface="Google Sans Medium"/>
            </a:endParaRPr>
          </a:p>
          <a:p>
            <a:pPr indent="0" lvl="0" marL="0" rtl="0" algn="ctr">
              <a:lnSpc>
                <a:spcPct val="115000"/>
              </a:lnSpc>
              <a:spcBef>
                <a:spcPts val="0"/>
              </a:spcBef>
              <a:spcAft>
                <a:spcPts val="0"/>
              </a:spcAft>
              <a:buNone/>
            </a:pPr>
            <a:r>
              <a:rPr lang="en" sz="2100">
                <a:solidFill>
                  <a:srgbClr val="425066"/>
                </a:solidFill>
                <a:latin typeface="Google Sans"/>
                <a:ea typeface="Google Sans"/>
                <a:cs typeface="Google Sans"/>
                <a:sym typeface="Google Sans"/>
              </a:rPr>
              <a:t>Title</a:t>
            </a:r>
            <a:endParaRPr sz="3600">
              <a:solidFill>
                <a:srgbClr val="FF6F00"/>
              </a:solidFill>
              <a:latin typeface="Google Sans Medium"/>
              <a:ea typeface="Google Sans Medium"/>
              <a:cs typeface="Google Sans Medium"/>
              <a:sym typeface="Google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707050" y="734125"/>
            <a:ext cx="7282800" cy="1782300"/>
          </a:xfrm>
          <a:prstGeom prst="rect">
            <a:avLst/>
          </a:prstGeom>
        </p:spPr>
        <p:txBody>
          <a:bodyPr anchorCtr="0" anchor="b" bIns="57150" lIns="57150" spcFirstLastPara="1" rIns="57150" wrap="square" tIns="57150">
            <a:noAutofit/>
          </a:bodyPr>
          <a:lstStyle/>
          <a:p>
            <a:pPr indent="0" lvl="0" marL="0" rtl="0" algn="l">
              <a:spcBef>
                <a:spcPts val="0"/>
              </a:spcBef>
              <a:spcAft>
                <a:spcPts val="0"/>
              </a:spcAft>
              <a:buClr>
                <a:schemeClr val="dk1"/>
              </a:buClr>
              <a:buSzPts val="1100"/>
              <a:buFont typeface="Arial"/>
              <a:buNone/>
            </a:pPr>
            <a:r>
              <a:rPr b="0" lang="en">
                <a:latin typeface="Google Sans Medium"/>
                <a:ea typeface="Google Sans Medium"/>
                <a:cs typeface="Google Sans Medium"/>
                <a:sym typeface="Google Sans Medium"/>
              </a:rPr>
              <a:t>Presentation Title</a:t>
            </a:r>
            <a:endParaRPr b="0">
              <a:latin typeface="Google Sans Medium"/>
              <a:ea typeface="Google Sans Medium"/>
              <a:cs typeface="Google Sans Medium"/>
              <a:sym typeface="Google Sans Medium"/>
            </a:endParaRPr>
          </a:p>
          <a:p>
            <a:pPr indent="0" lvl="0" marL="0" rtl="0" algn="l">
              <a:spcBef>
                <a:spcPts val="0"/>
              </a:spcBef>
              <a:spcAft>
                <a:spcPts val="0"/>
              </a:spcAft>
              <a:buNone/>
            </a:pPr>
            <a:r>
              <a:t/>
            </a:r>
            <a:endParaRPr/>
          </a:p>
        </p:txBody>
      </p:sp>
      <p:sp>
        <p:nvSpPr>
          <p:cNvPr id="168" name="Google Shape;168;p32"/>
          <p:cNvSpPr txBox="1"/>
          <p:nvPr>
            <p:ph idx="2" type="subTitle"/>
          </p:nvPr>
        </p:nvSpPr>
        <p:spPr>
          <a:xfrm>
            <a:off x="726225" y="2779945"/>
            <a:ext cx="7121100" cy="1604700"/>
          </a:xfrm>
          <a:prstGeom prst="rect">
            <a:avLst/>
          </a:prstGeom>
        </p:spPr>
        <p:txBody>
          <a:bodyPr anchorCtr="0" anchor="t" bIns="57150" lIns="57150" spcFirstLastPara="1" rIns="57150" wrap="square" tIns="57150">
            <a:noAutofit/>
          </a:bodyPr>
          <a:lstStyle/>
          <a:p>
            <a:pPr indent="0" lvl="0" marL="0" rtl="0" algn="l">
              <a:lnSpc>
                <a:spcPct val="100000"/>
              </a:lnSpc>
              <a:spcBef>
                <a:spcPts val="0"/>
              </a:spcBef>
              <a:spcAft>
                <a:spcPts val="0"/>
              </a:spcAft>
              <a:buClr>
                <a:schemeClr val="dk1"/>
              </a:buClr>
              <a:buSzPts val="1100"/>
              <a:buFont typeface="Arial"/>
              <a:buNone/>
            </a:pPr>
            <a:r>
              <a:rPr b="0" lang="en">
                <a:solidFill>
                  <a:schemeClr val="lt1"/>
                </a:solidFill>
                <a:latin typeface="Google Sans"/>
                <a:ea typeface="Google Sans"/>
                <a:cs typeface="Google Sans"/>
                <a:sym typeface="Google Sans"/>
              </a:rPr>
              <a:t>Sub-title</a:t>
            </a:r>
            <a:endParaRPr/>
          </a:p>
        </p:txBody>
      </p:sp>
      <p:sp>
        <p:nvSpPr>
          <p:cNvPr id="169" name="Google Shape;169;p32"/>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32"/>
          <p:cNvSpPr/>
          <p:nvPr/>
        </p:nvSpPr>
        <p:spPr>
          <a:xfrm>
            <a:off x="103050" y="111625"/>
            <a:ext cx="1528500" cy="39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32"/>
          <p:cNvPicPr preferRelativeResize="0"/>
          <p:nvPr/>
        </p:nvPicPr>
        <p:blipFill>
          <a:blip r:embed="rId3">
            <a:alphaModFix/>
          </a:blip>
          <a:stretch>
            <a:fillRect/>
          </a:stretch>
        </p:blipFill>
        <p:spPr>
          <a:xfrm>
            <a:off x="0" y="0"/>
            <a:ext cx="1402243" cy="470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707050" y="234675"/>
            <a:ext cx="7282800" cy="1062600"/>
          </a:xfrm>
          <a:prstGeom prst="rect">
            <a:avLst/>
          </a:prstGeom>
        </p:spPr>
        <p:txBody>
          <a:bodyPr anchorCtr="0" anchor="b" bIns="57150" lIns="57150" spcFirstLastPara="1" rIns="57150" wrap="square" tIns="57150">
            <a:noAutofit/>
          </a:bodyPr>
          <a:lstStyle/>
          <a:p>
            <a:pPr indent="0" lvl="0" marL="0" rtl="0" algn="l">
              <a:spcBef>
                <a:spcPts val="0"/>
              </a:spcBef>
              <a:spcAft>
                <a:spcPts val="0"/>
              </a:spcAft>
              <a:buClr>
                <a:schemeClr val="dk1"/>
              </a:buClr>
              <a:buSzPts val="1100"/>
              <a:buFont typeface="Arial"/>
              <a:buNone/>
            </a:pPr>
            <a:r>
              <a:rPr b="0" lang="en">
                <a:latin typeface="Google Sans Medium"/>
                <a:ea typeface="Google Sans Medium"/>
                <a:cs typeface="Google Sans Medium"/>
                <a:sym typeface="Google Sans Medium"/>
              </a:rPr>
              <a:t>Headline</a:t>
            </a:r>
            <a:endParaRPr/>
          </a:p>
        </p:txBody>
      </p:sp>
      <p:sp>
        <p:nvSpPr>
          <p:cNvPr id="177" name="Google Shape;177;p33"/>
          <p:cNvSpPr txBox="1"/>
          <p:nvPr>
            <p:ph idx="2" type="subTitle"/>
          </p:nvPr>
        </p:nvSpPr>
        <p:spPr>
          <a:xfrm>
            <a:off x="726225" y="1551881"/>
            <a:ext cx="7121100" cy="3591600"/>
          </a:xfrm>
          <a:prstGeom prst="rect">
            <a:avLst/>
          </a:prstGeom>
        </p:spPr>
        <p:txBody>
          <a:bodyPr anchorCtr="0" anchor="t" bIns="57150" lIns="57150" spcFirstLastPara="1" rIns="57150" wrap="square" tIns="57150">
            <a:noAutofit/>
          </a:bodyPr>
          <a:lstStyle/>
          <a:p>
            <a:pPr indent="0" lvl="0" marL="0" rtl="0" algn="l">
              <a:lnSpc>
                <a:spcPct val="100000"/>
              </a:lnSpc>
              <a:spcBef>
                <a:spcPts val="0"/>
              </a:spcBef>
              <a:spcAft>
                <a:spcPts val="0"/>
              </a:spcAft>
              <a:buClr>
                <a:schemeClr val="dk1"/>
              </a:buClr>
              <a:buSzPts val="1100"/>
              <a:buFont typeface="Arial"/>
              <a:buNone/>
            </a:pPr>
            <a:r>
              <a:rPr b="0" lang="en" sz="1200">
                <a:solidFill>
                  <a:schemeClr val="lt1"/>
                </a:solidFill>
                <a:latin typeface="Google Sans"/>
                <a:ea typeface="Google Sans"/>
                <a:cs typeface="Google Sans"/>
                <a:sym typeface="Google Sans"/>
              </a:rPr>
              <a:t>Lorem ipsum dolor sit amet, consectetur adipiscing elit. Nullam vestibulum vehicula commodo. Pellentesque a enim sapien. In sit amet felis ut tortor vulputate ultrices ac eget arcu. Nunc sagittis bibendum mauris vel imperdiet. Etiam ultrices fermentum dui, vitae tempor dolor feugiat in. Donec sit amet velit nunc. Phasellus a ex sollicitudin augue luctus semper sit amet sed orci. Duis sit amet viverra lorem. Nam nec scelerisque quam. Maecenas est tortor, ultricies vel sollicitudin eu, vestibulum sed turpis. Nulla porta euismod dignissim. Pellentesque habitant morbi tristique senectus et netus et malesuada fames ac turpis egestas. Orci varius natoque penatibus et magnis dis parturient montes, nascetur ridiculus mus. Mauris scelerisque enim augue, sed accumsan metus blandit at. Nam pretium odio at odio tempus dictum. In non ligula eget quam iaculis dapibus.</a:t>
            </a:r>
            <a:endParaRPr b="0" sz="1200">
              <a:solidFill>
                <a:schemeClr val="lt1"/>
              </a:solidFill>
              <a:latin typeface="Google Sans"/>
              <a:ea typeface="Google Sans"/>
              <a:cs typeface="Google Sans"/>
              <a:sym typeface="Google Sans"/>
            </a:endParaRPr>
          </a:p>
          <a:p>
            <a:pPr indent="0" lvl="0" marL="0" rtl="0" algn="l">
              <a:lnSpc>
                <a:spcPct val="100000"/>
              </a:lnSpc>
              <a:spcBef>
                <a:spcPts val="0"/>
              </a:spcBef>
              <a:spcAft>
                <a:spcPts val="0"/>
              </a:spcAft>
              <a:buClr>
                <a:schemeClr val="dk1"/>
              </a:buClr>
              <a:buSzPts val="1100"/>
              <a:buFont typeface="Arial"/>
              <a:buNone/>
            </a:pPr>
            <a:r>
              <a:t/>
            </a:r>
            <a:endParaRPr b="0" sz="1200">
              <a:solidFill>
                <a:schemeClr val="lt1"/>
              </a:solidFill>
              <a:latin typeface="Google Sans"/>
              <a:ea typeface="Google Sans"/>
              <a:cs typeface="Google Sans"/>
              <a:sym typeface="Google Sans"/>
            </a:endParaRPr>
          </a:p>
          <a:p>
            <a:pPr indent="0" lvl="0" marL="0" rtl="0" algn="l">
              <a:lnSpc>
                <a:spcPct val="100000"/>
              </a:lnSpc>
              <a:spcBef>
                <a:spcPts val="0"/>
              </a:spcBef>
              <a:spcAft>
                <a:spcPts val="0"/>
              </a:spcAft>
              <a:buClr>
                <a:schemeClr val="dk1"/>
              </a:buClr>
              <a:buSzPts val="1100"/>
              <a:buFont typeface="Arial"/>
              <a:buNone/>
            </a:pPr>
            <a:r>
              <a:rPr b="0" lang="en" sz="1200">
                <a:solidFill>
                  <a:schemeClr val="lt1"/>
                </a:solidFill>
                <a:latin typeface="Google Sans"/>
                <a:ea typeface="Google Sans"/>
                <a:cs typeface="Google Sans"/>
                <a:sym typeface="Google Sans"/>
              </a:rPr>
              <a:t>Lorem ipsum dolor sit amet, consectetur adipiscing elit. Nullam vestibulum vehicula commodo. Pellentesque a enim sapien. In sit amet felis ut tortor vulputate ultrices ac eget arcu. Nunc sagittis bibendum mauris vel imperdiet. Etiam ultrices fermentum dui, vitae tempor dolor feugiat in. Donec sit amet velit nunc. Phasellus a ex sollicitudin augue luctus semper sit amet sed orci. Duis sit amet viverra lorem. Nam nec scelerisque quam. Maecenas est tortor, ultricies vel sollicitudin eu, vestibulum sed turpis. Nulla porta euismod dignissim. Pellentesque habitant morbi tristique senectus et netus et malesuada fames ac turpis egestas. </a:t>
            </a:r>
            <a:endParaRPr sz="1200"/>
          </a:p>
        </p:txBody>
      </p:sp>
      <p:sp>
        <p:nvSpPr>
          <p:cNvPr id="178" name="Google Shape;178;p33"/>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79" name="Google Shape;179;p33"/>
          <p:cNvPicPr preferRelativeResize="0"/>
          <p:nvPr/>
        </p:nvPicPr>
        <p:blipFill>
          <a:blip r:embed="rId3">
            <a:alphaModFix/>
          </a:blip>
          <a:stretch>
            <a:fillRect/>
          </a:stretch>
        </p:blipFill>
        <p:spPr>
          <a:xfrm>
            <a:off x="0" y="0"/>
            <a:ext cx="1402243" cy="470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34"/>
          <p:cNvSpPr txBox="1"/>
          <p:nvPr/>
        </p:nvSpPr>
        <p:spPr>
          <a:xfrm>
            <a:off x="706954" y="2202029"/>
            <a:ext cx="6026100" cy="175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25066"/>
                </a:solidFill>
                <a:latin typeface="Roboto"/>
                <a:ea typeface="Roboto"/>
                <a:cs typeface="Roboto"/>
                <a:sym typeface="Roboto"/>
              </a:rPr>
              <a:t>Lorem ipsum dolor sit amet, consectetur adipiscing elit. </a:t>
            </a:r>
            <a:endParaRPr sz="1200">
              <a:solidFill>
                <a:srgbClr val="425066"/>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425066"/>
                </a:solidFill>
                <a:latin typeface="Roboto"/>
                <a:ea typeface="Roboto"/>
                <a:cs typeface="Roboto"/>
                <a:sym typeface="Roboto"/>
              </a:rPr>
              <a:t>Etiam et neque sed mi consectetur commodo. Ut sit amet </a:t>
            </a:r>
            <a:endParaRPr sz="1200">
              <a:solidFill>
                <a:srgbClr val="425066"/>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425066"/>
                </a:solidFill>
                <a:latin typeface="Roboto"/>
                <a:ea typeface="Roboto"/>
                <a:cs typeface="Roboto"/>
                <a:sym typeface="Roboto"/>
              </a:rPr>
              <a:t>augue placerat, egestas augue nec, sodales turpis. Quisque </a:t>
            </a:r>
            <a:endParaRPr sz="1200">
              <a:solidFill>
                <a:srgbClr val="425066"/>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425066"/>
                </a:solidFill>
                <a:latin typeface="Roboto"/>
                <a:ea typeface="Roboto"/>
                <a:cs typeface="Roboto"/>
                <a:sym typeface="Roboto"/>
              </a:rPr>
              <a:t>convallis consequat risus, nec feugiat justo rhoncus vitae. </a:t>
            </a:r>
            <a:endParaRPr sz="1200">
              <a:solidFill>
                <a:srgbClr val="425066"/>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425066"/>
                </a:solidFill>
                <a:latin typeface="Roboto"/>
                <a:ea typeface="Roboto"/>
                <a:cs typeface="Roboto"/>
                <a:sym typeface="Roboto"/>
              </a:rPr>
              <a:t>Vestibulum augue ligula, faucibus eu augue in, </a:t>
            </a:r>
            <a:endParaRPr sz="1200">
              <a:solidFill>
                <a:srgbClr val="425066"/>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25066"/>
                </a:solidFill>
                <a:latin typeface="Roboto"/>
                <a:ea typeface="Roboto"/>
                <a:cs typeface="Roboto"/>
                <a:sym typeface="Roboto"/>
              </a:rPr>
              <a:t>rhoncus elementum lacus. </a:t>
            </a:r>
            <a:endParaRPr sz="1200">
              <a:solidFill>
                <a:srgbClr val="425066"/>
              </a:solidFill>
              <a:latin typeface="Roboto"/>
              <a:ea typeface="Roboto"/>
              <a:cs typeface="Roboto"/>
              <a:sym typeface="Roboto"/>
            </a:endParaRPr>
          </a:p>
        </p:txBody>
      </p:sp>
      <p:sp>
        <p:nvSpPr>
          <p:cNvPr id="186" name="Google Shape;186;p34"/>
          <p:cNvSpPr txBox="1"/>
          <p:nvPr/>
        </p:nvSpPr>
        <p:spPr>
          <a:xfrm>
            <a:off x="689699" y="1430329"/>
            <a:ext cx="6026100" cy="5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425066"/>
                </a:solidFill>
                <a:latin typeface="Google Sans"/>
                <a:ea typeface="Google Sans"/>
                <a:cs typeface="Google Sans"/>
                <a:sym typeface="Google Sans"/>
              </a:rPr>
              <a:t>Subhead</a:t>
            </a:r>
            <a:endParaRPr sz="2100">
              <a:solidFill>
                <a:srgbClr val="425066"/>
              </a:solidFill>
              <a:latin typeface="Google Sans"/>
              <a:ea typeface="Google Sans"/>
              <a:cs typeface="Google Sans"/>
              <a:sym typeface="Google Sans"/>
            </a:endParaRPr>
          </a:p>
        </p:txBody>
      </p:sp>
      <p:sp>
        <p:nvSpPr>
          <p:cNvPr id="187" name="Google Shape;187;p34"/>
          <p:cNvSpPr txBox="1"/>
          <p:nvPr/>
        </p:nvSpPr>
        <p:spPr>
          <a:xfrm>
            <a:off x="706109" y="730595"/>
            <a:ext cx="6026100" cy="5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FF6F00"/>
                </a:solidFill>
                <a:latin typeface="Google Sans Medium"/>
                <a:ea typeface="Google Sans Medium"/>
                <a:cs typeface="Google Sans Medium"/>
                <a:sym typeface="Google Sans Medium"/>
              </a:rPr>
              <a:t>Header</a:t>
            </a:r>
            <a:endParaRPr sz="3600">
              <a:solidFill>
                <a:srgbClr val="FF6F00"/>
              </a:solidFill>
              <a:latin typeface="Google Sans Medium"/>
              <a:ea typeface="Google Sans Medium"/>
              <a:cs typeface="Google Sans Medium"/>
              <a:sym typeface="Google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3" name="Google Shape;193;p35"/>
          <p:cNvSpPr txBox="1"/>
          <p:nvPr>
            <p:ph type="title"/>
          </p:nvPr>
        </p:nvSpPr>
        <p:spPr>
          <a:xfrm>
            <a:off x="739450" y="463020"/>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None/>
            </a:pPr>
            <a:r>
              <a:rPr lang="en"/>
              <a:t>Header</a:t>
            </a:r>
            <a:endParaRPr/>
          </a:p>
        </p:txBody>
      </p:sp>
      <p:sp>
        <p:nvSpPr>
          <p:cNvPr id="194" name="Google Shape;194;p35"/>
          <p:cNvSpPr txBox="1"/>
          <p:nvPr>
            <p:ph idx="1" type="subTitle"/>
          </p:nvPr>
        </p:nvSpPr>
        <p:spPr>
          <a:xfrm>
            <a:off x="739450" y="1081800"/>
            <a:ext cx="5211600" cy="581700"/>
          </a:xfrm>
          <a:prstGeom prst="rect">
            <a:avLst/>
          </a:prstGeom>
        </p:spPr>
        <p:txBody>
          <a:bodyPr anchorCtr="0" anchor="t" bIns="57150" lIns="57150" spcFirstLastPara="1" rIns="57150" wrap="square" tIns="57150">
            <a:noAutofit/>
          </a:bodyPr>
          <a:lstStyle/>
          <a:p>
            <a:pPr indent="0" lvl="0" marL="0" rtl="0" algn="l">
              <a:spcBef>
                <a:spcPts val="0"/>
              </a:spcBef>
              <a:spcAft>
                <a:spcPts val="1000"/>
              </a:spcAft>
              <a:buNone/>
            </a:pPr>
            <a:r>
              <a:rPr lang="en"/>
              <a:t>Subhead</a:t>
            </a:r>
            <a:endParaRPr/>
          </a:p>
        </p:txBody>
      </p:sp>
      <p:sp>
        <p:nvSpPr>
          <p:cNvPr id="195" name="Google Shape;195;p35"/>
          <p:cNvSpPr txBox="1"/>
          <p:nvPr>
            <p:ph idx="2" type="subTitle"/>
          </p:nvPr>
        </p:nvSpPr>
        <p:spPr>
          <a:xfrm>
            <a:off x="739450" y="1623975"/>
            <a:ext cx="4367700" cy="1573800"/>
          </a:xfrm>
          <a:prstGeom prst="rect">
            <a:avLst/>
          </a:prstGeom>
        </p:spPr>
        <p:txBody>
          <a:bodyPr anchorCtr="0" anchor="t" bIns="57150" lIns="57150" spcFirstLastPara="1" rIns="57150" wrap="square" tIns="57150">
            <a:noAutofit/>
          </a:bodyPr>
          <a:lstStyle/>
          <a:p>
            <a:pPr indent="0" lvl="0" marL="0" rtl="0" algn="l">
              <a:spcBef>
                <a:spcPts val="0"/>
              </a:spcBef>
              <a:spcAft>
                <a:spcPts val="1000"/>
              </a:spcAft>
              <a:buNone/>
            </a:pPr>
            <a:r>
              <a:rPr lang="en"/>
              <a:t>Body Copy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p:nvPr/>
        </p:nvSpPr>
        <p:spPr>
          <a:xfrm>
            <a:off x="172350" y="151950"/>
            <a:ext cx="8799300" cy="4839600"/>
          </a:xfrm>
          <a:prstGeom prst="rect">
            <a:avLst/>
          </a:pr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6"/>
          <p:cNvSpPr txBox="1"/>
          <p:nvPr/>
        </p:nvSpPr>
        <p:spPr>
          <a:xfrm>
            <a:off x="1895875" y="2034050"/>
            <a:ext cx="6026100" cy="1101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600">
                <a:solidFill>
                  <a:srgbClr val="425066"/>
                </a:solidFill>
                <a:latin typeface="Roboto"/>
                <a:ea typeface="Roboto"/>
                <a:cs typeface="Roboto"/>
                <a:sym typeface="Roboto"/>
              </a:rPr>
              <a:t>“Lorem ipsum dolor sit amet, consectetur adipiscing elit. </a:t>
            </a:r>
            <a:endParaRPr sz="1600">
              <a:solidFill>
                <a:srgbClr val="425066"/>
              </a:solidFill>
              <a:latin typeface="Roboto"/>
              <a:ea typeface="Roboto"/>
              <a:cs typeface="Roboto"/>
              <a:sym typeface="Roboto"/>
            </a:endParaRPr>
          </a:p>
          <a:p>
            <a:pPr indent="0" lvl="0" marL="0" rtl="0" algn="l">
              <a:lnSpc>
                <a:spcPct val="120000"/>
              </a:lnSpc>
              <a:spcBef>
                <a:spcPts val="0"/>
              </a:spcBef>
              <a:spcAft>
                <a:spcPts val="0"/>
              </a:spcAft>
              <a:buNone/>
            </a:pPr>
            <a:r>
              <a:rPr lang="en" sz="1600">
                <a:solidFill>
                  <a:srgbClr val="425066"/>
                </a:solidFill>
                <a:latin typeface="Roboto"/>
                <a:ea typeface="Roboto"/>
                <a:cs typeface="Roboto"/>
                <a:sym typeface="Roboto"/>
              </a:rPr>
              <a:t>Nam vitae turpis vel felis convallis faucibus et in nisi. </a:t>
            </a:r>
            <a:endParaRPr sz="1600">
              <a:solidFill>
                <a:srgbClr val="425066"/>
              </a:solidFill>
              <a:latin typeface="Roboto"/>
              <a:ea typeface="Roboto"/>
              <a:cs typeface="Roboto"/>
              <a:sym typeface="Roboto"/>
            </a:endParaRPr>
          </a:p>
          <a:p>
            <a:pPr indent="0" lvl="0" marL="0" rtl="0" algn="l">
              <a:lnSpc>
                <a:spcPct val="120000"/>
              </a:lnSpc>
              <a:spcBef>
                <a:spcPts val="0"/>
              </a:spcBef>
              <a:spcAft>
                <a:spcPts val="0"/>
              </a:spcAft>
              <a:buNone/>
            </a:pPr>
            <a:r>
              <a:rPr lang="en" sz="1600">
                <a:solidFill>
                  <a:srgbClr val="425066"/>
                </a:solidFill>
                <a:latin typeface="Roboto"/>
                <a:ea typeface="Roboto"/>
                <a:cs typeface="Roboto"/>
                <a:sym typeface="Roboto"/>
              </a:rPr>
              <a:t>Aenean hendrerit quam ut ante scelerisque.”</a:t>
            </a:r>
            <a:endParaRPr sz="1600">
              <a:solidFill>
                <a:srgbClr val="425066"/>
              </a:solidFill>
              <a:latin typeface="Roboto"/>
              <a:ea typeface="Roboto"/>
              <a:cs typeface="Roboto"/>
              <a:sym typeface="Roboto"/>
            </a:endParaRPr>
          </a:p>
        </p:txBody>
      </p:sp>
      <p:sp>
        <p:nvSpPr>
          <p:cNvPr id="202" name="Google Shape;202;p36"/>
          <p:cNvSpPr txBox="1"/>
          <p:nvPr/>
        </p:nvSpPr>
        <p:spPr>
          <a:xfrm>
            <a:off x="1887875" y="3161947"/>
            <a:ext cx="2703600" cy="525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800">
                <a:solidFill>
                  <a:srgbClr val="FF6F00"/>
                </a:solidFill>
                <a:latin typeface="Roboto"/>
                <a:ea typeface="Roboto"/>
                <a:cs typeface="Roboto"/>
                <a:sym typeface="Roboto"/>
              </a:rPr>
              <a:t>- Speaker</a:t>
            </a:r>
            <a:endParaRPr b="1" sz="1800">
              <a:solidFill>
                <a:srgbClr val="FF6F00"/>
              </a:solidFill>
              <a:latin typeface="Roboto"/>
              <a:ea typeface="Roboto"/>
              <a:cs typeface="Roboto"/>
              <a:sym typeface="Roboto"/>
            </a:endParaRPr>
          </a:p>
        </p:txBody>
      </p:sp>
      <p:sp>
        <p:nvSpPr>
          <p:cNvPr id="203" name="Google Shape;203;p36"/>
          <p:cNvSpPr/>
          <p:nvPr/>
        </p:nvSpPr>
        <p:spPr>
          <a:xfrm>
            <a:off x="1999800" y="1905648"/>
            <a:ext cx="504000" cy="37800"/>
          </a:xfrm>
          <a:prstGeom prst="rect">
            <a:avLst/>
          </a:prstGeom>
          <a:solidFill>
            <a:srgbClr val="FF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8"/>
          <p:cNvPicPr preferRelativeResize="0"/>
          <p:nvPr/>
        </p:nvPicPr>
        <p:blipFill>
          <a:blip r:embed="rId3">
            <a:alphaModFix/>
          </a:blip>
          <a:stretch>
            <a:fillRect/>
          </a:stretch>
        </p:blipFill>
        <p:spPr>
          <a:xfrm>
            <a:off x="2371100" y="1830638"/>
            <a:ext cx="4401800" cy="148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nsorFlow">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ogl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nsorFlow">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oogl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Googl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