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2568" y="-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BE96C-1E43-3C9F-D7C9-06FC92DF3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F0F2A-A919-FDD3-9AEA-D3F6D9A1B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20EEA-D56C-0EB5-FA50-4017CCD1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BBE25-F00D-7F75-2B59-C3AD0CFE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02A-F2BD-93F0-1EC7-09F13317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26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6328-5080-9317-88FD-AF3E74742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27763-19D8-937B-0DF7-2E4529DF2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E75D5-63AF-F3EE-0ABC-C20A5851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136F-DBF5-185C-0C8B-3D0344E7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8F86-914E-2C27-7107-548FB7EE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3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CBA54-F665-0E22-2156-85639A1DA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349DF-EA6C-22B4-7792-BEFF11F9A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F8BFE-5C9A-55B3-EA2A-33BAF483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C17DD-EBBF-8D5B-6BF6-152628B6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4EF6B-4CE5-938C-A2FF-2807B6D02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50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8E23-1870-2D01-7730-D7F6CB17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3382-EB2A-427E-17C9-B2E08A4D3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9A412-EB54-4688-3C96-072E7710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0094B-8276-F199-F991-3E80C28A3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DDD3-3EB4-63C6-3561-F32AA934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4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0CADF-238F-FC09-3B42-3EAA8DA1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C791-FFD8-1284-ED38-E11DCE551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B734-CC66-4381-60A2-4F4A879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16CC-FEDF-4A15-D98F-44CC5F303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C273F-5D63-781F-F7DA-C5B141EA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81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52009-D8CB-FADF-393C-EB280920A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8F4A-0EFA-5D2D-5B24-13820C37AB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EA8B75-44E2-FCE5-5797-FC9897736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3FC04-E3EC-7081-D504-8664DAAF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85FDF-01EE-6B05-1832-582E48C8F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B179E-97BD-8A31-FF2A-4217ACC2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73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3D22-926B-12C2-2901-D7058FAE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78F69-436B-A240-05FC-2D8117BCF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2DBF-96DB-8286-603C-48A3B6DD9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9365-0B95-7DE5-F75A-7584F34BD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6199B3-BA18-D259-CDAB-14924297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3F200-828B-0E21-5A5A-B898B2C7C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D10F2-4960-36E2-4B68-AD83B2C6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B6A6F-2CB3-7C3B-F675-05A9744D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3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C5209-8B97-ED56-7C3A-E938C3E15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79D62-0D18-1012-18CE-F1DE3959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1433D-387F-DFD4-5B36-4E56EC35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939BE-C6F6-0540-8AD0-65E399D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673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B9702-87F5-BC49-DB43-3331DE639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2363B-FA3D-EDD0-476D-70577F3A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6C27-5C5A-FDB7-4074-05FD0238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2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A0CC-EF53-94D6-EEBA-0FDD2C9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B801-9E8F-FEB0-6E65-5241688B4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0637C-BE4F-31AA-A1EB-EC1FEFE68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7F636-D3CD-568B-A091-8DD7B3AC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F750D-29A8-4260-511E-4D0E3E9E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A20B9-C026-4E04-7A7F-810634C6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63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A826-6BE4-3362-30CF-AAC21D86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F99CE-A142-1004-F995-04A32E71E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728DB-8409-5A91-73CA-DC5A6FC65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4796-4EAE-30F8-B706-DE4E46BE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9A0FA-EEDC-9FCD-A64D-311E7DFF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B2C3A-3813-D392-1604-92878BD4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486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B2DA11-16C3-1653-D866-478927C12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0D738-280F-3898-38C6-21B363541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92247-0172-4A5A-2C40-BFD7911A5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380D3-A10C-43BC-915D-1AFD3024D0F8}" type="datetimeFigureOut">
              <a:rPr lang="en-IN" smtClean="0"/>
              <a:t>11-04-2023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D51D-4C32-9E7F-C281-16E59CFB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5800-9522-14E3-8716-2BE1D7287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32D9D-CE44-49BE-BF2A-7DD8C9C9EB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D9CC32F-C08E-47BB-C7BB-8200AB46E344}"/>
              </a:ext>
            </a:extLst>
          </p:cNvPr>
          <p:cNvGrpSpPr/>
          <p:nvPr/>
        </p:nvGrpSpPr>
        <p:grpSpPr>
          <a:xfrm>
            <a:off x="6039178" y="3239271"/>
            <a:ext cx="1428422" cy="934584"/>
            <a:chOff x="6039178" y="3239271"/>
            <a:chExt cx="1428422" cy="93458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6653C8-3E5E-0018-1BB4-7939D1F24DA7}"/>
                </a:ext>
              </a:extLst>
            </p:cNvPr>
            <p:cNvSpPr/>
            <p:nvPr/>
          </p:nvSpPr>
          <p:spPr>
            <a:xfrm>
              <a:off x="6039178" y="3239271"/>
              <a:ext cx="131318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YHK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ADCFC0-5CB9-93A8-956D-13B3451B002C}"/>
                </a:ext>
              </a:extLst>
            </p:cNvPr>
            <p:cNvSpPr/>
            <p:nvPr/>
          </p:nvSpPr>
          <p:spPr>
            <a:xfrm>
              <a:off x="6486525" y="3248025"/>
              <a:ext cx="981075" cy="925830"/>
            </a:xfrm>
            <a:custGeom>
              <a:avLst/>
              <a:gdLst>
                <a:gd name="connsiteX0" fmla="*/ 5715 w 1110615"/>
                <a:gd name="connsiteY0" fmla="*/ 156210 h 925830"/>
                <a:gd name="connsiteX1" fmla="*/ 5715 w 1110615"/>
                <a:gd name="connsiteY1" fmla="*/ 0 h 925830"/>
                <a:gd name="connsiteX2" fmla="*/ 1110615 w 1110615"/>
                <a:gd name="connsiteY2" fmla="*/ 0 h 925830"/>
                <a:gd name="connsiteX3" fmla="*/ 1110615 w 1110615"/>
                <a:gd name="connsiteY3" fmla="*/ 925830 h 925830"/>
                <a:gd name="connsiteX4" fmla="*/ 0 w 1110615"/>
                <a:gd name="connsiteY4" fmla="*/ 925830 h 925830"/>
                <a:gd name="connsiteX5" fmla="*/ 0 w 1110615"/>
                <a:gd name="connsiteY5" fmla="*/ 763905 h 925830"/>
                <a:gd name="connsiteX6" fmla="*/ 0 w 1110615"/>
                <a:gd name="connsiteY6" fmla="*/ 762000 h 9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615" h="925830">
                  <a:moveTo>
                    <a:pt x="5715" y="156210"/>
                  </a:moveTo>
                  <a:lnTo>
                    <a:pt x="5715" y="0"/>
                  </a:lnTo>
                  <a:lnTo>
                    <a:pt x="1110615" y="0"/>
                  </a:lnTo>
                  <a:lnTo>
                    <a:pt x="1110615" y="925830"/>
                  </a:lnTo>
                  <a:lnTo>
                    <a:pt x="0" y="925830"/>
                  </a:lnTo>
                  <a:lnTo>
                    <a:pt x="0" y="763905"/>
                  </a:lnTo>
                  <a:lnTo>
                    <a:pt x="0" y="76200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3309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Yogesh Haribhau Kulkarni</dc:creator>
  <cp:lastModifiedBy>Yogesh Haribhau Kulkarni</cp:lastModifiedBy>
  <cp:revision>1</cp:revision>
  <dcterms:created xsi:type="dcterms:W3CDTF">2023-04-11T02:06:13Z</dcterms:created>
  <dcterms:modified xsi:type="dcterms:W3CDTF">2023-04-11T02:47:21Z</dcterms:modified>
</cp:coreProperties>
</file>