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63BB-A8E7-4548-89A7-EFFE72A6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FCE72-1D49-4FEE-B294-668A6D2D6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D9AD1-A0F0-4F65-853F-3730E456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0B-6FBC-49CD-8EB8-669D6C51A2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45D15-632C-4250-BA24-1B151C70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752A-E07C-4B78-AC38-FD39E70D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29C3-72FD-441B-8C52-923435FF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6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A9D8-F3EB-49A3-94EA-4BC9B9F8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73A9-B1A5-4AAC-A46C-545EDD844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2023F-780A-4396-AD0F-27776ECE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0B-6FBC-49CD-8EB8-669D6C51A2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D4B6-CB41-4D28-91F8-57FCD1A3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966F2-2406-4CA5-A8EF-3C529523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29C3-72FD-441B-8C52-923435FF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0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4057F-544C-4A77-9D79-893A47EA8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26802-A40B-40D1-A511-15A90342A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B543-E644-40A4-8702-11BC40D8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0B-6FBC-49CD-8EB8-669D6C51A2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80D7F-4EB9-4B60-83B7-A22C455E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2A2B8-66C8-4C83-8604-E35F7BE5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29C3-72FD-441B-8C52-923435FF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3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CD5D-1CD7-41C9-A281-5B21DAAB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9AD62-1B45-49F8-968F-8352072B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6B296-C39E-4688-B6C4-51B9D08F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0B-6FBC-49CD-8EB8-669D6C51A2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4D03E-A918-430B-9323-870AD34D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6BCF5-DDC6-4FA2-A88C-6BD912F1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29C3-72FD-441B-8C52-923435FF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8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1AB2-7B2B-42E8-AC80-798F40EB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775A9-B8D1-460D-B035-2DE2DA266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B7BF6-09DD-4386-BF61-97131506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0B-6FBC-49CD-8EB8-669D6C51A2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09A1D-353E-4144-B602-9BA25229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5E5E-A3D0-4971-A513-69CFA349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29C3-72FD-441B-8C52-923435FF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5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211D-42C7-4D5D-BADD-7B7D5E15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5232-85DF-4ABB-B48F-7215DABF4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32DF3-DF06-44B9-AD7C-939CFE74E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45636-7136-47B5-82EA-D8A76063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0B-6FBC-49CD-8EB8-669D6C51A2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E90BA-A224-40B1-A9A6-6BF7C9B6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2DA7D-2CCA-4348-8BA0-3CC0A50F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29C3-72FD-441B-8C52-923435FF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724B-4337-47A6-855E-0B37277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2F980-8722-4226-920B-1D5886614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64A48-9E04-4DB8-AACD-092C7DFBE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AE79F-5C6A-40FB-AB53-4BF2BF513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E7DC0-5842-4DCF-B7E0-FE5D0A39C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0C17E-AAC3-4717-8BFD-82313924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0B-6FBC-49CD-8EB8-669D6C51A2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E5615-B092-4BFA-A8B1-F0214740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543B1-AF11-4468-9C1F-6EAA1DFE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29C3-72FD-441B-8C52-923435FF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2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9E85-A77F-4264-A6FF-7489CEFA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83E98-489E-49B6-A559-421504F1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0B-6FBC-49CD-8EB8-669D6C51A2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979CA-CA4F-4E6A-97B0-99365ACE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97476-9629-44EF-9DC5-B42DE452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29C3-72FD-441B-8C52-923435FF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79995-20E6-4D9B-A942-4F1F8B9D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0B-6FBC-49CD-8EB8-669D6C51A2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FB9A0-F4E6-460A-AE63-BBF87235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DC325-5970-4E6B-977D-E3921996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29C3-72FD-441B-8C52-923435FF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9CA7-8ABD-40B8-9AE3-A9FB2B6E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53893-37F4-45F5-851C-219DE2585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265CB-F276-4998-8F04-F92E16B2F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69002-0932-4C65-96F0-6B209FC4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0B-6FBC-49CD-8EB8-669D6C51A2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5C5E8-0C19-47AF-B9B3-9A733571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98995-12BC-4837-A590-33E2FC9A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29C3-72FD-441B-8C52-923435FF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9F9D-4E14-4EE2-963E-A8B787D6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637DE-D717-481B-A6C0-9BCFB9A18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B5C31-4810-4D98-B8BB-69163C0C5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6CE24-C836-44F3-BD93-F20B879A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840B-6FBC-49CD-8EB8-669D6C51A2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EF73E-CD46-4F7B-9EB9-91D43EB2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B81EB-ED95-400E-808E-64E4B9D8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29C3-72FD-441B-8C52-923435FF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A1B7A-ED15-4E2F-BE77-4ED9A9C9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9C23B-94BB-42F6-86F7-CF77A56FC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75C23-0AF9-4330-BA64-4786ECC1A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840B-6FBC-49CD-8EB8-669D6C51A2FA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8B8C0-1223-4074-A507-8CB3B3216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75ECE-6F5D-4584-80F3-66E493DC1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29C3-72FD-441B-8C52-923435FF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5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C70151A-7BDA-4484-A41B-6B30F5FDAFD1}"/>
              </a:ext>
            </a:extLst>
          </p:cNvPr>
          <p:cNvGrpSpPr/>
          <p:nvPr/>
        </p:nvGrpSpPr>
        <p:grpSpPr>
          <a:xfrm>
            <a:off x="1439830" y="210494"/>
            <a:ext cx="9312338" cy="5592485"/>
            <a:chOff x="1439830" y="210494"/>
            <a:chExt cx="9312338" cy="559248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BBC0128-5746-41A4-80D7-BCD8BAE03F71}"/>
                </a:ext>
              </a:extLst>
            </p:cNvPr>
            <p:cNvGrpSpPr/>
            <p:nvPr/>
          </p:nvGrpSpPr>
          <p:grpSpPr>
            <a:xfrm>
              <a:off x="1600200" y="1552575"/>
              <a:ext cx="8991600" cy="1219200"/>
              <a:chOff x="1600200" y="1552575"/>
              <a:chExt cx="8991600" cy="12192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03000C-6F27-439D-8DF6-A13B5BE86214}"/>
                  </a:ext>
                </a:extLst>
              </p:cNvPr>
              <p:cNvSpPr/>
              <p:nvPr/>
            </p:nvSpPr>
            <p:spPr>
              <a:xfrm rot="10800000">
                <a:off x="1600200" y="1552575"/>
                <a:ext cx="4495800" cy="6572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0">
                    <a:schemeClr val="bg1"/>
                  </a:gs>
                  <a:gs pos="19000">
                    <a:schemeClr val="accent6">
                      <a:lumMod val="20000"/>
                      <a:lumOff val="80000"/>
                    </a:schemeClr>
                  </a:gs>
                  <a:gs pos="97000">
                    <a:schemeClr val="accent6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4E28B-268D-41DB-B830-E87AB87953B7}"/>
                  </a:ext>
                </a:extLst>
              </p:cNvPr>
              <p:cNvSpPr/>
              <p:nvPr/>
            </p:nvSpPr>
            <p:spPr>
              <a:xfrm>
                <a:off x="6096000" y="1552575"/>
                <a:ext cx="4495800" cy="6572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0">
                    <a:schemeClr val="bg1"/>
                  </a:gs>
                  <a:gs pos="19000">
                    <a:schemeClr val="accent5">
                      <a:lumMod val="20000"/>
                      <a:lumOff val="80000"/>
                    </a:schemeClr>
                  </a:gs>
                  <a:gs pos="97000">
                    <a:schemeClr val="accent1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EA74E50-8CCA-476A-8A07-B4EBEAE65E23}"/>
                  </a:ext>
                </a:extLst>
              </p:cNvPr>
              <p:cNvCxnSpPr/>
              <p:nvPr/>
            </p:nvCxnSpPr>
            <p:spPr>
              <a:xfrm flipV="1">
                <a:off x="1600200" y="2505075"/>
                <a:ext cx="8991600" cy="95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F3FE415-FDC0-47D8-9195-7529D93777BC}"/>
                  </a:ext>
                </a:extLst>
              </p:cNvPr>
              <p:cNvCxnSpPr/>
              <p:nvPr/>
            </p:nvCxnSpPr>
            <p:spPr>
              <a:xfrm>
                <a:off x="1600200" y="2438400"/>
                <a:ext cx="0" cy="3333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9A930A6-0353-4721-8DBB-467A99C3C665}"/>
                  </a:ext>
                </a:extLst>
              </p:cNvPr>
              <p:cNvCxnSpPr/>
              <p:nvPr/>
            </p:nvCxnSpPr>
            <p:spPr>
              <a:xfrm>
                <a:off x="2884714" y="2438400"/>
                <a:ext cx="0" cy="3333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429950D-26F9-4891-B5C7-1E14B144E76B}"/>
                  </a:ext>
                </a:extLst>
              </p:cNvPr>
              <p:cNvCxnSpPr/>
              <p:nvPr/>
            </p:nvCxnSpPr>
            <p:spPr>
              <a:xfrm>
                <a:off x="4169228" y="2409825"/>
                <a:ext cx="0" cy="3333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10B07DE-897D-4935-8C40-C4040ADF2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3742" y="2409825"/>
                <a:ext cx="0" cy="3333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41CD9F2-0DF1-49C7-A3F6-3C518E049D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8256" y="2386012"/>
                <a:ext cx="0" cy="3333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7AE214F-58DA-4B2D-B6FD-9644AE341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2770" y="2386012"/>
                <a:ext cx="0" cy="3333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842F8C6-53E4-45C8-A4B4-2AEB23C47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1800" y="2338387"/>
                <a:ext cx="0" cy="3333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0BEE44D-D80D-4244-B4A0-153BFB599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284" y="2381249"/>
                <a:ext cx="0" cy="3333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53C8688-BF2A-4C11-BFA7-5695C98DEFEA}"/>
                </a:ext>
              </a:extLst>
            </p:cNvPr>
            <p:cNvGrpSpPr/>
            <p:nvPr/>
          </p:nvGrpSpPr>
          <p:grpSpPr>
            <a:xfrm>
              <a:off x="1439830" y="3298767"/>
              <a:ext cx="9312338" cy="2504212"/>
              <a:chOff x="1415535" y="2166219"/>
              <a:chExt cx="9312338" cy="250421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1F87CE-8068-406A-BF52-308F9265FCC5}"/>
                  </a:ext>
                </a:extLst>
              </p:cNvPr>
              <p:cNvSpPr txBox="1"/>
              <p:nvPr/>
            </p:nvSpPr>
            <p:spPr>
              <a:xfrm rot="16200000">
                <a:off x="943611" y="3233659"/>
                <a:ext cx="1313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i-IN" dirty="0"/>
                  <a:t>यम</a:t>
                </a:r>
                <a:r>
                  <a:rPr lang="en-US" dirty="0"/>
                  <a:t> (</a:t>
                </a:r>
                <a:r>
                  <a:rPr lang="hi-IN" dirty="0"/>
                  <a:t>संयम</a:t>
                </a:r>
                <a:r>
                  <a:rPr lang="en-US" dirty="0"/>
                  <a:t>)</a:t>
                </a:r>
                <a:r>
                  <a:rPr lang="hi-IN" dirty="0"/>
                  <a:t> </a:t>
                </a:r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5D50EB-FD30-412D-BFE5-01528F5DDBC5}"/>
                  </a:ext>
                </a:extLst>
              </p:cNvPr>
              <p:cNvSpPr txBox="1"/>
              <p:nvPr/>
            </p:nvSpPr>
            <p:spPr>
              <a:xfrm rot="16200000">
                <a:off x="2102560" y="3233659"/>
                <a:ext cx="1550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i-IN" dirty="0"/>
                  <a:t>नियम</a:t>
                </a:r>
                <a:r>
                  <a:rPr lang="en-US" dirty="0"/>
                  <a:t> (</a:t>
                </a:r>
                <a:r>
                  <a:rPr lang="hi-IN" dirty="0"/>
                  <a:t>शुचिता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512357-349B-4809-8FBC-68C6F4BC2A74}"/>
                  </a:ext>
                </a:extLst>
              </p:cNvPr>
              <p:cNvSpPr txBox="1"/>
              <p:nvPr/>
            </p:nvSpPr>
            <p:spPr>
              <a:xfrm rot="16200000">
                <a:off x="3049112" y="3233659"/>
                <a:ext cx="2212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i-IN" dirty="0"/>
                  <a:t>आसन</a:t>
                </a:r>
                <a:r>
                  <a:rPr lang="en-US" dirty="0"/>
                  <a:t> (</a:t>
                </a:r>
                <a:r>
                  <a:rPr lang="hi-IN" dirty="0"/>
                  <a:t>शरीर नियंत्रण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BCC41F-262C-4C4D-80EF-374405D8A09E}"/>
                  </a:ext>
                </a:extLst>
              </p:cNvPr>
              <p:cNvSpPr txBox="1"/>
              <p:nvPr/>
            </p:nvSpPr>
            <p:spPr>
              <a:xfrm rot="16200000">
                <a:off x="4180811" y="3233659"/>
                <a:ext cx="2504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i-IN" dirty="0"/>
                  <a:t>प्राणायाम</a:t>
                </a:r>
                <a:r>
                  <a:rPr lang="en-US" dirty="0"/>
                  <a:t> (</a:t>
                </a:r>
                <a:r>
                  <a:rPr lang="hi-IN" dirty="0"/>
                  <a:t>श्वास नियंत्रण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E41730-1FA4-4158-AC5F-B93CBE3A19F1}"/>
                  </a:ext>
                </a:extLst>
              </p:cNvPr>
              <p:cNvSpPr txBox="1"/>
              <p:nvPr/>
            </p:nvSpPr>
            <p:spPr>
              <a:xfrm rot="16200000">
                <a:off x="5490443" y="3233659"/>
                <a:ext cx="2440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i-IN" dirty="0"/>
                  <a:t>प्रत्याहार</a:t>
                </a:r>
                <a:r>
                  <a:rPr lang="en-US" dirty="0"/>
                  <a:t> (</a:t>
                </a:r>
                <a:r>
                  <a:rPr lang="hi-IN" dirty="0"/>
                  <a:t>इंद्रिय नियंत्रण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13DE1E-04F9-412D-BBB3-54E81B9ADAB8}"/>
                  </a:ext>
                </a:extLst>
              </p:cNvPr>
              <p:cNvSpPr txBox="1"/>
              <p:nvPr/>
            </p:nvSpPr>
            <p:spPr>
              <a:xfrm rot="16200000">
                <a:off x="6867401" y="3233659"/>
                <a:ext cx="2241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i-IN" dirty="0"/>
                  <a:t>धारणा</a:t>
                </a:r>
                <a:r>
                  <a:rPr lang="en-US" dirty="0"/>
                  <a:t> (</a:t>
                </a:r>
                <a:r>
                  <a:rPr lang="hi-IN" dirty="0"/>
                  <a:t>लक्ष  नियंत्रण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90C416D-1A72-4CC4-899B-11E5D742684D}"/>
                  </a:ext>
                </a:extLst>
              </p:cNvPr>
              <p:cNvSpPr txBox="1"/>
              <p:nvPr/>
            </p:nvSpPr>
            <p:spPr>
              <a:xfrm rot="16200000">
                <a:off x="8326915" y="3233659"/>
                <a:ext cx="1877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i-IN" dirty="0"/>
                  <a:t>ध्यान</a:t>
                </a:r>
                <a:r>
                  <a:rPr lang="en-US" dirty="0"/>
                  <a:t> (</a:t>
                </a:r>
                <a:r>
                  <a:rPr lang="hi-IN" dirty="0"/>
                  <a:t>मनविरहित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2A1045-2C4A-4CA4-BFC2-4C2015FDDBA0}"/>
                  </a:ext>
                </a:extLst>
              </p:cNvPr>
              <p:cNvSpPr txBox="1"/>
              <p:nvPr/>
            </p:nvSpPr>
            <p:spPr>
              <a:xfrm rot="16200000">
                <a:off x="9532353" y="3233659"/>
                <a:ext cx="2021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i-IN" dirty="0"/>
                  <a:t>समाधी</a:t>
                </a:r>
                <a:r>
                  <a:rPr lang="en-US" dirty="0"/>
                  <a:t> (</a:t>
                </a:r>
                <a:r>
                  <a:rPr lang="hi-IN" dirty="0"/>
                  <a:t>स्व-विरहित</a:t>
                </a:r>
                <a:r>
                  <a:rPr lang="en-US" dirty="0"/>
                  <a:t>)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62547D-D692-439A-B65D-BABC9DAE1C64}"/>
                </a:ext>
              </a:extLst>
            </p:cNvPr>
            <p:cNvSpPr txBox="1"/>
            <p:nvPr/>
          </p:nvSpPr>
          <p:spPr>
            <a:xfrm>
              <a:off x="4196216" y="872905"/>
              <a:ext cx="40425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Breath </a:t>
              </a:r>
            </a:p>
            <a:p>
              <a:pPr algn="ctr"/>
              <a:r>
                <a:rPr lang="en-US" dirty="0"/>
                <a:t>(Yoga, </a:t>
              </a:r>
              <a:r>
                <a:rPr lang="hi-IN" dirty="0"/>
                <a:t>युज</a:t>
              </a:r>
              <a:r>
                <a:rPr lang="en-US" dirty="0"/>
                <a:t> Union: Body-Mind, via breath)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2D65DAC-80D1-4747-996C-20E0BD3B542E}"/>
                </a:ext>
              </a:extLst>
            </p:cNvPr>
            <p:cNvGrpSpPr/>
            <p:nvPr/>
          </p:nvGrpSpPr>
          <p:grpSpPr>
            <a:xfrm>
              <a:off x="1595437" y="210494"/>
              <a:ext cx="6748463" cy="543349"/>
              <a:chOff x="1514475" y="2705164"/>
              <a:chExt cx="6748463" cy="54334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72F7EE-0501-4322-930B-8A5089B6D751}"/>
                  </a:ext>
                </a:extLst>
              </p:cNvPr>
              <p:cNvSpPr txBox="1"/>
              <p:nvPr/>
            </p:nvSpPr>
            <p:spPr>
              <a:xfrm>
                <a:off x="1514475" y="2705164"/>
                <a:ext cx="15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i-IN" dirty="0"/>
                  <a:t>बहिरंग </a:t>
                </a:r>
                <a:r>
                  <a:rPr lang="en-US" dirty="0"/>
                  <a:t>(Body)</a:t>
                </a:r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64EAB1E5-E8D7-4B65-AF22-22AE42CFBF9B}"/>
                  </a:ext>
                </a:extLst>
              </p:cNvPr>
              <p:cNvSpPr/>
              <p:nvPr/>
            </p:nvSpPr>
            <p:spPr>
              <a:xfrm>
                <a:off x="1554831" y="3052879"/>
                <a:ext cx="637074" cy="195634"/>
              </a:xfrm>
              <a:prstGeom prst="righ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7402FB-A1BD-45DE-883F-D3ED1D9A1F04}"/>
                  </a:ext>
                </a:extLst>
              </p:cNvPr>
              <p:cNvSpPr txBox="1"/>
              <p:nvPr/>
            </p:nvSpPr>
            <p:spPr>
              <a:xfrm>
                <a:off x="6723734" y="2705164"/>
                <a:ext cx="1539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i-IN" dirty="0"/>
                  <a:t>अंतरंग </a:t>
                </a:r>
                <a:r>
                  <a:rPr lang="en-US" dirty="0"/>
                  <a:t>(Mind)</a:t>
                </a:r>
              </a:p>
            </p:txBody>
          </p:sp>
          <p:sp>
            <p:nvSpPr>
              <p:cNvPr id="37" name="Arrow: Right 36">
                <a:extLst>
                  <a:ext uri="{FF2B5EF4-FFF2-40B4-BE49-F238E27FC236}">
                    <a16:creationId xmlns:a16="http://schemas.microsoft.com/office/drawing/2014/main" id="{BF7B752F-F612-4540-B14E-592284C5D48D}"/>
                  </a:ext>
                </a:extLst>
              </p:cNvPr>
              <p:cNvSpPr/>
              <p:nvPr/>
            </p:nvSpPr>
            <p:spPr>
              <a:xfrm>
                <a:off x="6734783" y="3052879"/>
                <a:ext cx="637074" cy="195634"/>
              </a:xfrm>
              <a:prstGeom prst="rightArrow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177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Kulkarni</dc:creator>
  <cp:lastModifiedBy>Yogesh Kulkarni</cp:lastModifiedBy>
  <cp:revision>7</cp:revision>
  <dcterms:created xsi:type="dcterms:W3CDTF">2020-04-14T04:03:55Z</dcterms:created>
  <dcterms:modified xsi:type="dcterms:W3CDTF">2020-04-14T04:44:17Z</dcterms:modified>
</cp:coreProperties>
</file>