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06FD-26B5-4DEC-BB6F-872FDEE3F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880F2-B174-48F3-BE7A-1E1B612E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6985-B3D4-43FE-BC05-08287F97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4914-62C1-4F17-9FCD-DD559D5E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3DA9-C38C-4F0D-B409-01083C25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7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E183-65CA-4959-AD9F-07BD332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7B0F8-5346-457F-9504-44C38739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619F-DF15-43F6-B619-C3C5B387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819-B570-4C4A-A026-8825076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9C05-9AD2-46A0-BFB4-2B033161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5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6A78C-FAF2-4A36-8C68-E2FF3EE86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05230-AC58-496B-98A9-08C59E77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0A3B-9F43-42D3-82F0-855BC30F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5883-54E2-4A19-B175-458478F2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12CA-79A6-47BC-8629-1D277607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572B-403B-4CB1-A4E8-1C2236C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B057-9AAA-479F-B619-D7374389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717D-3835-49DB-B0A2-5873560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C9F7-1CB8-4427-B4F3-B8EA132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89FA-5CE2-444F-BF3D-EC6160EB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34BB-99F4-4925-8EEB-DC61C05C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5293-40C6-4C90-A648-847D1018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2082-5A35-4C64-90AA-B48A7325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83FE-50BA-4205-94C2-5FD9F7B8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DB14-501A-4D3F-8E0D-84595FFC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7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5CB-FA04-42B3-BFEB-1130532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3FC9-C9FF-4078-9E1E-695E0D53C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6EF5C-5CD1-404F-8C3E-5513F6194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8FF4-C9C7-4E47-B1D2-D9EB2154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DA7B-AAA0-45BE-BF74-FE9BA432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9B61-1AD3-498C-BCC8-BA3A295A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B46A-4D2C-403E-9EF8-F5F81FED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3AE5-C4DA-44A0-A645-4FAA9E8B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926D8-D5B0-4996-B900-24CF3471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961A-920D-4275-A65F-C9F2C661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6222A-D900-4974-BD44-09C6DCD95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F07CD-7956-406E-A7E7-9A69FD8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132F9-71E2-4B13-832F-C3437C78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A4956-FD67-49A9-8555-E100F1F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283-718D-4A66-BCE6-A4055BE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9F5A-A9E3-43F8-8562-A1CFBA91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4C1EF-E09D-4D8B-862D-38C97005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F5579-AA16-4D9C-87D7-108630AE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A7572-AA2B-45E2-AB75-ADC40EDA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3FCCB-9C1E-471C-9A0D-ECF84C1E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27DE-DE1C-4B63-B6F4-A3283156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4EA9-9DED-4429-859D-AD3F23E8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4771-D372-40C1-8C45-FDA3B37D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29B5-447A-4BDC-AF7E-2F18D6BA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7149-EF13-4EFF-9A16-405C4C78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8E27-D53F-4503-850A-4F32814A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E6D9-827C-49AA-BB52-AE407AD8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20B6-5431-4881-9E6D-F4BDF3D4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45527-3B8F-4743-A520-16B0C1A79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EFC0-858D-4E8D-AC36-BF37BE3A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0E19-4065-4092-B98A-1739A99A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3455-299C-4562-89F1-F973462C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6372-4AA7-4E3C-B199-0FD00ACF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9BA24-BCC4-4C0B-BDF1-7DB1085A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E2A4-90D3-4A86-9712-30FEFAD6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335D-AE2B-4D82-900D-7A65C6D0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B720-2C71-4677-80A9-7B87BCE3A0F2}" type="datetimeFigureOut">
              <a:rPr lang="en-IN" smtClean="0"/>
              <a:t>15-12-2019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18D2-CA1E-4D36-839D-B058B2BF1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69D0-23BB-4A73-9D63-94AACBF11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7AB4-91CF-414C-B690-697042D74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40547D-30F7-4939-9C56-EFCF5C582590}"/>
              </a:ext>
            </a:extLst>
          </p:cNvPr>
          <p:cNvGrpSpPr/>
          <p:nvPr/>
        </p:nvGrpSpPr>
        <p:grpSpPr>
          <a:xfrm>
            <a:off x="1913641" y="1545996"/>
            <a:ext cx="3412503" cy="3553905"/>
            <a:chOff x="1913641" y="1545996"/>
            <a:chExt cx="3412503" cy="35539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DF8BA78-05F8-4BCB-9D11-9B1942815AAE}"/>
                </a:ext>
              </a:extLst>
            </p:cNvPr>
            <p:cNvSpPr/>
            <p:nvPr/>
          </p:nvSpPr>
          <p:spPr>
            <a:xfrm>
              <a:off x="2639505" y="4194928"/>
              <a:ext cx="1941922" cy="90497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1,2a</a:t>
              </a:r>
              <a:endParaRPr lang="en-IN" sz="4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329B6CF-8FEE-4ADF-A24C-EFD5F0FD2D4C}"/>
                </a:ext>
              </a:extLst>
            </p:cNvPr>
            <p:cNvSpPr/>
            <p:nvPr/>
          </p:nvSpPr>
          <p:spPr>
            <a:xfrm>
              <a:off x="2639505" y="1545996"/>
              <a:ext cx="1941922" cy="90497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2b,3,4</a:t>
              </a:r>
              <a:endParaRPr lang="en-IN" sz="4000" dirty="0">
                <a:solidFill>
                  <a:schemeClr val="tx1"/>
                </a:solidFill>
              </a:endParaRPr>
            </a:p>
          </p:txBody>
        </p:sp>
        <p:sp>
          <p:nvSpPr>
            <p:cNvPr id="4" name="Double Wave 3">
              <a:extLst>
                <a:ext uri="{FF2B5EF4-FFF2-40B4-BE49-F238E27FC236}">
                  <a16:creationId xmlns:a16="http://schemas.microsoft.com/office/drawing/2014/main" id="{57330985-3AF7-47D9-8261-9B34A1DA16E9}"/>
                </a:ext>
              </a:extLst>
            </p:cNvPr>
            <p:cNvSpPr/>
            <p:nvPr/>
          </p:nvSpPr>
          <p:spPr>
            <a:xfrm>
              <a:off x="1913641" y="2818614"/>
              <a:ext cx="3412503" cy="904973"/>
            </a:xfrm>
            <a:prstGeom prst="doubleWav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2">
                    <a:lumMod val="60000"/>
                    <a:lumOff val="40000"/>
                  </a:schemeClr>
                </a:gs>
                <a:gs pos="83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561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Kulkarni</dc:creator>
  <cp:lastModifiedBy>Yogesh Kulkarni</cp:lastModifiedBy>
  <cp:revision>3</cp:revision>
  <dcterms:created xsi:type="dcterms:W3CDTF">2019-12-15T07:22:47Z</dcterms:created>
  <dcterms:modified xsi:type="dcterms:W3CDTF">2019-12-15T09:43:01Z</dcterms:modified>
</cp:coreProperties>
</file>