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112B-A549-4D26-ABA6-113105CBA1EA}" type="datetimeFigureOut">
              <a:rPr lang="hi-IN" smtClean="0"/>
              <a:t>शुक्रवार, 8 क़ार्तीक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16E1-B350-44DA-A881-FA80C4A438EF}" type="slidenum">
              <a:rPr lang="hi-IN" smtClean="0"/>
              <a:t>‹#›</a:t>
            </a:fld>
            <a:endParaRPr lang="hi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88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112B-A549-4D26-ABA6-113105CBA1EA}" type="datetimeFigureOut">
              <a:rPr lang="hi-IN" smtClean="0"/>
              <a:t>शुक्रवार, 8 क़ार्तीक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16E1-B350-44DA-A881-FA80C4A438E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77258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112B-A549-4D26-ABA6-113105CBA1EA}" type="datetimeFigureOut">
              <a:rPr lang="hi-IN" smtClean="0"/>
              <a:t>शुक्रवार, 8 क़ार्तीक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16E1-B350-44DA-A881-FA80C4A438E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38920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112B-A549-4D26-ABA6-113105CBA1EA}" type="datetimeFigureOut">
              <a:rPr lang="hi-IN" smtClean="0"/>
              <a:t>शुक्रवार, 8 क़ार्तीक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16E1-B350-44DA-A881-FA80C4A438E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16140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112B-A549-4D26-ABA6-113105CBA1EA}" type="datetimeFigureOut">
              <a:rPr lang="hi-IN" smtClean="0"/>
              <a:t>शुक्रवार, 8 क़ार्तीक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16E1-B350-44DA-A881-FA80C4A438EF}" type="slidenum">
              <a:rPr lang="hi-IN" smtClean="0"/>
              <a:t>‹#›</a:t>
            </a:fld>
            <a:endParaRPr lang="hi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84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112B-A549-4D26-ABA6-113105CBA1EA}" type="datetimeFigureOut">
              <a:rPr lang="hi-IN" smtClean="0"/>
              <a:t>शुक्रवार, 8 क़ार्तीक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16E1-B350-44DA-A881-FA80C4A438E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78242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112B-A549-4D26-ABA6-113105CBA1EA}" type="datetimeFigureOut">
              <a:rPr lang="hi-IN" smtClean="0"/>
              <a:t>शुक्रवार, 8 क़ार्तीक 1942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16E1-B350-44DA-A881-FA80C4A438E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80377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112B-A549-4D26-ABA6-113105CBA1EA}" type="datetimeFigureOut">
              <a:rPr lang="hi-IN" smtClean="0"/>
              <a:t>शुक्रवार, 8 क़ार्तीक 1942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16E1-B350-44DA-A881-FA80C4A438E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7035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112B-A549-4D26-ABA6-113105CBA1EA}" type="datetimeFigureOut">
              <a:rPr lang="hi-IN" smtClean="0"/>
              <a:t>शुक्रवार, 8 क़ार्तीक 1942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16E1-B350-44DA-A881-FA80C4A438E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42255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95112B-A549-4D26-ABA6-113105CBA1EA}" type="datetimeFigureOut">
              <a:rPr lang="hi-IN" smtClean="0"/>
              <a:t>शुक्रवार, 8 क़ार्तीक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8B16E1-B350-44DA-A881-FA80C4A438E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01765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112B-A549-4D26-ABA6-113105CBA1EA}" type="datetimeFigureOut">
              <a:rPr lang="hi-IN" smtClean="0"/>
              <a:t>शुक्रवार, 8 क़ार्तीक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16E1-B350-44DA-A881-FA80C4A438E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67923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95112B-A549-4D26-ABA6-113105CBA1EA}" type="datetimeFigureOut">
              <a:rPr lang="hi-IN" smtClean="0"/>
              <a:t>शुक्रवार, 8 क़ार्तीक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8B16E1-B350-44DA-A881-FA80C4A438EF}" type="slidenum">
              <a:rPr lang="hi-IN" smtClean="0"/>
              <a:t>‹#›</a:t>
            </a:fld>
            <a:endParaRPr lang="hi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9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32B014-4C21-4DD9-B76A-6BE073EEBFF2}"/>
              </a:ext>
            </a:extLst>
          </p:cNvPr>
          <p:cNvSpPr txBox="1"/>
          <p:nvPr/>
        </p:nvSpPr>
        <p:spPr>
          <a:xfrm>
            <a:off x="8957388" y="3797559"/>
            <a:ext cx="2890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Yogesh M Iggalore</a:t>
            </a:r>
            <a:endParaRPr lang="hi-IN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B5731-54E9-4871-8923-1E5BCECD692F}"/>
              </a:ext>
            </a:extLst>
          </p:cNvPr>
          <p:cNvSpPr txBox="1"/>
          <p:nvPr/>
        </p:nvSpPr>
        <p:spPr>
          <a:xfrm>
            <a:off x="979317" y="1679709"/>
            <a:ext cx="105688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>
                <a:solidFill>
                  <a:schemeClr val="accent1">
                    <a:lumMod val="75000"/>
                  </a:schemeClr>
                </a:solidFill>
              </a:rPr>
              <a:t>IoT, MQTT and Machine learning</a:t>
            </a:r>
            <a:endParaRPr lang="hi-IN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83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344BD7-520C-48A8-8D96-E7820BC53905}"/>
              </a:ext>
            </a:extLst>
          </p:cNvPr>
          <p:cNvSpPr txBox="1"/>
          <p:nvPr/>
        </p:nvSpPr>
        <p:spPr>
          <a:xfrm>
            <a:off x="4030825" y="662474"/>
            <a:ext cx="23855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chemeClr val="accent1">
                    <a:lumMod val="75000"/>
                  </a:schemeClr>
                </a:solidFill>
              </a:rPr>
              <a:t>Session-1</a:t>
            </a:r>
            <a:endParaRPr lang="hi-IN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AA055-361A-49DF-B4A3-7EB1B5D53057}"/>
              </a:ext>
            </a:extLst>
          </p:cNvPr>
          <p:cNvSpPr txBox="1"/>
          <p:nvPr/>
        </p:nvSpPr>
        <p:spPr>
          <a:xfrm>
            <a:off x="1418253" y="2127379"/>
            <a:ext cx="67274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Introduction to company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Why Internet of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IoT product development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MQTT protocol theory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MQTT practical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Live demo on MQTT protocol</a:t>
            </a:r>
            <a:endParaRPr lang="hi-IN" sz="3600" dirty="0"/>
          </a:p>
        </p:txBody>
      </p:sp>
    </p:spTree>
    <p:extLst>
      <p:ext uri="{BB962C8B-B14F-4D97-AF65-F5344CB8AC3E}">
        <p14:creationId xmlns:p14="http://schemas.microsoft.com/office/powerpoint/2010/main" val="299615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07AF7B-EE7D-4319-911E-3424901DADD2}"/>
              </a:ext>
            </a:extLst>
          </p:cNvPr>
          <p:cNvSpPr txBox="1"/>
          <p:nvPr/>
        </p:nvSpPr>
        <p:spPr>
          <a:xfrm>
            <a:off x="4030825" y="662474"/>
            <a:ext cx="23855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chemeClr val="accent1">
                    <a:lumMod val="75000"/>
                  </a:schemeClr>
                </a:solidFill>
              </a:rPr>
              <a:t>Session-2</a:t>
            </a:r>
            <a:endParaRPr lang="hi-IN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7E623-38FA-4636-9283-D993BCE47C54}"/>
              </a:ext>
            </a:extLst>
          </p:cNvPr>
          <p:cNvSpPr txBox="1"/>
          <p:nvPr/>
        </p:nvSpPr>
        <p:spPr>
          <a:xfrm>
            <a:off x="968051" y="2102508"/>
            <a:ext cx="107511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What is voice assistance (Alexa , google home)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Developing IoT product using voice assistance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Live demo using voice assistance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Applied Machine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Why </a:t>
            </a:r>
            <a:r>
              <a:rPr lang="en-IN" sz="3600" dirty="0" err="1"/>
              <a:t>tinyML</a:t>
            </a:r>
            <a:r>
              <a:rPr lang="en-IN" sz="3600" dirty="0"/>
              <a:t> is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 err="1"/>
              <a:t>tinyML</a:t>
            </a:r>
            <a:r>
              <a:rPr lang="en-IN" sz="3600" dirty="0"/>
              <a:t> live demo</a:t>
            </a:r>
            <a:endParaRPr lang="hi-IN" sz="3600" dirty="0"/>
          </a:p>
        </p:txBody>
      </p:sp>
    </p:spTree>
    <p:extLst>
      <p:ext uri="{BB962C8B-B14F-4D97-AF65-F5344CB8AC3E}">
        <p14:creationId xmlns:p14="http://schemas.microsoft.com/office/powerpoint/2010/main" val="2206960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65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M Iggalore</dc:creator>
  <cp:lastModifiedBy>Yogesh M Iggalore</cp:lastModifiedBy>
  <cp:revision>18</cp:revision>
  <dcterms:created xsi:type="dcterms:W3CDTF">2020-10-23T16:06:04Z</dcterms:created>
  <dcterms:modified xsi:type="dcterms:W3CDTF">2020-10-30T03:18:55Z</dcterms:modified>
</cp:coreProperties>
</file>