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712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938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544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20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0969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215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2293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120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7560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02F320-5D04-4E2C-85FD-8D2DDEA6EF27}" type="datetimeFigureOut">
              <a:rPr lang="hi-IN" smtClean="0"/>
              <a:t>मंगलवार, 17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91B093-BC51-43B4-9BEA-70D70CA7243B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80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74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092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2</cp:revision>
  <dcterms:created xsi:type="dcterms:W3CDTF">2020-12-08T07:57:22Z</dcterms:created>
  <dcterms:modified xsi:type="dcterms:W3CDTF">2020-12-08T08:54:42Z</dcterms:modified>
</cp:coreProperties>
</file>