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741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53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294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6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8430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9335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39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62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6828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8018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A6707D-245C-488F-AD2A-C6F3F312CA6B}" type="datetimeFigureOut">
              <a:rPr lang="hi-IN" smtClean="0"/>
              <a:t>सोमवार, 27 आश्वीन 1942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07E86A-08C2-4694-999F-A5ED1D8B4C21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32F5E-3C38-4182-A431-9F72A6852A38}"/>
              </a:ext>
            </a:extLst>
          </p:cNvPr>
          <p:cNvSpPr txBox="1"/>
          <p:nvPr/>
        </p:nvSpPr>
        <p:spPr>
          <a:xfrm>
            <a:off x="2808514" y="1884783"/>
            <a:ext cx="58265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</a:rPr>
              <a:t>Course Timeline</a:t>
            </a:r>
            <a:endParaRPr lang="hi-IN" sz="66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32BBB-7E9F-4507-B4C7-A10A5D7A4E9B}"/>
              </a:ext>
            </a:extLst>
          </p:cNvPr>
          <p:cNvSpPr txBox="1"/>
          <p:nvPr/>
        </p:nvSpPr>
        <p:spPr>
          <a:xfrm>
            <a:off x="9769151" y="3928187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Yogesh M Iggalore</a:t>
            </a:r>
          </a:p>
        </p:txBody>
      </p:sp>
    </p:spTree>
    <p:extLst>
      <p:ext uri="{BB962C8B-B14F-4D97-AF65-F5344CB8AC3E}">
        <p14:creationId xmlns:p14="http://schemas.microsoft.com/office/powerpoint/2010/main" val="353728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09F9AD-75BF-438D-A0B5-16EEEC374FCB}"/>
              </a:ext>
            </a:extLst>
          </p:cNvPr>
          <p:cNvSpPr txBox="1"/>
          <p:nvPr/>
        </p:nvSpPr>
        <p:spPr>
          <a:xfrm>
            <a:off x="4338734" y="709126"/>
            <a:ext cx="24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Week-01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F0809-EF86-4B1D-82D1-521DB8201023}"/>
              </a:ext>
            </a:extLst>
          </p:cNvPr>
          <p:cNvSpPr txBox="1"/>
          <p:nvPr/>
        </p:nvSpPr>
        <p:spPr>
          <a:xfrm>
            <a:off x="1371600" y="2178556"/>
            <a:ext cx="8924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Introduction to Embedded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Introduction to 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Introduction to C/C++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Introduction Microcontroller/Microprocessor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GPIO basic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LED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Switch examples</a:t>
            </a:r>
            <a:endParaRPr lang="hi-IN" sz="3600" dirty="0"/>
          </a:p>
        </p:txBody>
      </p:sp>
    </p:spTree>
    <p:extLst>
      <p:ext uri="{BB962C8B-B14F-4D97-AF65-F5344CB8AC3E}">
        <p14:creationId xmlns:p14="http://schemas.microsoft.com/office/powerpoint/2010/main" val="296661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CA0276-3AC4-4D50-9F03-0976BF1ED1D5}"/>
              </a:ext>
            </a:extLst>
          </p:cNvPr>
          <p:cNvSpPr txBox="1"/>
          <p:nvPr/>
        </p:nvSpPr>
        <p:spPr>
          <a:xfrm>
            <a:off x="3806889" y="585453"/>
            <a:ext cx="24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Week-02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757B6-2CAD-43A3-8092-BC4BCDF57A36}"/>
              </a:ext>
            </a:extLst>
          </p:cNvPr>
          <p:cNvSpPr txBox="1"/>
          <p:nvPr/>
        </p:nvSpPr>
        <p:spPr>
          <a:xfrm>
            <a:off x="1250302" y="2071396"/>
            <a:ext cx="31538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Timer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PWM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PWM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Memory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Memory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UART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UART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ADC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ADC examples</a:t>
            </a:r>
          </a:p>
        </p:txBody>
      </p:sp>
    </p:spTree>
    <p:extLst>
      <p:ext uri="{BB962C8B-B14F-4D97-AF65-F5344CB8AC3E}">
        <p14:creationId xmlns:p14="http://schemas.microsoft.com/office/powerpoint/2010/main" val="26770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1F04F4-8EFF-4A72-8F3E-29A6C09B936C}"/>
              </a:ext>
            </a:extLst>
          </p:cNvPr>
          <p:cNvSpPr txBox="1"/>
          <p:nvPr/>
        </p:nvSpPr>
        <p:spPr>
          <a:xfrm>
            <a:off x="3806889" y="585453"/>
            <a:ext cx="24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Week-03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89693-6722-46FF-B05D-C1DAAB0C0402}"/>
              </a:ext>
            </a:extLst>
          </p:cNvPr>
          <p:cNvSpPr txBox="1"/>
          <p:nvPr/>
        </p:nvSpPr>
        <p:spPr>
          <a:xfrm>
            <a:off x="746114" y="1778036"/>
            <a:ext cx="428508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Examples of DHT11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 to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I2C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 to </a:t>
            </a:r>
            <a:r>
              <a:rPr lang="en-IN" sz="2800" dirty="0" err="1"/>
              <a:t>WiFi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err="1"/>
              <a:t>WiFi</a:t>
            </a:r>
            <a:r>
              <a:rPr lang="en-IN" sz="2800" dirty="0"/>
              <a:t>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 to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Webserver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Filesystem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Filesystem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Internet examples</a:t>
            </a:r>
          </a:p>
        </p:txBody>
      </p:sp>
    </p:spTree>
    <p:extLst>
      <p:ext uri="{BB962C8B-B14F-4D97-AF65-F5344CB8AC3E}">
        <p14:creationId xmlns:p14="http://schemas.microsoft.com/office/powerpoint/2010/main" val="4346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09484-0784-4E62-B8C4-DC5D896D46D0}"/>
              </a:ext>
            </a:extLst>
          </p:cNvPr>
          <p:cNvSpPr txBox="1"/>
          <p:nvPr/>
        </p:nvSpPr>
        <p:spPr>
          <a:xfrm>
            <a:off x="3806889" y="585453"/>
            <a:ext cx="24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Week-04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C1C98-C371-4821-9B7C-7223B887B17D}"/>
              </a:ext>
            </a:extLst>
          </p:cNvPr>
          <p:cNvSpPr txBox="1"/>
          <p:nvPr/>
        </p:nvSpPr>
        <p:spPr>
          <a:xfrm>
            <a:off x="1240993" y="2118049"/>
            <a:ext cx="37902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MQTT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Alexa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Alexa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telegram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Telegram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Modbus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Modbus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</a:t>
            </a:r>
            <a:r>
              <a:rPr lang="en-IN" sz="2400" dirty="0" err="1"/>
              <a:t>thingspeak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Thingspeak</a:t>
            </a:r>
            <a:r>
              <a:rPr lang="en-IN" sz="2400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97920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09484-0784-4E62-B8C4-DC5D896D46D0}"/>
              </a:ext>
            </a:extLst>
          </p:cNvPr>
          <p:cNvSpPr txBox="1"/>
          <p:nvPr/>
        </p:nvSpPr>
        <p:spPr>
          <a:xfrm>
            <a:off x="3806889" y="585453"/>
            <a:ext cx="24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</a:rPr>
              <a:t>Week-05</a:t>
            </a:r>
            <a:endParaRPr lang="hi-IN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C1C98-C371-4821-9B7C-7223B887B17D}"/>
              </a:ext>
            </a:extLst>
          </p:cNvPr>
          <p:cNvSpPr txBox="1"/>
          <p:nvPr/>
        </p:nvSpPr>
        <p:spPr>
          <a:xfrm>
            <a:off x="1240993" y="2118049"/>
            <a:ext cx="37290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</a:t>
            </a:r>
            <a:r>
              <a:rPr lang="en-IN" sz="2400" dirty="0" err="1"/>
              <a:t>AdafruitIO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AdafruitIO</a:t>
            </a:r>
            <a:r>
              <a:rPr lang="en-IN" sz="2400" dirty="0"/>
              <a:t>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ESPNOW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ESPNOW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Introduction to OTA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OTA examples</a:t>
            </a:r>
          </a:p>
        </p:txBody>
      </p:sp>
    </p:spTree>
    <p:extLst>
      <p:ext uri="{BB962C8B-B14F-4D97-AF65-F5344CB8AC3E}">
        <p14:creationId xmlns:p14="http://schemas.microsoft.com/office/powerpoint/2010/main" val="3597543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122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7</cp:revision>
  <dcterms:created xsi:type="dcterms:W3CDTF">2020-10-19T11:19:58Z</dcterms:created>
  <dcterms:modified xsi:type="dcterms:W3CDTF">2020-10-19T11:35:38Z</dcterms:modified>
</cp:coreProperties>
</file>