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 M Iggalore" initials="YMI" lastIdx="1" clrIdx="0">
    <p:extLst>
      <p:ext uri="{19B8F6BF-5375-455C-9EA6-DF929625EA0E}">
        <p15:presenceInfo xmlns:p15="http://schemas.microsoft.com/office/powerpoint/2012/main" userId="9cc0d90aa34519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7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7288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530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0497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171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3205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116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39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9624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954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F36D3F-9FB9-4AEB-BF44-4E1FC5131A4F}" type="datetimeFigureOut">
              <a:rPr lang="hi-IN" smtClean="0"/>
              <a:t>शुक्रवार, 22 क़ार्तीक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DE197C-BDD5-4229-B8B9-75ADB6E34D14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3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A993A-2C6C-47A3-A939-73413F0DE0B3}"/>
              </a:ext>
            </a:extLst>
          </p:cNvPr>
          <p:cNvSpPr txBox="1"/>
          <p:nvPr/>
        </p:nvSpPr>
        <p:spPr>
          <a:xfrm>
            <a:off x="3582956" y="1539552"/>
            <a:ext cx="38888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rgbClr val="0070C0"/>
                </a:solidFill>
              </a:rPr>
              <a:t>EEPROM</a:t>
            </a:r>
            <a:endParaRPr lang="hi-IN" sz="80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4202B-5B07-4462-A546-3B509F099472}"/>
              </a:ext>
            </a:extLst>
          </p:cNvPr>
          <p:cNvSpPr txBox="1"/>
          <p:nvPr/>
        </p:nvSpPr>
        <p:spPr>
          <a:xfrm>
            <a:off x="8929397" y="3820885"/>
            <a:ext cx="2452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Yogesh M Iggalore</a:t>
            </a:r>
          </a:p>
        </p:txBody>
      </p:sp>
    </p:spTree>
    <p:extLst>
      <p:ext uri="{BB962C8B-B14F-4D97-AF65-F5344CB8AC3E}">
        <p14:creationId xmlns:p14="http://schemas.microsoft.com/office/powerpoint/2010/main" val="422497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17DD34-0180-44DD-A842-77DCE4203E60}"/>
              </a:ext>
            </a:extLst>
          </p:cNvPr>
          <p:cNvSpPr txBox="1"/>
          <p:nvPr/>
        </p:nvSpPr>
        <p:spPr>
          <a:xfrm>
            <a:off x="3806890" y="774441"/>
            <a:ext cx="4192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Types of ROM</a:t>
            </a:r>
            <a:endParaRPr lang="hi-IN" sz="54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C562C-6EAF-4F5E-BEEA-9F3DEA4ABC93}"/>
              </a:ext>
            </a:extLst>
          </p:cNvPr>
          <p:cNvSpPr txBox="1"/>
          <p:nvPr/>
        </p:nvSpPr>
        <p:spPr>
          <a:xfrm>
            <a:off x="948826" y="2211354"/>
            <a:ext cx="108582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ROM : Mask Programmable ROM (MROM)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EPROM : UV Erasable 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OTP : One Time Programmable EPROM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EEPROM : Electrically Erasable and Programmable 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Flash Memory </a:t>
            </a:r>
          </a:p>
        </p:txBody>
      </p:sp>
    </p:spTree>
    <p:extLst>
      <p:ext uri="{BB962C8B-B14F-4D97-AF65-F5344CB8AC3E}">
        <p14:creationId xmlns:p14="http://schemas.microsoft.com/office/powerpoint/2010/main" val="409133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0B09B-5AAB-4DFC-B26F-30F7FDB3CE95}"/>
              </a:ext>
            </a:extLst>
          </p:cNvPr>
          <p:cNvSpPr txBox="1"/>
          <p:nvPr/>
        </p:nvSpPr>
        <p:spPr>
          <a:xfrm>
            <a:off x="1138335" y="774441"/>
            <a:ext cx="4125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</a:rPr>
              <a:t>What is EEPROM</a:t>
            </a:r>
            <a:endParaRPr lang="hi-IN" sz="44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81DCC-5911-4FB9-AEFF-9F0183158DCA}"/>
              </a:ext>
            </a:extLst>
          </p:cNvPr>
          <p:cNvSpPr txBox="1"/>
          <p:nvPr/>
        </p:nvSpPr>
        <p:spPr>
          <a:xfrm>
            <a:off x="740293" y="2228671"/>
            <a:ext cx="104377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Electrically Erasable Programable Read Only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It’s is non-volatile memory which keep holding data even if power is losses.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content of EEPROM may be changed during operation (similar to RAM ), but remains permanently saved even upon the power supply goes off(similar to ROM)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 can be found inside microcontroller or outside the 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ESP8266 has 4096 bytes of EEPROM</a:t>
            </a:r>
          </a:p>
        </p:txBody>
      </p:sp>
    </p:spTree>
    <p:extLst>
      <p:ext uri="{BB962C8B-B14F-4D97-AF65-F5344CB8AC3E}">
        <p14:creationId xmlns:p14="http://schemas.microsoft.com/office/powerpoint/2010/main" val="355480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0B09B-5AAB-4DFC-B26F-30F7FDB3CE95}"/>
              </a:ext>
            </a:extLst>
          </p:cNvPr>
          <p:cNvSpPr txBox="1"/>
          <p:nvPr/>
        </p:nvSpPr>
        <p:spPr>
          <a:xfrm>
            <a:off x="1138335" y="774441"/>
            <a:ext cx="50438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</a:rPr>
              <a:t>Arduino EEPROM Lib</a:t>
            </a:r>
            <a:endParaRPr lang="hi-IN" sz="4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25C8E25-FFF6-4312-8058-34C2AAD68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8175"/>
              </p:ext>
            </p:extLst>
          </p:nvPr>
        </p:nvGraphicFramePr>
        <p:xfrm>
          <a:off x="821094" y="1941976"/>
          <a:ext cx="10907486" cy="400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508">
                  <a:extLst>
                    <a:ext uri="{9D8B030D-6E8A-4147-A177-3AD203B41FA5}">
                      <a16:colId xmlns:a16="http://schemas.microsoft.com/office/drawing/2014/main" val="293439504"/>
                    </a:ext>
                  </a:extLst>
                </a:gridCol>
                <a:gridCol w="7232978">
                  <a:extLst>
                    <a:ext uri="{9D8B030D-6E8A-4147-A177-3AD203B41FA5}">
                      <a16:colId xmlns:a16="http://schemas.microsoft.com/office/drawing/2014/main" val="1026623356"/>
                    </a:ext>
                  </a:extLst>
                </a:gridCol>
              </a:tblGrid>
              <a:tr h="800325">
                <a:tc>
                  <a:txBody>
                    <a:bodyPr/>
                    <a:lstStyle/>
                    <a:p>
                      <a:r>
                        <a:rPr lang="en-IN" dirty="0"/>
                        <a:t>Functions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824626"/>
                  </a:ext>
                </a:extLst>
              </a:tr>
              <a:tr h="800325">
                <a:tc>
                  <a:txBody>
                    <a:bodyPr/>
                    <a:lstStyle/>
                    <a:p>
                      <a:r>
                        <a:rPr lang="en-IN" dirty="0" err="1"/>
                        <a:t>EEPROM.begin</a:t>
                      </a:r>
                      <a:r>
                        <a:rPr lang="en-IN" dirty="0"/>
                        <a:t>(</a:t>
                      </a:r>
                      <a:r>
                        <a:rPr lang="en-IN" dirty="0" err="1"/>
                        <a:t>size_t</a:t>
                      </a:r>
                      <a:r>
                        <a:rPr lang="en-IN" dirty="0"/>
                        <a:t> size)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function begins </a:t>
                      </a:r>
                      <a:r>
                        <a:rPr lang="en-IN" dirty="0" err="1"/>
                        <a:t>eeprom</a:t>
                      </a:r>
                      <a:r>
                        <a:rPr lang="en-IN" dirty="0"/>
                        <a:t> with mentioned byte size max byte size is 4096 Ex: </a:t>
                      </a:r>
                      <a:r>
                        <a:rPr lang="en-IN" dirty="0" err="1"/>
                        <a:t>EEPROM.begin</a:t>
                      </a:r>
                      <a:r>
                        <a:rPr lang="en-IN" dirty="0"/>
                        <a:t>(20); // starts EEPROM with size 20 bytes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42037"/>
                  </a:ext>
                </a:extLst>
              </a:tr>
              <a:tr h="800325">
                <a:tc>
                  <a:txBody>
                    <a:bodyPr/>
                    <a:lstStyle/>
                    <a:p>
                      <a:r>
                        <a:rPr lang="en-IN" dirty="0" err="1"/>
                        <a:t>EEPROM.read</a:t>
                      </a:r>
                      <a:r>
                        <a:rPr lang="en-IN" dirty="0"/>
                        <a:t>(int </a:t>
                      </a:r>
                      <a:r>
                        <a:rPr lang="en-IN" dirty="0" err="1"/>
                        <a:t>const</a:t>
                      </a:r>
                      <a:r>
                        <a:rPr lang="en-IN" dirty="0"/>
                        <a:t> address)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returns byte value stored in mentioned address ex: </a:t>
                      </a:r>
                      <a:br>
                        <a:rPr lang="en-IN" dirty="0"/>
                      </a:br>
                      <a:r>
                        <a:rPr lang="en-IN" dirty="0" err="1"/>
                        <a:t>bValue</a:t>
                      </a:r>
                      <a:r>
                        <a:rPr lang="en-IN" dirty="0"/>
                        <a:t>= </a:t>
                      </a:r>
                      <a:r>
                        <a:rPr lang="en-IN" dirty="0" err="1"/>
                        <a:t>EEPROM.read</a:t>
                      </a:r>
                      <a:r>
                        <a:rPr lang="en-IN" dirty="0"/>
                        <a:t>(10); // returns value stored in address 10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75231"/>
                  </a:ext>
                </a:extLst>
              </a:tr>
              <a:tr h="800325">
                <a:tc>
                  <a:txBody>
                    <a:bodyPr/>
                    <a:lstStyle/>
                    <a:p>
                      <a:r>
                        <a:rPr lang="en-IN" dirty="0" err="1"/>
                        <a:t>EEPROM.write</a:t>
                      </a:r>
                      <a:r>
                        <a:rPr lang="en-IN" dirty="0"/>
                        <a:t>(int </a:t>
                      </a:r>
                      <a:r>
                        <a:rPr lang="en-IN" dirty="0" err="1"/>
                        <a:t>const</a:t>
                      </a:r>
                      <a:r>
                        <a:rPr lang="en-IN" dirty="0"/>
                        <a:t> address, uint8_t value);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functions writes value to mentioned address. </a:t>
                      </a:r>
                      <a:br>
                        <a:rPr lang="en-IN" dirty="0"/>
                      </a:br>
                      <a:r>
                        <a:rPr lang="en-IN" dirty="0"/>
                        <a:t>Ex: </a:t>
                      </a:r>
                      <a:r>
                        <a:rPr lang="en-IN" dirty="0" err="1"/>
                        <a:t>EEPROM.write</a:t>
                      </a:r>
                      <a:r>
                        <a:rPr lang="en-IN" dirty="0"/>
                        <a:t>(10,123); // here writes value 123 to address location 10 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82312"/>
                  </a:ext>
                </a:extLst>
              </a:tr>
              <a:tr h="800325">
                <a:tc>
                  <a:txBody>
                    <a:bodyPr/>
                    <a:lstStyle/>
                    <a:p>
                      <a:r>
                        <a:rPr lang="en-IN" dirty="0" err="1"/>
                        <a:t>EEPROM.commit</a:t>
                      </a:r>
                      <a:r>
                        <a:rPr lang="en-IN" dirty="0"/>
                        <a:t>();</a:t>
                      </a:r>
                      <a:endParaRPr lang="hi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This function stores all write values to EEPROM.</a:t>
                      </a:r>
                      <a:br>
                        <a:rPr lang="en-IN" dirty="0"/>
                      </a:br>
                      <a:r>
                        <a:rPr lang="en-IN" dirty="0"/>
                        <a:t>EX: </a:t>
                      </a:r>
                      <a:r>
                        <a:rPr lang="en-IN" dirty="0" err="1"/>
                        <a:t>EEPROM.commit</a:t>
                      </a:r>
                      <a:r>
                        <a:rPr lang="en-IN" dirty="0"/>
                        <a:t>(); </a:t>
                      </a:r>
                      <a:endParaRPr lang="hi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6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77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239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11</cp:revision>
  <dcterms:created xsi:type="dcterms:W3CDTF">2020-11-13T09:42:04Z</dcterms:created>
  <dcterms:modified xsi:type="dcterms:W3CDTF">2020-11-13T11:19:43Z</dcterms:modified>
</cp:coreProperties>
</file>