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83" autoAdjust="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i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55DBD-B70A-4A59-ACC4-B7B00D342808}" type="datetimeFigureOut">
              <a:rPr lang="hi-IN" smtClean="0"/>
              <a:t>शनिवार, 11 आश्वीन 1942</a:t>
            </a:fld>
            <a:endParaRPr lang="hi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i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CDC63-D447-49CB-97DE-6E86A78B7DD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92033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F6D3-D727-435F-A324-6D2180F14259}" type="datetimeFigureOut">
              <a:rPr lang="hi-IN" smtClean="0"/>
              <a:t>शनिवार, 11 आश्वीन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BD87-A16C-4B8E-9E87-56E46CEC8EC7}" type="slidenum">
              <a:rPr lang="hi-IN" smtClean="0"/>
              <a:t>‹#›</a:t>
            </a:fld>
            <a:endParaRPr lang="hi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10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F6D3-D727-435F-A324-6D2180F14259}" type="datetimeFigureOut">
              <a:rPr lang="hi-IN" smtClean="0"/>
              <a:t>शनिवार, 11 आश्वीन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BD87-A16C-4B8E-9E87-56E46CEC8EC7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774500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F6D3-D727-435F-A324-6D2180F14259}" type="datetimeFigureOut">
              <a:rPr lang="hi-IN" smtClean="0"/>
              <a:t>शनिवार, 11 आश्वीन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BD87-A16C-4B8E-9E87-56E46CEC8EC7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42965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F6D3-D727-435F-A324-6D2180F14259}" type="datetimeFigureOut">
              <a:rPr lang="hi-IN" smtClean="0"/>
              <a:t>शनिवार, 11 आश्वीन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BD87-A16C-4B8E-9E87-56E46CEC8EC7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2293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F6D3-D727-435F-A324-6D2180F14259}" type="datetimeFigureOut">
              <a:rPr lang="hi-IN" smtClean="0"/>
              <a:t>शनिवार, 11 आश्वीन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BD87-A16C-4B8E-9E87-56E46CEC8EC7}" type="slidenum">
              <a:rPr lang="hi-IN" smtClean="0"/>
              <a:t>‹#›</a:t>
            </a:fld>
            <a:endParaRPr lang="hi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77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F6D3-D727-435F-A324-6D2180F14259}" type="datetimeFigureOut">
              <a:rPr lang="hi-IN" smtClean="0"/>
              <a:t>शनिवार, 11 आश्वीन 1942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BD87-A16C-4B8E-9E87-56E46CEC8EC7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9004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F6D3-D727-435F-A324-6D2180F14259}" type="datetimeFigureOut">
              <a:rPr lang="hi-IN" smtClean="0"/>
              <a:t>शनिवार, 11 आश्वीन 1942</a:t>
            </a:fld>
            <a:endParaRPr lang="hi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BD87-A16C-4B8E-9E87-56E46CEC8EC7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83758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F6D3-D727-435F-A324-6D2180F14259}" type="datetimeFigureOut">
              <a:rPr lang="hi-IN" smtClean="0"/>
              <a:t>शनिवार, 11 आश्वीन 1942</a:t>
            </a:fld>
            <a:endParaRPr lang="hi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BD87-A16C-4B8E-9E87-56E46CEC8EC7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81069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F6D3-D727-435F-A324-6D2180F14259}" type="datetimeFigureOut">
              <a:rPr lang="hi-IN" smtClean="0"/>
              <a:t>शनिवार, 11 आश्वीन 1942</a:t>
            </a:fld>
            <a:endParaRPr lang="hi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i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BD87-A16C-4B8E-9E87-56E46CEC8EC7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85726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C21F6D3-D727-435F-A324-6D2180F14259}" type="datetimeFigureOut">
              <a:rPr lang="hi-IN" smtClean="0"/>
              <a:t>शनिवार, 11 आश्वीन 1942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93BD87-A16C-4B8E-9E87-56E46CEC8EC7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59566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F6D3-D727-435F-A324-6D2180F14259}" type="datetimeFigureOut">
              <a:rPr lang="hi-IN" smtClean="0"/>
              <a:t>शनिवार, 11 आश्वीन 1942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BD87-A16C-4B8E-9E87-56E46CEC8EC7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93886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C21F6D3-D727-435F-A324-6D2180F14259}" type="datetimeFigureOut">
              <a:rPr lang="hi-IN" smtClean="0"/>
              <a:t>शनिवार, 11 आश्वीन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B93BD87-A16C-4B8E-9E87-56E46CEC8EC7}" type="slidenum">
              <a:rPr lang="hi-IN" smtClean="0"/>
              <a:t>‹#›</a:t>
            </a:fld>
            <a:endParaRPr lang="hi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08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385AFD-8927-4BFD-A5A0-A0A1BCDD5A73}"/>
              </a:ext>
            </a:extLst>
          </p:cNvPr>
          <p:cNvSpPr txBox="1"/>
          <p:nvPr/>
        </p:nvSpPr>
        <p:spPr>
          <a:xfrm>
            <a:off x="1632857" y="1660849"/>
            <a:ext cx="80881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dirty="0">
                <a:solidFill>
                  <a:srgbClr val="00B050"/>
                </a:solidFill>
              </a:rPr>
              <a:t>Voice Assistance in IoT</a:t>
            </a:r>
            <a:endParaRPr lang="hi-IN" sz="6600" b="1" dirty="0">
              <a:solidFill>
                <a:srgbClr val="00B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CEFCF8-9D40-4BEE-95D6-7834F239A8DA}"/>
              </a:ext>
            </a:extLst>
          </p:cNvPr>
          <p:cNvSpPr txBox="1"/>
          <p:nvPr/>
        </p:nvSpPr>
        <p:spPr>
          <a:xfrm>
            <a:off x="8323290" y="3687514"/>
            <a:ext cx="3667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Yogesh M Iggalore</a:t>
            </a:r>
            <a:endParaRPr lang="hi-IN" sz="3600" b="1" dirty="0"/>
          </a:p>
        </p:txBody>
      </p:sp>
    </p:spTree>
    <p:extLst>
      <p:ext uri="{BB962C8B-B14F-4D97-AF65-F5344CB8AC3E}">
        <p14:creationId xmlns:p14="http://schemas.microsoft.com/office/powerpoint/2010/main" val="82741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A650A2B-7F51-40FD-9940-524EA59AD3A1}"/>
              </a:ext>
            </a:extLst>
          </p:cNvPr>
          <p:cNvSpPr/>
          <p:nvPr/>
        </p:nvSpPr>
        <p:spPr>
          <a:xfrm>
            <a:off x="877186" y="2217576"/>
            <a:ext cx="1741715" cy="90507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IoT Device</a:t>
            </a:r>
            <a:endParaRPr lang="hi-IN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8FBA07-86EE-49CB-9096-CDB86B4B46B4}"/>
              </a:ext>
            </a:extLst>
          </p:cNvPr>
          <p:cNvSpPr/>
          <p:nvPr/>
        </p:nvSpPr>
        <p:spPr>
          <a:xfrm>
            <a:off x="7367642" y="3552629"/>
            <a:ext cx="1741715" cy="106991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/>
              <a:t>AWS </a:t>
            </a:r>
            <a:r>
              <a:rPr lang="en-IN" b="1" dirty="0"/>
              <a:t>Server</a:t>
            </a:r>
            <a:endParaRPr lang="hi-IN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FABFF8-992C-4114-883E-4380408DDB82}"/>
              </a:ext>
            </a:extLst>
          </p:cNvPr>
          <p:cNvSpPr/>
          <p:nvPr/>
        </p:nvSpPr>
        <p:spPr>
          <a:xfrm>
            <a:off x="9737182" y="4960775"/>
            <a:ext cx="1741715" cy="9921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NEWS</a:t>
            </a:r>
            <a:endParaRPr lang="hi-IN" b="1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BCCBE2D-1AA1-48BC-85DD-FF36BB7F35DB}"/>
              </a:ext>
            </a:extLst>
          </p:cNvPr>
          <p:cNvSpPr/>
          <p:nvPr/>
        </p:nvSpPr>
        <p:spPr>
          <a:xfrm>
            <a:off x="877186" y="4960775"/>
            <a:ext cx="1741715" cy="9921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>
                <a:solidFill>
                  <a:schemeClr val="tx1"/>
                </a:solidFill>
              </a:rPr>
              <a:t>Sinric</a:t>
            </a:r>
            <a:endParaRPr lang="hi-IN" b="1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1685143-4751-40A1-BB98-2FB8E5D9C99E}"/>
              </a:ext>
            </a:extLst>
          </p:cNvPr>
          <p:cNvSpPr/>
          <p:nvPr/>
        </p:nvSpPr>
        <p:spPr>
          <a:xfrm>
            <a:off x="9737183" y="2130490"/>
            <a:ext cx="1741715" cy="99215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IFTTT</a:t>
            </a:r>
            <a:endParaRPr lang="hi-IN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84B20A-9933-4ED5-8871-35F3CEDBC834}"/>
              </a:ext>
            </a:extLst>
          </p:cNvPr>
          <p:cNvCxnSpPr>
            <a:cxnSpLocks/>
          </p:cNvCxnSpPr>
          <p:nvPr/>
        </p:nvCxnSpPr>
        <p:spPr>
          <a:xfrm>
            <a:off x="4203555" y="4207327"/>
            <a:ext cx="39499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BDB424E-36E4-40A8-924F-40CFD46972B1}"/>
              </a:ext>
            </a:extLst>
          </p:cNvPr>
          <p:cNvCxnSpPr>
            <a:cxnSpLocks/>
          </p:cNvCxnSpPr>
          <p:nvPr/>
        </p:nvCxnSpPr>
        <p:spPr>
          <a:xfrm flipV="1">
            <a:off x="1378442" y="3200399"/>
            <a:ext cx="0" cy="166307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1136CE-C510-4BFF-80AF-7A18D7EE7020}"/>
              </a:ext>
            </a:extLst>
          </p:cNvPr>
          <p:cNvCxnSpPr>
            <a:cxnSpLocks/>
          </p:cNvCxnSpPr>
          <p:nvPr/>
        </p:nvCxnSpPr>
        <p:spPr>
          <a:xfrm>
            <a:off x="6543871" y="4171560"/>
            <a:ext cx="65314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61845C6-6FC7-48FE-8719-2BC1B921C63C}"/>
              </a:ext>
            </a:extLst>
          </p:cNvPr>
          <p:cNvSpPr txBox="1"/>
          <p:nvPr/>
        </p:nvSpPr>
        <p:spPr>
          <a:xfrm>
            <a:off x="2667001" y="633336"/>
            <a:ext cx="61952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/>
              <a:t>Alexa skills architecture</a:t>
            </a:r>
            <a:endParaRPr lang="hi-IN" sz="48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DAF672E-D929-45CE-BB92-3608529CF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229" y="3479648"/>
            <a:ext cx="1383825" cy="1383825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B63832A-7CF2-4EEC-89D5-C171C9978AE9}"/>
              </a:ext>
            </a:extLst>
          </p:cNvPr>
          <p:cNvCxnSpPr>
            <a:cxnSpLocks/>
          </p:cNvCxnSpPr>
          <p:nvPr/>
        </p:nvCxnSpPr>
        <p:spPr>
          <a:xfrm>
            <a:off x="8238499" y="4648200"/>
            <a:ext cx="0" cy="90962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C9A6A72-CE63-4950-96E3-56F0A7634F3A}"/>
              </a:ext>
            </a:extLst>
          </p:cNvPr>
          <p:cNvCxnSpPr>
            <a:cxnSpLocks/>
          </p:cNvCxnSpPr>
          <p:nvPr/>
        </p:nvCxnSpPr>
        <p:spPr>
          <a:xfrm flipH="1" flipV="1">
            <a:off x="2667001" y="5506383"/>
            <a:ext cx="5571498" cy="5144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9109330-8906-4268-A22B-26B7F4E08109}"/>
              </a:ext>
            </a:extLst>
          </p:cNvPr>
          <p:cNvCxnSpPr>
            <a:cxnSpLocks/>
          </p:cNvCxnSpPr>
          <p:nvPr/>
        </p:nvCxnSpPr>
        <p:spPr>
          <a:xfrm>
            <a:off x="1964156" y="3164068"/>
            <a:ext cx="0" cy="1753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D403E9E-D711-4E3C-9B21-DC0633793D99}"/>
              </a:ext>
            </a:extLst>
          </p:cNvPr>
          <p:cNvSpPr/>
          <p:nvPr/>
        </p:nvSpPr>
        <p:spPr>
          <a:xfrm>
            <a:off x="9737181" y="3552629"/>
            <a:ext cx="1741715" cy="9921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MUSIC</a:t>
            </a:r>
            <a:endParaRPr lang="hi-IN" b="1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1422FEA-7450-4AE1-BC1E-0F4DD0ABBFE7}"/>
              </a:ext>
            </a:extLst>
          </p:cNvPr>
          <p:cNvCxnSpPr/>
          <p:nvPr/>
        </p:nvCxnSpPr>
        <p:spPr>
          <a:xfrm flipV="1">
            <a:off x="8238499" y="2626568"/>
            <a:ext cx="1329707" cy="80243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1B15FC8-500C-4DCD-80A7-30D428EE2A16}"/>
              </a:ext>
            </a:extLst>
          </p:cNvPr>
          <p:cNvCxnSpPr>
            <a:cxnSpLocks/>
          </p:cNvCxnSpPr>
          <p:nvPr/>
        </p:nvCxnSpPr>
        <p:spPr>
          <a:xfrm>
            <a:off x="9174771" y="4171560"/>
            <a:ext cx="510249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2E5F3F2-95D2-4D7E-ADF6-194257FF4E52}"/>
              </a:ext>
            </a:extLst>
          </p:cNvPr>
          <p:cNvCxnSpPr>
            <a:cxnSpLocks/>
          </p:cNvCxnSpPr>
          <p:nvPr/>
        </p:nvCxnSpPr>
        <p:spPr>
          <a:xfrm>
            <a:off x="8436116" y="4728350"/>
            <a:ext cx="1248904" cy="77803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499F639-12D2-49F4-878F-09B66081CBC7}"/>
              </a:ext>
            </a:extLst>
          </p:cNvPr>
          <p:cNvSpPr txBox="1"/>
          <p:nvPr/>
        </p:nvSpPr>
        <p:spPr>
          <a:xfrm>
            <a:off x="2441684" y="3331906"/>
            <a:ext cx="2386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Alexa, turn on led</a:t>
            </a:r>
            <a:endParaRPr lang="hi-IN" b="1" dirty="0">
              <a:solidFill>
                <a:srgbClr val="FF0000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214C69E-E119-4524-A86B-27FA0DDA5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18" y="3479648"/>
            <a:ext cx="1540033" cy="13171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76141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A650A2B-7F51-40FD-9940-524EA59AD3A1}"/>
              </a:ext>
            </a:extLst>
          </p:cNvPr>
          <p:cNvSpPr/>
          <p:nvPr/>
        </p:nvSpPr>
        <p:spPr>
          <a:xfrm>
            <a:off x="877186" y="2217576"/>
            <a:ext cx="1741715" cy="90507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IoT Device</a:t>
            </a:r>
            <a:endParaRPr lang="hi-IN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8FBA07-86EE-49CB-9096-CDB86B4B46B4}"/>
              </a:ext>
            </a:extLst>
          </p:cNvPr>
          <p:cNvSpPr/>
          <p:nvPr/>
        </p:nvSpPr>
        <p:spPr>
          <a:xfrm>
            <a:off x="7367642" y="3552629"/>
            <a:ext cx="1741715" cy="106991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Google Server</a:t>
            </a:r>
            <a:endParaRPr lang="hi-IN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FABFF8-992C-4114-883E-4380408DDB82}"/>
              </a:ext>
            </a:extLst>
          </p:cNvPr>
          <p:cNvSpPr/>
          <p:nvPr/>
        </p:nvSpPr>
        <p:spPr>
          <a:xfrm>
            <a:off x="9737182" y="4960775"/>
            <a:ext cx="1741715" cy="9921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NEWS</a:t>
            </a:r>
            <a:endParaRPr lang="hi-IN" b="1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BCCBE2D-1AA1-48BC-85DD-FF36BB7F35DB}"/>
              </a:ext>
            </a:extLst>
          </p:cNvPr>
          <p:cNvSpPr/>
          <p:nvPr/>
        </p:nvSpPr>
        <p:spPr>
          <a:xfrm>
            <a:off x="877186" y="4960775"/>
            <a:ext cx="1741715" cy="9921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>
                <a:solidFill>
                  <a:schemeClr val="tx1"/>
                </a:solidFill>
              </a:rPr>
              <a:t>Sinric</a:t>
            </a:r>
            <a:endParaRPr lang="hi-IN" b="1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1685143-4751-40A1-BB98-2FB8E5D9C99E}"/>
              </a:ext>
            </a:extLst>
          </p:cNvPr>
          <p:cNvSpPr/>
          <p:nvPr/>
        </p:nvSpPr>
        <p:spPr>
          <a:xfrm>
            <a:off x="9737183" y="2130490"/>
            <a:ext cx="1741715" cy="99215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IFTTT</a:t>
            </a:r>
            <a:endParaRPr lang="hi-IN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84B20A-9933-4ED5-8871-35F3CEDBC834}"/>
              </a:ext>
            </a:extLst>
          </p:cNvPr>
          <p:cNvCxnSpPr>
            <a:cxnSpLocks/>
          </p:cNvCxnSpPr>
          <p:nvPr/>
        </p:nvCxnSpPr>
        <p:spPr>
          <a:xfrm>
            <a:off x="4203555" y="4207327"/>
            <a:ext cx="39499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BDB424E-36E4-40A8-924F-40CFD46972B1}"/>
              </a:ext>
            </a:extLst>
          </p:cNvPr>
          <p:cNvCxnSpPr>
            <a:cxnSpLocks/>
          </p:cNvCxnSpPr>
          <p:nvPr/>
        </p:nvCxnSpPr>
        <p:spPr>
          <a:xfrm flipV="1">
            <a:off x="1378442" y="3200399"/>
            <a:ext cx="0" cy="166307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1136CE-C510-4BFF-80AF-7A18D7EE7020}"/>
              </a:ext>
            </a:extLst>
          </p:cNvPr>
          <p:cNvCxnSpPr>
            <a:cxnSpLocks/>
          </p:cNvCxnSpPr>
          <p:nvPr/>
        </p:nvCxnSpPr>
        <p:spPr>
          <a:xfrm>
            <a:off x="6543871" y="4171560"/>
            <a:ext cx="65314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61845C6-6FC7-48FE-8719-2BC1B921C63C}"/>
              </a:ext>
            </a:extLst>
          </p:cNvPr>
          <p:cNvSpPr txBox="1"/>
          <p:nvPr/>
        </p:nvSpPr>
        <p:spPr>
          <a:xfrm>
            <a:off x="3082643" y="661121"/>
            <a:ext cx="60080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/>
              <a:t>OK google architecture</a:t>
            </a:r>
            <a:endParaRPr lang="hi-IN" sz="48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DAF672E-D929-45CE-BB92-3608529CF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229" y="3479648"/>
            <a:ext cx="1383825" cy="1383825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B63832A-7CF2-4EEC-89D5-C171C9978AE9}"/>
              </a:ext>
            </a:extLst>
          </p:cNvPr>
          <p:cNvCxnSpPr>
            <a:cxnSpLocks/>
          </p:cNvCxnSpPr>
          <p:nvPr/>
        </p:nvCxnSpPr>
        <p:spPr>
          <a:xfrm>
            <a:off x="8238499" y="4648200"/>
            <a:ext cx="0" cy="90962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C9A6A72-CE63-4950-96E3-56F0A7634F3A}"/>
              </a:ext>
            </a:extLst>
          </p:cNvPr>
          <p:cNvCxnSpPr>
            <a:cxnSpLocks/>
          </p:cNvCxnSpPr>
          <p:nvPr/>
        </p:nvCxnSpPr>
        <p:spPr>
          <a:xfrm flipH="1" flipV="1">
            <a:off x="2667001" y="5506383"/>
            <a:ext cx="5571498" cy="5144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9109330-8906-4268-A22B-26B7F4E08109}"/>
              </a:ext>
            </a:extLst>
          </p:cNvPr>
          <p:cNvCxnSpPr>
            <a:cxnSpLocks/>
          </p:cNvCxnSpPr>
          <p:nvPr/>
        </p:nvCxnSpPr>
        <p:spPr>
          <a:xfrm>
            <a:off x="1964156" y="3164068"/>
            <a:ext cx="0" cy="1753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D403E9E-D711-4E3C-9B21-DC0633793D99}"/>
              </a:ext>
            </a:extLst>
          </p:cNvPr>
          <p:cNvSpPr/>
          <p:nvPr/>
        </p:nvSpPr>
        <p:spPr>
          <a:xfrm>
            <a:off x="9737181" y="3552629"/>
            <a:ext cx="1741715" cy="9921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MUSIC</a:t>
            </a:r>
            <a:endParaRPr lang="hi-IN" b="1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1422FEA-7450-4AE1-BC1E-0F4DD0ABBFE7}"/>
              </a:ext>
            </a:extLst>
          </p:cNvPr>
          <p:cNvCxnSpPr/>
          <p:nvPr/>
        </p:nvCxnSpPr>
        <p:spPr>
          <a:xfrm flipV="1">
            <a:off x="8238499" y="2626568"/>
            <a:ext cx="1329707" cy="80243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1B15FC8-500C-4DCD-80A7-30D428EE2A16}"/>
              </a:ext>
            </a:extLst>
          </p:cNvPr>
          <p:cNvCxnSpPr>
            <a:cxnSpLocks/>
          </p:cNvCxnSpPr>
          <p:nvPr/>
        </p:nvCxnSpPr>
        <p:spPr>
          <a:xfrm>
            <a:off x="9174771" y="4171560"/>
            <a:ext cx="510249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2E5F3F2-95D2-4D7E-ADF6-194257FF4E52}"/>
              </a:ext>
            </a:extLst>
          </p:cNvPr>
          <p:cNvCxnSpPr>
            <a:cxnSpLocks/>
          </p:cNvCxnSpPr>
          <p:nvPr/>
        </p:nvCxnSpPr>
        <p:spPr>
          <a:xfrm>
            <a:off x="8436116" y="4728350"/>
            <a:ext cx="1248904" cy="77803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F905508A-E748-40DB-A8AC-74A42E737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581" y="3471287"/>
            <a:ext cx="1494661" cy="137107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499F639-12D2-49F4-878F-09B66081CBC7}"/>
              </a:ext>
            </a:extLst>
          </p:cNvPr>
          <p:cNvSpPr txBox="1"/>
          <p:nvPr/>
        </p:nvSpPr>
        <p:spPr>
          <a:xfrm>
            <a:off x="2441684" y="3331906"/>
            <a:ext cx="2386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OK google, turn on led</a:t>
            </a:r>
            <a:endParaRPr lang="hi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62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A650A2B-7F51-40FD-9940-524EA59AD3A1}"/>
              </a:ext>
            </a:extLst>
          </p:cNvPr>
          <p:cNvSpPr/>
          <p:nvPr/>
        </p:nvSpPr>
        <p:spPr>
          <a:xfrm>
            <a:off x="2008402" y="2133600"/>
            <a:ext cx="1741715" cy="90507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IoT Device</a:t>
            </a:r>
            <a:endParaRPr lang="hi-IN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8FBA07-86EE-49CB-9096-CDB86B4B46B4}"/>
              </a:ext>
            </a:extLst>
          </p:cNvPr>
          <p:cNvSpPr/>
          <p:nvPr/>
        </p:nvSpPr>
        <p:spPr>
          <a:xfrm>
            <a:off x="8498858" y="3468653"/>
            <a:ext cx="1741715" cy="106991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AWS</a:t>
            </a:r>
            <a:endParaRPr lang="hi-IN" b="1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BCCBE2D-1AA1-48BC-85DD-FF36BB7F35DB}"/>
              </a:ext>
            </a:extLst>
          </p:cNvPr>
          <p:cNvSpPr/>
          <p:nvPr/>
        </p:nvSpPr>
        <p:spPr>
          <a:xfrm>
            <a:off x="2008402" y="4876799"/>
            <a:ext cx="1741715" cy="9921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>
                <a:solidFill>
                  <a:schemeClr val="tx1"/>
                </a:solidFill>
              </a:rPr>
              <a:t>Sinric</a:t>
            </a:r>
            <a:endParaRPr lang="hi-IN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84B20A-9933-4ED5-8871-35F3CEDBC834}"/>
              </a:ext>
            </a:extLst>
          </p:cNvPr>
          <p:cNvCxnSpPr>
            <a:cxnSpLocks/>
          </p:cNvCxnSpPr>
          <p:nvPr/>
        </p:nvCxnSpPr>
        <p:spPr>
          <a:xfrm>
            <a:off x="5334771" y="4087584"/>
            <a:ext cx="39499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BDB424E-36E4-40A8-924F-40CFD46972B1}"/>
              </a:ext>
            </a:extLst>
          </p:cNvPr>
          <p:cNvCxnSpPr>
            <a:cxnSpLocks/>
          </p:cNvCxnSpPr>
          <p:nvPr/>
        </p:nvCxnSpPr>
        <p:spPr>
          <a:xfrm flipV="1">
            <a:off x="2509658" y="3116423"/>
            <a:ext cx="0" cy="166307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1136CE-C510-4BFF-80AF-7A18D7EE7020}"/>
              </a:ext>
            </a:extLst>
          </p:cNvPr>
          <p:cNvCxnSpPr>
            <a:cxnSpLocks/>
          </p:cNvCxnSpPr>
          <p:nvPr/>
        </p:nvCxnSpPr>
        <p:spPr>
          <a:xfrm>
            <a:off x="7675087" y="4087584"/>
            <a:ext cx="65314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61845C6-6FC7-48FE-8719-2BC1B921C63C}"/>
              </a:ext>
            </a:extLst>
          </p:cNvPr>
          <p:cNvSpPr txBox="1"/>
          <p:nvPr/>
        </p:nvSpPr>
        <p:spPr>
          <a:xfrm>
            <a:off x="2743079" y="790808"/>
            <a:ext cx="61952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/>
              <a:t>Alexa skills architecture</a:t>
            </a:r>
            <a:endParaRPr lang="hi-IN" sz="4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16E923-D2B3-43B4-9C3E-F423B1FAC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575" y="3429000"/>
            <a:ext cx="1540033" cy="13171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AF672E-D929-45CE-BB92-3608529CF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445" y="3395672"/>
            <a:ext cx="1383825" cy="1383825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B63832A-7CF2-4EEC-89D5-C171C9978AE9}"/>
              </a:ext>
            </a:extLst>
          </p:cNvPr>
          <p:cNvCxnSpPr>
            <a:cxnSpLocks/>
          </p:cNvCxnSpPr>
          <p:nvPr/>
        </p:nvCxnSpPr>
        <p:spPr>
          <a:xfrm>
            <a:off x="9369715" y="4564224"/>
            <a:ext cx="0" cy="90962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C9A6A72-CE63-4950-96E3-56F0A7634F3A}"/>
              </a:ext>
            </a:extLst>
          </p:cNvPr>
          <p:cNvCxnSpPr>
            <a:cxnSpLocks/>
          </p:cNvCxnSpPr>
          <p:nvPr/>
        </p:nvCxnSpPr>
        <p:spPr>
          <a:xfrm flipH="1" flipV="1">
            <a:off x="3798217" y="5422407"/>
            <a:ext cx="5571498" cy="5144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9109330-8906-4268-A22B-26B7F4E08109}"/>
              </a:ext>
            </a:extLst>
          </p:cNvPr>
          <p:cNvCxnSpPr>
            <a:cxnSpLocks/>
          </p:cNvCxnSpPr>
          <p:nvPr/>
        </p:nvCxnSpPr>
        <p:spPr>
          <a:xfrm>
            <a:off x="3095372" y="3080092"/>
            <a:ext cx="0" cy="1753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64ABD51-A3B7-42B0-91F5-BF10A4322B93}"/>
              </a:ext>
            </a:extLst>
          </p:cNvPr>
          <p:cNvSpPr txBox="1"/>
          <p:nvPr/>
        </p:nvSpPr>
        <p:spPr>
          <a:xfrm>
            <a:off x="3930778" y="3217315"/>
            <a:ext cx="1876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Alexa, turn on led</a:t>
            </a:r>
            <a:endParaRPr lang="hi-IN" b="1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8E99B8A-C7BA-4CD3-9364-7F448C9047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7722" y="1921623"/>
            <a:ext cx="753654" cy="132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09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2" grpId="0" animBg="1"/>
      <p:bldP spid="72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336</TotalTime>
  <Words>52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Yogesh M Iggalore</dc:creator>
  <cp:lastModifiedBy>Yogesh M Iggalore</cp:lastModifiedBy>
  <cp:revision>56</cp:revision>
  <dcterms:created xsi:type="dcterms:W3CDTF">2020-09-01T10:37:31Z</dcterms:created>
  <dcterms:modified xsi:type="dcterms:W3CDTF">2020-10-03T12:20:15Z</dcterms:modified>
</cp:coreProperties>
</file>