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05E3-BB03-450A-8CB9-2BCCF8436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78CC-9F0A-464D-90BA-83045F418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E708-E970-48EE-8459-CD56566B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0605-F0CE-4D0C-9AF9-E4E61B3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463B-A52F-4EFA-B183-E50416B3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D575-5047-41B6-B61C-274C6931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4F1BA-E62A-4830-A742-BCE133AB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DB71-62D7-4E60-9A4F-3BBE5F70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3B53-B44E-43C0-9706-1B5B093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C97B-884A-4AB6-B14B-19446A36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0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D6742-AFEF-4CBE-B034-15FF9FBE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FD4B-D027-43E3-9821-0796D64EB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320E-6FD5-417D-B502-F862E931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56A3-3A0E-40E0-8E68-B511203C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91EC-ED81-409B-88CE-C7A5166D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7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0317-4068-46BE-AD94-D5A7C5FA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67BC-AF02-4EB7-982E-497B9D43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CEB4-9279-4C19-B36D-D2E929A1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ED6A-4687-4A79-841F-B4911E68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BF41-A3F6-4CA7-8B85-07E3C89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8187-B916-4CAF-8B00-BBBC3536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0B69-1238-4FF9-A574-68C29F0ED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2999-28F6-4A94-B1F2-3C6D691E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B04A-D4C5-423C-8581-070D51C4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4494-5A98-44AB-914B-B14D4C5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796-BD83-430A-BB7A-B0C5B0D5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0D80-7905-4E4B-A54B-C970251A5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014D7-396C-446A-B944-DADC48C4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BDEE-4032-4395-85EA-B3EBDCC5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50A6C-230D-45A3-9DFA-E74A764C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F5AE-91DF-4DCD-8723-D097570E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6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2DC4-7A69-4D28-BB73-2BD195A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D60D-E58A-4265-A49F-7F5157C6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6321-648B-4911-9B4A-280A37EFE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DD038-01DF-4686-9899-791B4A8D9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8B9BC-A337-4EF6-804B-582DFF9F0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77F5E-0D8F-41A8-83E4-A052071C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2E31A-273A-4A73-B7AF-91EFFEF3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9D919-0884-4244-8518-F0F578A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9EBB-DE99-4556-9747-87A4C18D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D3114-5CD6-4246-92C3-D98A2B0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85855-7B1E-4DD3-BC1E-B2AC6438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3338C-7C36-4278-9C32-5312A226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C3B02-6779-4542-B26B-6B6C1E19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BC250-48C6-4CD0-9AA8-0D714104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B883-C94C-4FAB-BC57-4F4CBB6E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0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1C98-34B3-471F-8508-13349126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F467-8FBF-4145-8738-3D94ED4C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66A8-F81D-44B1-B354-8BFE57CE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21A3-6050-4331-B180-FD55E44E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5454-10BE-4435-B7DA-C53BEA5F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8E78-21BE-45D3-8800-4CD3EA5E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1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4214-44CB-4B29-B9F6-07646E16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FF874-C6E9-471A-8756-69F3A7118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8EDC9-863F-4ABA-94DA-D906D862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8482-8328-49CC-B885-07987037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F197-E5F8-4DFF-9856-C13D0EC2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5D9A-4F26-4BE4-82F6-8D23020B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9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E6AA6-12CA-4CBF-BDAE-97015EE1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166F-9791-48FB-8CB1-BECAFD25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427E-7E3F-4783-98B1-ADD5D901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4981-70E4-4538-A977-A2E93D655B3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1ED6-2262-4FCB-82FA-7D187A66E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3C83-054D-4939-AD96-D69AB984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4990-82FB-4556-A2B0-470E46062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2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1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RF52833 DK - nordicsemi.com">
            <a:extLst>
              <a:ext uri="{FF2B5EF4-FFF2-40B4-BE49-F238E27FC236}">
                <a16:creationId xmlns:a16="http://schemas.microsoft.com/office/drawing/2014/main" id="{9D0C44A4-26F1-4693-9DDF-2EB16967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66788"/>
            <a:ext cx="115919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D9D71D9-6390-4D4E-99EC-F925AC9C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11966"/>
              </p:ext>
            </p:extLst>
          </p:nvPr>
        </p:nvGraphicFramePr>
        <p:xfrm>
          <a:off x="902997" y="85185"/>
          <a:ext cx="8128000" cy="630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54105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7086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21879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8005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NRF 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Addon-card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UART1-Tx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Lora-Rx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9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UART1-Rx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Lora-Tx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8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P0.20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SPI3-SS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SDCard</a:t>
                      </a:r>
                      <a:r>
                        <a:rPr lang="en-US" dirty="0"/>
                        <a:t>-CS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P0.21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SPI3-MOSI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SDCard</a:t>
                      </a:r>
                      <a:r>
                        <a:rPr lang="en-US" dirty="0"/>
                        <a:t>-MOSI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P0.22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SPI3-MISO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SDCard</a:t>
                      </a:r>
                      <a:r>
                        <a:rPr lang="en-US" dirty="0"/>
                        <a:t>-MISO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4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SPI3-CLK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SDCard</a:t>
                      </a:r>
                      <a:r>
                        <a:rPr lang="en-US" dirty="0"/>
                        <a:t>-CLK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I2C0-SDA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I2C-SDA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I2C0-SCL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I2C-SCL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9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9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SF_SCK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SF_CS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SF_IO0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5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SF_IO1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0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SF_IO2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6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SF_IO3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9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9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7</cp:revision>
  <dcterms:created xsi:type="dcterms:W3CDTF">2022-04-11T17:41:16Z</dcterms:created>
  <dcterms:modified xsi:type="dcterms:W3CDTF">2022-04-15T06:44:48Z</dcterms:modified>
</cp:coreProperties>
</file>