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9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2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4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3EB7B5-1B07-4A51-ADFE-DD7EB4E58BA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640B3B-D234-4F98-8D46-B9E7E093E5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AE633-4693-389D-1930-3569ACDBA974}"/>
              </a:ext>
            </a:extLst>
          </p:cNvPr>
          <p:cNvSpPr txBox="1"/>
          <p:nvPr/>
        </p:nvSpPr>
        <p:spPr>
          <a:xfrm>
            <a:off x="2559647" y="1894114"/>
            <a:ext cx="707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F0"/>
                </a:solidFill>
              </a:rPr>
              <a:t>C language course</a:t>
            </a:r>
            <a:endParaRPr lang="en-IN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8A5D3-5DE1-03B1-0A0A-F4AF03979872}"/>
              </a:ext>
            </a:extLst>
          </p:cNvPr>
          <p:cNvSpPr txBox="1"/>
          <p:nvPr/>
        </p:nvSpPr>
        <p:spPr>
          <a:xfrm>
            <a:off x="2800890" y="671804"/>
            <a:ext cx="6733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Week-1 Basics of c language</a:t>
            </a:r>
            <a:endParaRPr lang="en-IN" sz="44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7AE16-7CE2-429F-5473-3D3FA049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75103"/>
              </p:ext>
            </p:extLst>
          </p:nvPr>
        </p:nvGraphicFramePr>
        <p:xfrm>
          <a:off x="1537478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687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8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language 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language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programming language standard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Knowing c standards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setup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Installing software required for c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the program structure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types and its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Constants and its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9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and its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479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7451E6-42E5-36FB-4D7B-9692B05E766F}"/>
              </a:ext>
            </a:extLst>
          </p:cNvPr>
          <p:cNvSpPr txBox="1"/>
          <p:nvPr/>
        </p:nvSpPr>
        <p:spPr>
          <a:xfrm>
            <a:off x="2892489" y="5239874"/>
            <a:ext cx="396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and programs for all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and assignments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43956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8A5D3-5DE1-03B1-0A0A-F4AF03979872}"/>
              </a:ext>
            </a:extLst>
          </p:cNvPr>
          <p:cNvSpPr txBox="1"/>
          <p:nvPr/>
        </p:nvSpPr>
        <p:spPr>
          <a:xfrm>
            <a:off x="1755862" y="578498"/>
            <a:ext cx="8896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Week-2 decision, loops and functions</a:t>
            </a:r>
            <a:endParaRPr lang="en-IN" sz="44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7AE16-7CE2-429F-5473-3D3FA049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38006"/>
              </p:ext>
            </p:extLst>
          </p:nvPr>
        </p:nvGraphicFramePr>
        <p:xfrm>
          <a:off x="1500156" y="1995966"/>
          <a:ext cx="8128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687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8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If, else, else if, switch understanding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For, while and do while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functions and its usage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 rules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 of scope rules.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arrays and its benefits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 handling in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25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416B85-594D-1223-77A1-116900E6CA6F}"/>
              </a:ext>
            </a:extLst>
          </p:cNvPr>
          <p:cNvSpPr txBox="1"/>
          <p:nvPr/>
        </p:nvSpPr>
        <p:spPr>
          <a:xfrm>
            <a:off x="2920480" y="5025270"/>
            <a:ext cx="396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and programs for all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and assignments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7953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8A5D3-5DE1-03B1-0A0A-F4AF03979872}"/>
              </a:ext>
            </a:extLst>
          </p:cNvPr>
          <p:cNvSpPr txBox="1"/>
          <p:nvPr/>
        </p:nvSpPr>
        <p:spPr>
          <a:xfrm>
            <a:off x="832131" y="643812"/>
            <a:ext cx="1120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Week-3 pointers, typedef, structure and unions</a:t>
            </a:r>
            <a:endParaRPr lang="en-IN" sz="44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7AE16-7CE2-429F-5473-3D3FA049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499"/>
              </p:ext>
            </p:extLst>
          </p:nvPr>
        </p:nvGraphicFramePr>
        <p:xfrm>
          <a:off x="1378857" y="1997959"/>
          <a:ext cx="8128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687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8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and its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typedef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typedef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 of structure and its usage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unions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fields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field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recursion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3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8E0C0F-6F94-0A02-0CA8-19A87D219121}"/>
              </a:ext>
            </a:extLst>
          </p:cNvPr>
          <p:cNvSpPr txBox="1"/>
          <p:nvPr/>
        </p:nvSpPr>
        <p:spPr>
          <a:xfrm>
            <a:off x="3349689" y="4987948"/>
            <a:ext cx="396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and programs for all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and assignments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88870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8A5D3-5DE1-03B1-0A0A-F4AF03979872}"/>
              </a:ext>
            </a:extLst>
          </p:cNvPr>
          <p:cNvSpPr txBox="1"/>
          <p:nvPr/>
        </p:nvSpPr>
        <p:spPr>
          <a:xfrm>
            <a:off x="832131" y="643812"/>
            <a:ext cx="9513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Week-4 input/output, file, preprocessor</a:t>
            </a:r>
            <a:endParaRPr lang="en-IN" sz="44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7AE16-7CE2-429F-5473-3D3FA049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216"/>
              </p:ext>
            </p:extLst>
          </p:nvPr>
        </p:nvGraphicFramePr>
        <p:xfrm>
          <a:off x="1524786" y="1843203"/>
          <a:ext cx="81280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687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8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and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and output handling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operations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 of preprocessors and its usage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casting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type casting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arguments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variable arguments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1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79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DD4EA1-A76B-56C4-4971-32900178E79A}"/>
              </a:ext>
            </a:extLst>
          </p:cNvPr>
          <p:cNvSpPr txBox="1"/>
          <p:nvPr/>
        </p:nvSpPr>
        <p:spPr>
          <a:xfrm>
            <a:off x="3209730" y="5155898"/>
            <a:ext cx="396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and programs for all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and assignments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612109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233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10</cp:revision>
  <dcterms:created xsi:type="dcterms:W3CDTF">2022-07-24T16:25:56Z</dcterms:created>
  <dcterms:modified xsi:type="dcterms:W3CDTF">2022-07-24T17:01:09Z</dcterms:modified>
</cp:coreProperties>
</file>