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E415-3F80-4511-A140-687ED6BCAFAF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831A-ABFA-4C79-8CF2-C769203D834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00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E415-3F80-4511-A140-687ED6BCAFAF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831A-ABFA-4C79-8CF2-C769203D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4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E415-3F80-4511-A140-687ED6BCAFAF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831A-ABFA-4C79-8CF2-C769203D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0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E415-3F80-4511-A140-687ED6BCAFAF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831A-ABFA-4C79-8CF2-C769203D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6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E415-3F80-4511-A140-687ED6BCAFAF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831A-ABFA-4C79-8CF2-C769203D834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58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E415-3F80-4511-A140-687ED6BCAFAF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831A-ABFA-4C79-8CF2-C769203D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2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E415-3F80-4511-A140-687ED6BCAFAF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831A-ABFA-4C79-8CF2-C769203D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24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E415-3F80-4511-A140-687ED6BCAFAF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831A-ABFA-4C79-8CF2-C769203D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E415-3F80-4511-A140-687ED6BCAFAF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831A-ABFA-4C79-8CF2-C769203D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6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72E415-3F80-4511-A140-687ED6BCAFAF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A3831A-ABFA-4C79-8CF2-C769203D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6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2E415-3F80-4511-A140-687ED6BCAFAF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3831A-ABFA-4C79-8CF2-C769203D8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8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372E415-3F80-4511-A140-687ED6BCAFAF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A3831A-ABFA-4C79-8CF2-C769203D834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27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BE3A26-B490-46B2-91E7-5261DBD39C48}"/>
              </a:ext>
            </a:extLst>
          </p:cNvPr>
          <p:cNvSpPr txBox="1"/>
          <p:nvPr/>
        </p:nvSpPr>
        <p:spPr>
          <a:xfrm>
            <a:off x="2911151" y="1679510"/>
            <a:ext cx="58722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err="1">
                <a:solidFill>
                  <a:schemeClr val="accent1"/>
                </a:solidFill>
              </a:rPr>
              <a:t>EasyIoTMicro</a:t>
            </a:r>
            <a:endParaRPr lang="en-US" sz="80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0FB570-6B4F-4B76-9329-216E0DB6F644}"/>
              </a:ext>
            </a:extLst>
          </p:cNvPr>
          <p:cNvSpPr txBox="1"/>
          <p:nvPr/>
        </p:nvSpPr>
        <p:spPr>
          <a:xfrm>
            <a:off x="8341568" y="3713584"/>
            <a:ext cx="3276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Yogesh M Iggalore</a:t>
            </a:r>
          </a:p>
        </p:txBody>
      </p:sp>
    </p:spTree>
    <p:extLst>
      <p:ext uri="{BB962C8B-B14F-4D97-AF65-F5344CB8AC3E}">
        <p14:creationId xmlns:p14="http://schemas.microsoft.com/office/powerpoint/2010/main" val="437884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5550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55747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</TotalTime>
  <Words>4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 M Iggalore</dc:creator>
  <cp:lastModifiedBy>Yogesh M Iggalore</cp:lastModifiedBy>
  <cp:revision>6</cp:revision>
  <dcterms:created xsi:type="dcterms:W3CDTF">2020-12-21T17:01:02Z</dcterms:created>
  <dcterms:modified xsi:type="dcterms:W3CDTF">2020-12-21T17:06:05Z</dcterms:modified>
</cp:coreProperties>
</file>