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4" r:id="rId9"/>
    <p:sldId id="268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6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C0024-9DD9-4CF1-BBF5-62B5DF3CEE2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585165-55C6-4517-8623-E626827807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Electronics</a:t>
          </a:r>
        </a:p>
        <a:p>
          <a:r>
            <a:rPr lang="en-US" dirty="0">
              <a:solidFill>
                <a:schemeClr val="bg1"/>
              </a:solidFill>
            </a:rPr>
            <a:t>theory</a:t>
          </a:r>
          <a:r>
            <a:rPr lang="en-US" dirty="0"/>
            <a:t> </a:t>
          </a:r>
          <a:endParaRPr lang="en-IN" dirty="0"/>
        </a:p>
      </dgm:t>
    </dgm:pt>
    <dgm:pt modelId="{32F22187-DD97-4564-98C2-497D629F8B85}" type="parTrans" cxnId="{C1C0D13B-7897-4069-BBC0-BBFCAA50F762}">
      <dgm:prSet/>
      <dgm:spPr/>
      <dgm:t>
        <a:bodyPr/>
        <a:lstStyle/>
        <a:p>
          <a:endParaRPr lang="en-IN"/>
        </a:p>
      </dgm:t>
    </dgm:pt>
    <dgm:pt modelId="{2489D97E-4398-4D86-8EE8-243EF93A2D7D}" type="sibTrans" cxnId="{C1C0D13B-7897-4069-BBC0-BBFCAA50F762}">
      <dgm:prSet/>
      <dgm:spPr/>
      <dgm:t>
        <a:bodyPr/>
        <a:lstStyle/>
        <a:p>
          <a:endParaRPr lang="en-IN"/>
        </a:p>
      </dgm:t>
    </dgm:pt>
    <dgm:pt modelId="{BB4DE716-C8CE-4BA2-8918-282E286C17EA}">
      <dgm:prSet phldrT="[Text]"/>
      <dgm:spPr/>
      <dgm:t>
        <a:bodyPr/>
        <a:lstStyle/>
        <a:p>
          <a:r>
            <a:rPr lang="en-US" dirty="0"/>
            <a:t>Electronics fundamentals : resistors, capacitors, diodes, transistors </a:t>
          </a:r>
          <a:r>
            <a:rPr lang="en-US" dirty="0" err="1"/>
            <a:t>etc</a:t>
          </a:r>
          <a:r>
            <a:rPr lang="en-US" dirty="0"/>
            <a:t> </a:t>
          </a:r>
          <a:endParaRPr lang="en-IN" dirty="0"/>
        </a:p>
      </dgm:t>
    </dgm:pt>
    <dgm:pt modelId="{51AE4882-A2C2-4B1F-BFE7-51D6E158DDD6}" type="parTrans" cxnId="{02621125-BA7C-4220-AC4C-EA596E89DF08}">
      <dgm:prSet/>
      <dgm:spPr/>
      <dgm:t>
        <a:bodyPr/>
        <a:lstStyle/>
        <a:p>
          <a:endParaRPr lang="en-IN"/>
        </a:p>
      </dgm:t>
    </dgm:pt>
    <dgm:pt modelId="{52066CC6-6800-4878-A903-6DAB48EBD8DC}" type="sibTrans" cxnId="{02621125-BA7C-4220-AC4C-EA596E89DF08}">
      <dgm:prSet/>
      <dgm:spPr/>
      <dgm:t>
        <a:bodyPr/>
        <a:lstStyle/>
        <a:p>
          <a:endParaRPr lang="en-IN"/>
        </a:p>
      </dgm:t>
    </dgm:pt>
    <dgm:pt modelId="{E158F1F0-D806-4356-B556-212E9A8A8021}">
      <dgm:prSet phldrT="[Text]"/>
      <dgm:spPr/>
      <dgm:t>
        <a:bodyPr/>
        <a:lstStyle/>
        <a:p>
          <a:r>
            <a:rPr lang="en-US" dirty="0"/>
            <a:t>Analog and digital electronics basics</a:t>
          </a:r>
          <a:endParaRPr lang="en-IN" dirty="0"/>
        </a:p>
      </dgm:t>
    </dgm:pt>
    <dgm:pt modelId="{17585678-313B-4AA9-B0C3-C5C939BBFE18}" type="parTrans" cxnId="{8847CA5C-EF4E-417A-AF93-573BF11E8618}">
      <dgm:prSet/>
      <dgm:spPr/>
      <dgm:t>
        <a:bodyPr/>
        <a:lstStyle/>
        <a:p>
          <a:endParaRPr lang="en-IN"/>
        </a:p>
      </dgm:t>
    </dgm:pt>
    <dgm:pt modelId="{A1E5EF9E-41C7-461C-B654-2EB6DC522C01}" type="sibTrans" cxnId="{8847CA5C-EF4E-417A-AF93-573BF11E8618}">
      <dgm:prSet/>
      <dgm:spPr/>
      <dgm:t>
        <a:bodyPr/>
        <a:lstStyle/>
        <a:p>
          <a:endParaRPr lang="en-IN"/>
        </a:p>
      </dgm:t>
    </dgm:pt>
    <dgm:pt modelId="{AD1C5C6E-7883-4D5C-ADFA-6AD2B1A647C1}">
      <dgm:prSet phldrT="[Text]"/>
      <dgm:spPr/>
      <dgm:t>
        <a:bodyPr/>
        <a:lstStyle/>
        <a:p>
          <a:r>
            <a:rPr lang="en-US" dirty="0"/>
            <a:t>Embedded theory</a:t>
          </a:r>
          <a:endParaRPr lang="en-IN" dirty="0"/>
        </a:p>
      </dgm:t>
    </dgm:pt>
    <dgm:pt modelId="{B0BEE3F1-8811-47C3-BB90-2433A193B35C}" type="parTrans" cxnId="{093C0A99-F408-4689-8148-D0DF6A9E6A1A}">
      <dgm:prSet/>
      <dgm:spPr/>
      <dgm:t>
        <a:bodyPr/>
        <a:lstStyle/>
        <a:p>
          <a:endParaRPr lang="en-IN"/>
        </a:p>
      </dgm:t>
    </dgm:pt>
    <dgm:pt modelId="{1A679068-8934-43BD-A4FF-3DE309FD3037}" type="sibTrans" cxnId="{093C0A99-F408-4689-8148-D0DF6A9E6A1A}">
      <dgm:prSet/>
      <dgm:spPr/>
      <dgm:t>
        <a:bodyPr/>
        <a:lstStyle/>
        <a:p>
          <a:endParaRPr lang="en-IN"/>
        </a:p>
      </dgm:t>
    </dgm:pt>
    <dgm:pt modelId="{65F659A2-0146-4E81-97D8-27A164D8717F}">
      <dgm:prSet phldrT="[Text]"/>
      <dgm:spPr/>
      <dgm:t>
        <a:bodyPr/>
        <a:lstStyle/>
        <a:p>
          <a:r>
            <a:rPr lang="en-US" dirty="0"/>
            <a:t>Embedded system architecture, </a:t>
          </a:r>
          <a:r>
            <a:rPr lang="en-US" dirty="0" err="1"/>
            <a:t>uP</a:t>
          </a:r>
          <a:r>
            <a:rPr lang="en-US" dirty="0"/>
            <a:t> &amp; </a:t>
          </a:r>
          <a:r>
            <a:rPr lang="en-US" dirty="0" err="1"/>
            <a:t>uC</a:t>
          </a:r>
          <a:r>
            <a:rPr lang="en-US" dirty="0"/>
            <a:t> architecture, peripherals, communication protocol </a:t>
          </a:r>
          <a:endParaRPr lang="en-IN" dirty="0"/>
        </a:p>
      </dgm:t>
    </dgm:pt>
    <dgm:pt modelId="{78C70633-1F2F-42B5-A1EE-4F544F79B4A7}" type="parTrans" cxnId="{995B9709-C8E2-44EA-86FE-371390880B32}">
      <dgm:prSet/>
      <dgm:spPr/>
      <dgm:t>
        <a:bodyPr/>
        <a:lstStyle/>
        <a:p>
          <a:endParaRPr lang="en-IN"/>
        </a:p>
      </dgm:t>
    </dgm:pt>
    <dgm:pt modelId="{04B44013-8898-455E-8FEE-9E81168354B7}" type="sibTrans" cxnId="{995B9709-C8E2-44EA-86FE-371390880B32}">
      <dgm:prSet/>
      <dgm:spPr/>
      <dgm:t>
        <a:bodyPr/>
        <a:lstStyle/>
        <a:p>
          <a:endParaRPr lang="en-IN"/>
        </a:p>
      </dgm:t>
    </dgm:pt>
    <dgm:pt modelId="{9F927CE1-43AE-4F91-B930-41B5CC386CB1}">
      <dgm:prSet phldrT="[Text]"/>
      <dgm:spPr/>
      <dgm:t>
        <a:bodyPr/>
        <a:lstStyle/>
        <a:p>
          <a:r>
            <a:rPr lang="en-US" dirty="0"/>
            <a:t>Power system and regulators</a:t>
          </a:r>
          <a:endParaRPr lang="en-IN" dirty="0"/>
        </a:p>
      </dgm:t>
    </dgm:pt>
    <dgm:pt modelId="{0D85C4CD-02BB-4D6E-AA20-E26278B0CE3B}" type="parTrans" cxnId="{4BEB0724-BD68-4A76-8478-378B919403DE}">
      <dgm:prSet/>
      <dgm:spPr/>
      <dgm:t>
        <a:bodyPr/>
        <a:lstStyle/>
        <a:p>
          <a:endParaRPr lang="en-IN"/>
        </a:p>
      </dgm:t>
    </dgm:pt>
    <dgm:pt modelId="{67A0B77A-69C4-44DE-B8D8-2931CC823A8D}" type="sibTrans" cxnId="{4BEB0724-BD68-4A76-8478-378B919403DE}">
      <dgm:prSet/>
      <dgm:spPr/>
      <dgm:t>
        <a:bodyPr/>
        <a:lstStyle/>
        <a:p>
          <a:endParaRPr lang="en-IN"/>
        </a:p>
      </dgm:t>
    </dgm:pt>
    <dgm:pt modelId="{37DFB36B-11FB-4474-BD24-7EA87F031A7E}">
      <dgm:prSet phldrT="[Text]"/>
      <dgm:spPr/>
      <dgm:t>
        <a:bodyPr/>
        <a:lstStyle/>
        <a:p>
          <a:r>
            <a:rPr lang="en-US" dirty="0"/>
            <a:t>Hardware design</a:t>
          </a:r>
          <a:endParaRPr lang="en-IN" dirty="0"/>
        </a:p>
      </dgm:t>
    </dgm:pt>
    <dgm:pt modelId="{91C8F912-A9AC-46AB-968B-D7E26543DA9B}" type="parTrans" cxnId="{0D8E3390-D254-4176-A2BD-5982CACCB342}">
      <dgm:prSet/>
      <dgm:spPr/>
      <dgm:t>
        <a:bodyPr/>
        <a:lstStyle/>
        <a:p>
          <a:endParaRPr lang="en-IN"/>
        </a:p>
      </dgm:t>
    </dgm:pt>
    <dgm:pt modelId="{86200F35-488C-4CB0-B1AC-3FD54AFC0603}" type="sibTrans" cxnId="{0D8E3390-D254-4176-A2BD-5982CACCB342}">
      <dgm:prSet/>
      <dgm:spPr/>
      <dgm:t>
        <a:bodyPr/>
        <a:lstStyle/>
        <a:p>
          <a:endParaRPr lang="en-IN"/>
        </a:p>
      </dgm:t>
    </dgm:pt>
    <dgm:pt modelId="{48AFB185-7860-44C1-982A-4BD46340B352}">
      <dgm:prSet phldrT="[Text]"/>
      <dgm:spPr/>
      <dgm:t>
        <a:bodyPr/>
        <a:lstStyle/>
        <a:p>
          <a:r>
            <a:rPr lang="en-US" dirty="0"/>
            <a:t>Component selection, manufacturing process</a:t>
          </a:r>
          <a:endParaRPr lang="en-IN" dirty="0"/>
        </a:p>
      </dgm:t>
    </dgm:pt>
    <dgm:pt modelId="{B72634AD-B4F3-4EC8-A448-30425F68E939}" type="parTrans" cxnId="{8825A64F-B4A2-45F4-85BC-04113452E7B4}">
      <dgm:prSet/>
      <dgm:spPr/>
      <dgm:t>
        <a:bodyPr/>
        <a:lstStyle/>
        <a:p>
          <a:endParaRPr lang="en-IN"/>
        </a:p>
      </dgm:t>
    </dgm:pt>
    <dgm:pt modelId="{9E711EC5-FBC6-4129-836B-A05045854277}" type="sibTrans" cxnId="{8825A64F-B4A2-45F4-85BC-04113452E7B4}">
      <dgm:prSet/>
      <dgm:spPr/>
      <dgm:t>
        <a:bodyPr/>
        <a:lstStyle/>
        <a:p>
          <a:endParaRPr lang="en-IN"/>
        </a:p>
      </dgm:t>
    </dgm:pt>
    <dgm:pt modelId="{87707F2B-A71F-4D9F-BBA1-D2E67997B697}">
      <dgm:prSet phldrT="[Text]"/>
      <dgm:spPr/>
      <dgm:t>
        <a:bodyPr/>
        <a:lstStyle/>
        <a:p>
          <a:r>
            <a:rPr lang="en-US" dirty="0"/>
            <a:t>IoT</a:t>
          </a:r>
          <a:endParaRPr lang="en-IN" dirty="0"/>
        </a:p>
      </dgm:t>
    </dgm:pt>
    <dgm:pt modelId="{D4DC5426-8275-48CE-A771-6BA7322D815C}" type="parTrans" cxnId="{3EF8903C-1A6C-4B26-9BD0-CDD0B2CE6F94}">
      <dgm:prSet/>
      <dgm:spPr/>
      <dgm:t>
        <a:bodyPr/>
        <a:lstStyle/>
        <a:p>
          <a:endParaRPr lang="en-IN"/>
        </a:p>
      </dgm:t>
    </dgm:pt>
    <dgm:pt modelId="{5EE5E8DF-35CE-40FE-950B-3D3F367F4FFA}" type="sibTrans" cxnId="{3EF8903C-1A6C-4B26-9BD0-CDD0B2CE6F94}">
      <dgm:prSet/>
      <dgm:spPr/>
      <dgm:t>
        <a:bodyPr/>
        <a:lstStyle/>
        <a:p>
          <a:endParaRPr lang="en-IN"/>
        </a:p>
      </dgm:t>
    </dgm:pt>
    <dgm:pt modelId="{639D50BA-0AAD-47FA-A350-FC0B782AA7CB}">
      <dgm:prSet phldrT="[Text]"/>
      <dgm:spPr/>
      <dgm:t>
        <a:bodyPr/>
        <a:lstStyle/>
        <a:p>
          <a:r>
            <a:rPr lang="en-US" dirty="0"/>
            <a:t>Data -&gt; information -&gt; knowledge -&gt; wisdom</a:t>
          </a:r>
          <a:endParaRPr lang="en-IN" dirty="0"/>
        </a:p>
      </dgm:t>
    </dgm:pt>
    <dgm:pt modelId="{31374742-1501-4505-A3C9-36132C72967B}" type="parTrans" cxnId="{7C58F9B9-CE5F-4D0C-96BC-834BF1B4C277}">
      <dgm:prSet/>
      <dgm:spPr/>
      <dgm:t>
        <a:bodyPr/>
        <a:lstStyle/>
        <a:p>
          <a:endParaRPr lang="en-IN"/>
        </a:p>
      </dgm:t>
    </dgm:pt>
    <dgm:pt modelId="{06FC9480-82AA-4F36-9182-3D8CB219A454}" type="sibTrans" cxnId="{7C58F9B9-CE5F-4D0C-96BC-834BF1B4C277}">
      <dgm:prSet/>
      <dgm:spPr/>
      <dgm:t>
        <a:bodyPr/>
        <a:lstStyle/>
        <a:p>
          <a:endParaRPr lang="en-IN"/>
        </a:p>
      </dgm:t>
    </dgm:pt>
    <dgm:pt modelId="{24F7D994-E83D-473F-A1C1-8415831E019B}">
      <dgm:prSet phldrT="[Text]"/>
      <dgm:spPr/>
      <dgm:t>
        <a:bodyPr/>
        <a:lstStyle/>
        <a:p>
          <a:r>
            <a:rPr lang="en-US" dirty="0"/>
            <a:t>Introduction to Internet of things</a:t>
          </a:r>
          <a:endParaRPr lang="en-IN" dirty="0"/>
        </a:p>
      </dgm:t>
    </dgm:pt>
    <dgm:pt modelId="{05D21F22-A894-40B9-A4E6-B2CD0C4C17A3}" type="parTrans" cxnId="{E5677FF6-A3FB-4CE0-A8CA-3D580670B556}">
      <dgm:prSet/>
      <dgm:spPr/>
      <dgm:t>
        <a:bodyPr/>
        <a:lstStyle/>
        <a:p>
          <a:endParaRPr lang="en-IN"/>
        </a:p>
      </dgm:t>
    </dgm:pt>
    <dgm:pt modelId="{CA642647-93DA-4B91-8001-5529E179E501}" type="sibTrans" cxnId="{E5677FF6-A3FB-4CE0-A8CA-3D580670B556}">
      <dgm:prSet/>
      <dgm:spPr/>
      <dgm:t>
        <a:bodyPr/>
        <a:lstStyle/>
        <a:p>
          <a:endParaRPr lang="en-IN"/>
        </a:p>
      </dgm:t>
    </dgm:pt>
    <dgm:pt modelId="{0CD2F222-7079-452D-9DEF-E3C814CE8C8D}">
      <dgm:prSet phldrT="[Text]"/>
      <dgm:spPr/>
      <dgm:t>
        <a:bodyPr/>
        <a:lstStyle/>
        <a:p>
          <a:r>
            <a:rPr lang="en-US" dirty="0"/>
            <a:t>Embedded Programming</a:t>
          </a:r>
          <a:endParaRPr lang="en-IN" dirty="0"/>
        </a:p>
      </dgm:t>
    </dgm:pt>
    <dgm:pt modelId="{1A06678D-1A58-45B9-A647-BA889A75CE2B}" type="parTrans" cxnId="{093A68FC-1C4E-4019-83A8-4822673B9FC2}">
      <dgm:prSet/>
      <dgm:spPr/>
      <dgm:t>
        <a:bodyPr/>
        <a:lstStyle/>
        <a:p>
          <a:endParaRPr lang="en-IN"/>
        </a:p>
      </dgm:t>
    </dgm:pt>
    <dgm:pt modelId="{507411A6-0E2B-4A21-AE1A-DA99F1F6369B}" type="sibTrans" cxnId="{093A68FC-1C4E-4019-83A8-4822673B9FC2}">
      <dgm:prSet/>
      <dgm:spPr/>
      <dgm:t>
        <a:bodyPr/>
        <a:lstStyle/>
        <a:p>
          <a:endParaRPr lang="en-IN"/>
        </a:p>
      </dgm:t>
    </dgm:pt>
    <dgm:pt modelId="{E571B8C4-F59D-4156-9007-7F4774683D4C}">
      <dgm:prSet phldrT="[Text]"/>
      <dgm:spPr/>
      <dgm:t>
        <a:bodyPr/>
        <a:lstStyle/>
        <a:p>
          <a:r>
            <a:rPr lang="en-US" dirty="0"/>
            <a:t>Basics of C language, embedded c language </a:t>
          </a:r>
          <a:endParaRPr lang="en-IN" dirty="0"/>
        </a:p>
      </dgm:t>
    </dgm:pt>
    <dgm:pt modelId="{C7EA8A7F-AB65-476F-82C9-9F91D9E69D28}" type="parTrans" cxnId="{14FE0884-99B7-4432-B027-415E82F34EC0}">
      <dgm:prSet/>
      <dgm:spPr/>
      <dgm:t>
        <a:bodyPr/>
        <a:lstStyle/>
        <a:p>
          <a:endParaRPr lang="en-IN"/>
        </a:p>
      </dgm:t>
    </dgm:pt>
    <dgm:pt modelId="{F7AA2E33-4FE5-4912-84A7-BD5DE75E8138}" type="sibTrans" cxnId="{14FE0884-99B7-4432-B027-415E82F34EC0}">
      <dgm:prSet/>
      <dgm:spPr/>
      <dgm:t>
        <a:bodyPr/>
        <a:lstStyle/>
        <a:p>
          <a:endParaRPr lang="en-IN"/>
        </a:p>
      </dgm:t>
    </dgm:pt>
    <dgm:pt modelId="{ADCC0709-166B-4006-A47E-2480D2C670FF}">
      <dgm:prSet phldrT="[Text]"/>
      <dgm:spPr/>
      <dgm:t>
        <a:bodyPr/>
        <a:lstStyle/>
        <a:p>
          <a:r>
            <a:rPr lang="en-US" dirty="0"/>
            <a:t>Firmware development of peripherals, communication protocol</a:t>
          </a:r>
          <a:endParaRPr lang="en-IN" dirty="0"/>
        </a:p>
      </dgm:t>
    </dgm:pt>
    <dgm:pt modelId="{F6AD72C2-57C5-43FB-ABC6-B979941C8EA9}" type="parTrans" cxnId="{F0BCA192-FB02-45C0-B842-0EA2C4BCB93A}">
      <dgm:prSet/>
      <dgm:spPr/>
      <dgm:t>
        <a:bodyPr/>
        <a:lstStyle/>
        <a:p>
          <a:endParaRPr lang="en-IN"/>
        </a:p>
      </dgm:t>
    </dgm:pt>
    <dgm:pt modelId="{6EA9F60B-69FF-4D19-A9EC-0D0F93630E75}" type="sibTrans" cxnId="{F0BCA192-FB02-45C0-B842-0EA2C4BCB93A}">
      <dgm:prSet/>
      <dgm:spPr/>
      <dgm:t>
        <a:bodyPr/>
        <a:lstStyle/>
        <a:p>
          <a:endParaRPr lang="en-IN"/>
        </a:p>
      </dgm:t>
    </dgm:pt>
    <dgm:pt modelId="{08BDEBF6-B3BC-48B8-9787-2A387867EA2E}">
      <dgm:prSet phldrT="[Text]"/>
      <dgm:spPr/>
      <dgm:t>
        <a:bodyPr/>
        <a:lstStyle/>
        <a:p>
          <a:r>
            <a:rPr lang="en-US" dirty="0"/>
            <a:t>Schematic, PCB editor, </a:t>
          </a:r>
          <a:r>
            <a:rPr lang="en-US" dirty="0" err="1"/>
            <a:t>gerber</a:t>
          </a:r>
          <a:r>
            <a:rPr lang="en-US" dirty="0"/>
            <a:t> generation, bill of material generation.</a:t>
          </a:r>
          <a:endParaRPr lang="en-IN" dirty="0"/>
        </a:p>
      </dgm:t>
    </dgm:pt>
    <dgm:pt modelId="{48FDAF39-C119-475B-8791-2AF02E658CC2}" type="parTrans" cxnId="{EB6FC0D4-9C12-4F6E-9E87-0279BC760528}">
      <dgm:prSet/>
      <dgm:spPr/>
      <dgm:t>
        <a:bodyPr/>
        <a:lstStyle/>
        <a:p>
          <a:endParaRPr lang="en-IN"/>
        </a:p>
      </dgm:t>
    </dgm:pt>
    <dgm:pt modelId="{D715F384-E597-4104-93A4-059E7935CB44}" type="sibTrans" cxnId="{EB6FC0D4-9C12-4F6E-9E87-0279BC760528}">
      <dgm:prSet/>
      <dgm:spPr/>
      <dgm:t>
        <a:bodyPr/>
        <a:lstStyle/>
        <a:p>
          <a:endParaRPr lang="en-IN"/>
        </a:p>
      </dgm:t>
    </dgm:pt>
    <dgm:pt modelId="{0F4585CC-DB28-46AC-98AD-3C458FDCE7F8}" type="pres">
      <dgm:prSet presAssocID="{771C0024-9DD9-4CF1-BBF5-62B5DF3CEE2F}" presName="linearFlow" presStyleCnt="0">
        <dgm:presLayoutVars>
          <dgm:dir/>
          <dgm:animLvl val="lvl"/>
          <dgm:resizeHandles val="exact"/>
        </dgm:presLayoutVars>
      </dgm:prSet>
      <dgm:spPr/>
    </dgm:pt>
    <dgm:pt modelId="{29C5C800-4EC1-42BB-8B88-A4B6395A018D}" type="pres">
      <dgm:prSet presAssocID="{7F585165-55C6-4517-8623-E62682780719}" presName="composite" presStyleCnt="0"/>
      <dgm:spPr/>
    </dgm:pt>
    <dgm:pt modelId="{7CE36134-A174-40D7-B1EB-C585FD2BA10C}" type="pres">
      <dgm:prSet presAssocID="{7F585165-55C6-4517-8623-E6268278071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8D311D3-8796-4EC6-9EF3-08EECC465525}" type="pres">
      <dgm:prSet presAssocID="{7F585165-55C6-4517-8623-E62682780719}" presName="descendantText" presStyleLbl="alignAcc1" presStyleIdx="0" presStyleCnt="5">
        <dgm:presLayoutVars>
          <dgm:bulletEnabled val="1"/>
        </dgm:presLayoutVars>
      </dgm:prSet>
      <dgm:spPr/>
    </dgm:pt>
    <dgm:pt modelId="{88640DDE-B9DD-4C96-B734-08F68F6B93B1}" type="pres">
      <dgm:prSet presAssocID="{2489D97E-4398-4D86-8EE8-243EF93A2D7D}" presName="sp" presStyleCnt="0"/>
      <dgm:spPr/>
    </dgm:pt>
    <dgm:pt modelId="{17301E51-ADD1-47AA-8770-AA09CA4248F0}" type="pres">
      <dgm:prSet presAssocID="{AD1C5C6E-7883-4D5C-ADFA-6AD2B1A647C1}" presName="composite" presStyleCnt="0"/>
      <dgm:spPr/>
    </dgm:pt>
    <dgm:pt modelId="{B587BF42-CFA4-4821-A061-3FA117F9E63D}" type="pres">
      <dgm:prSet presAssocID="{AD1C5C6E-7883-4D5C-ADFA-6AD2B1A647C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A39023E-900C-4DFE-A858-8612A2D0D0D5}" type="pres">
      <dgm:prSet presAssocID="{AD1C5C6E-7883-4D5C-ADFA-6AD2B1A647C1}" presName="descendantText" presStyleLbl="alignAcc1" presStyleIdx="1" presStyleCnt="5">
        <dgm:presLayoutVars>
          <dgm:bulletEnabled val="1"/>
        </dgm:presLayoutVars>
      </dgm:prSet>
      <dgm:spPr/>
    </dgm:pt>
    <dgm:pt modelId="{A4133AF4-8341-46BB-A212-3E24AA4022C2}" type="pres">
      <dgm:prSet presAssocID="{1A679068-8934-43BD-A4FF-3DE309FD3037}" presName="sp" presStyleCnt="0"/>
      <dgm:spPr/>
    </dgm:pt>
    <dgm:pt modelId="{1B4C3586-3990-40A5-BF25-795D58BC7BD0}" type="pres">
      <dgm:prSet presAssocID="{0CD2F222-7079-452D-9DEF-E3C814CE8C8D}" presName="composite" presStyleCnt="0"/>
      <dgm:spPr/>
    </dgm:pt>
    <dgm:pt modelId="{AFF5599A-4D7C-4E02-A85F-4B6B3FAA7ED9}" type="pres">
      <dgm:prSet presAssocID="{0CD2F222-7079-452D-9DEF-E3C814CE8C8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7C4FC6D-0EF0-4F9D-8508-A82107AF41A9}" type="pres">
      <dgm:prSet presAssocID="{0CD2F222-7079-452D-9DEF-E3C814CE8C8D}" presName="descendantText" presStyleLbl="alignAcc1" presStyleIdx="2" presStyleCnt="5">
        <dgm:presLayoutVars>
          <dgm:bulletEnabled val="1"/>
        </dgm:presLayoutVars>
      </dgm:prSet>
      <dgm:spPr/>
    </dgm:pt>
    <dgm:pt modelId="{23F38BAD-6B20-4F3E-B0A6-79BA4C2F54E0}" type="pres">
      <dgm:prSet presAssocID="{507411A6-0E2B-4A21-AE1A-DA99F1F6369B}" presName="sp" presStyleCnt="0"/>
      <dgm:spPr/>
    </dgm:pt>
    <dgm:pt modelId="{AC80AB9F-B7A0-4590-B613-04C03E27ECB4}" type="pres">
      <dgm:prSet presAssocID="{37DFB36B-11FB-4474-BD24-7EA87F031A7E}" presName="composite" presStyleCnt="0"/>
      <dgm:spPr/>
    </dgm:pt>
    <dgm:pt modelId="{7CAA8996-FA4F-4CB3-90D1-A26B976E2863}" type="pres">
      <dgm:prSet presAssocID="{37DFB36B-11FB-4474-BD24-7EA87F031A7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C6C532B-A8F6-471B-B7FF-BF77DADE3734}" type="pres">
      <dgm:prSet presAssocID="{37DFB36B-11FB-4474-BD24-7EA87F031A7E}" presName="descendantText" presStyleLbl="alignAcc1" presStyleIdx="3" presStyleCnt="5">
        <dgm:presLayoutVars>
          <dgm:bulletEnabled val="1"/>
        </dgm:presLayoutVars>
      </dgm:prSet>
      <dgm:spPr/>
    </dgm:pt>
    <dgm:pt modelId="{4B57097F-F631-4162-8420-6C059F689FEC}" type="pres">
      <dgm:prSet presAssocID="{86200F35-488C-4CB0-B1AC-3FD54AFC0603}" presName="sp" presStyleCnt="0"/>
      <dgm:spPr/>
    </dgm:pt>
    <dgm:pt modelId="{5473A471-4A4D-457C-831F-345E8CF14454}" type="pres">
      <dgm:prSet presAssocID="{87707F2B-A71F-4D9F-BBA1-D2E67997B697}" presName="composite" presStyleCnt="0"/>
      <dgm:spPr/>
    </dgm:pt>
    <dgm:pt modelId="{6B5172EB-FC65-4262-9136-5E78E7949BA0}" type="pres">
      <dgm:prSet presAssocID="{87707F2B-A71F-4D9F-BBA1-D2E67997B6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756D14F-5711-4C4A-9AD4-E96261357C45}" type="pres">
      <dgm:prSet presAssocID="{87707F2B-A71F-4D9F-BBA1-D2E67997B6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95B9709-C8E2-44EA-86FE-371390880B32}" srcId="{AD1C5C6E-7883-4D5C-ADFA-6AD2B1A647C1}" destId="{65F659A2-0146-4E81-97D8-27A164D8717F}" srcOrd="0" destOrd="0" parTransId="{78C70633-1F2F-42B5-A1EE-4F544F79B4A7}" sibTransId="{04B44013-8898-455E-8FEE-9E81168354B7}"/>
    <dgm:cxn modelId="{6FDC190F-4127-4A73-ADC0-4090DE020F3D}" type="presOf" srcId="{AD1C5C6E-7883-4D5C-ADFA-6AD2B1A647C1}" destId="{B587BF42-CFA4-4821-A061-3FA117F9E63D}" srcOrd="0" destOrd="0" presId="urn:microsoft.com/office/officeart/2005/8/layout/chevron2"/>
    <dgm:cxn modelId="{0BBD3D10-9DE1-4F5D-A330-36471F5267FA}" type="presOf" srcId="{7F585165-55C6-4517-8623-E62682780719}" destId="{7CE36134-A174-40D7-B1EB-C585FD2BA10C}" srcOrd="0" destOrd="0" presId="urn:microsoft.com/office/officeart/2005/8/layout/chevron2"/>
    <dgm:cxn modelId="{4BEB0724-BD68-4A76-8478-378B919403DE}" srcId="{AD1C5C6E-7883-4D5C-ADFA-6AD2B1A647C1}" destId="{9F927CE1-43AE-4F91-B930-41B5CC386CB1}" srcOrd="1" destOrd="0" parTransId="{0D85C4CD-02BB-4D6E-AA20-E26278B0CE3B}" sibTransId="{67A0B77A-69C4-44DE-B8D8-2931CC823A8D}"/>
    <dgm:cxn modelId="{02621125-BA7C-4220-AC4C-EA596E89DF08}" srcId="{7F585165-55C6-4517-8623-E62682780719}" destId="{BB4DE716-C8CE-4BA2-8918-282E286C17EA}" srcOrd="0" destOrd="0" parTransId="{51AE4882-A2C2-4B1F-BFE7-51D6E158DDD6}" sibTransId="{52066CC6-6800-4878-A903-6DAB48EBD8DC}"/>
    <dgm:cxn modelId="{E673982C-CA0B-47EE-96FE-3889ACA1C6FA}" type="presOf" srcId="{ADCC0709-166B-4006-A47E-2480D2C670FF}" destId="{C7C4FC6D-0EF0-4F9D-8508-A82107AF41A9}" srcOrd="0" destOrd="1" presId="urn:microsoft.com/office/officeart/2005/8/layout/chevron2"/>
    <dgm:cxn modelId="{C1C0D13B-7897-4069-BBC0-BBFCAA50F762}" srcId="{771C0024-9DD9-4CF1-BBF5-62B5DF3CEE2F}" destId="{7F585165-55C6-4517-8623-E62682780719}" srcOrd="0" destOrd="0" parTransId="{32F22187-DD97-4564-98C2-497D629F8B85}" sibTransId="{2489D97E-4398-4D86-8EE8-243EF93A2D7D}"/>
    <dgm:cxn modelId="{3EF8903C-1A6C-4B26-9BD0-CDD0B2CE6F94}" srcId="{771C0024-9DD9-4CF1-BBF5-62B5DF3CEE2F}" destId="{87707F2B-A71F-4D9F-BBA1-D2E67997B697}" srcOrd="4" destOrd="0" parTransId="{D4DC5426-8275-48CE-A771-6BA7322D815C}" sibTransId="{5EE5E8DF-35CE-40FE-950B-3D3F367F4FFA}"/>
    <dgm:cxn modelId="{8847CA5C-EF4E-417A-AF93-573BF11E8618}" srcId="{7F585165-55C6-4517-8623-E62682780719}" destId="{E158F1F0-D806-4356-B556-212E9A8A8021}" srcOrd="1" destOrd="0" parTransId="{17585678-313B-4AA9-B0C3-C5C939BBFE18}" sibTransId="{A1E5EF9E-41C7-461C-B654-2EB6DC522C01}"/>
    <dgm:cxn modelId="{769F9763-B997-45D5-825D-C9B738AC562F}" type="presOf" srcId="{0CD2F222-7079-452D-9DEF-E3C814CE8C8D}" destId="{AFF5599A-4D7C-4E02-A85F-4B6B3FAA7ED9}" srcOrd="0" destOrd="0" presId="urn:microsoft.com/office/officeart/2005/8/layout/chevron2"/>
    <dgm:cxn modelId="{5367F366-78A4-430F-B110-C311F6B58912}" type="presOf" srcId="{48AFB185-7860-44C1-982A-4BD46340B352}" destId="{3C6C532B-A8F6-471B-B7FF-BF77DADE3734}" srcOrd="0" destOrd="0" presId="urn:microsoft.com/office/officeart/2005/8/layout/chevron2"/>
    <dgm:cxn modelId="{8825A64F-B4A2-45F4-85BC-04113452E7B4}" srcId="{37DFB36B-11FB-4474-BD24-7EA87F031A7E}" destId="{48AFB185-7860-44C1-982A-4BD46340B352}" srcOrd="0" destOrd="0" parTransId="{B72634AD-B4F3-4EC8-A448-30425F68E939}" sibTransId="{9E711EC5-FBC6-4129-836B-A05045854277}"/>
    <dgm:cxn modelId="{019D8851-CD6F-4F29-A38C-333ED40804E4}" type="presOf" srcId="{BB4DE716-C8CE-4BA2-8918-282E286C17EA}" destId="{98D311D3-8796-4EC6-9EF3-08EECC465525}" srcOrd="0" destOrd="0" presId="urn:microsoft.com/office/officeart/2005/8/layout/chevron2"/>
    <dgm:cxn modelId="{90544754-4CDD-458B-9EDF-4E0F91391F48}" type="presOf" srcId="{9F927CE1-43AE-4F91-B930-41B5CC386CB1}" destId="{CA39023E-900C-4DFE-A858-8612A2D0D0D5}" srcOrd="0" destOrd="1" presId="urn:microsoft.com/office/officeart/2005/8/layout/chevron2"/>
    <dgm:cxn modelId="{6225A575-E525-40EA-87D8-683DB0709C74}" type="presOf" srcId="{E571B8C4-F59D-4156-9007-7F4774683D4C}" destId="{C7C4FC6D-0EF0-4F9D-8508-A82107AF41A9}" srcOrd="0" destOrd="0" presId="urn:microsoft.com/office/officeart/2005/8/layout/chevron2"/>
    <dgm:cxn modelId="{14FE0884-99B7-4432-B027-415E82F34EC0}" srcId="{0CD2F222-7079-452D-9DEF-E3C814CE8C8D}" destId="{E571B8C4-F59D-4156-9007-7F4774683D4C}" srcOrd="0" destOrd="0" parTransId="{C7EA8A7F-AB65-476F-82C9-9F91D9E69D28}" sibTransId="{F7AA2E33-4FE5-4912-84A7-BD5DE75E8138}"/>
    <dgm:cxn modelId="{8694D68D-540E-4EC3-BF3F-45FDE78D75B7}" type="presOf" srcId="{639D50BA-0AAD-47FA-A350-FC0B782AA7CB}" destId="{B756D14F-5711-4C4A-9AD4-E96261357C45}" srcOrd="0" destOrd="1" presId="urn:microsoft.com/office/officeart/2005/8/layout/chevron2"/>
    <dgm:cxn modelId="{0D8E3390-D254-4176-A2BD-5982CACCB342}" srcId="{771C0024-9DD9-4CF1-BBF5-62B5DF3CEE2F}" destId="{37DFB36B-11FB-4474-BD24-7EA87F031A7E}" srcOrd="3" destOrd="0" parTransId="{91C8F912-A9AC-46AB-968B-D7E26543DA9B}" sibTransId="{86200F35-488C-4CB0-B1AC-3FD54AFC0603}"/>
    <dgm:cxn modelId="{F0BCA192-FB02-45C0-B842-0EA2C4BCB93A}" srcId="{0CD2F222-7079-452D-9DEF-E3C814CE8C8D}" destId="{ADCC0709-166B-4006-A47E-2480D2C670FF}" srcOrd="1" destOrd="0" parTransId="{F6AD72C2-57C5-43FB-ABC6-B979941C8EA9}" sibTransId="{6EA9F60B-69FF-4D19-A9EC-0D0F93630E75}"/>
    <dgm:cxn modelId="{093C0A99-F408-4689-8148-D0DF6A9E6A1A}" srcId="{771C0024-9DD9-4CF1-BBF5-62B5DF3CEE2F}" destId="{AD1C5C6E-7883-4D5C-ADFA-6AD2B1A647C1}" srcOrd="1" destOrd="0" parTransId="{B0BEE3F1-8811-47C3-BB90-2433A193B35C}" sibTransId="{1A679068-8934-43BD-A4FF-3DE309FD3037}"/>
    <dgm:cxn modelId="{AA80FE9C-C017-43EF-8675-7569EDC477A8}" type="presOf" srcId="{65F659A2-0146-4E81-97D8-27A164D8717F}" destId="{CA39023E-900C-4DFE-A858-8612A2D0D0D5}" srcOrd="0" destOrd="0" presId="urn:microsoft.com/office/officeart/2005/8/layout/chevron2"/>
    <dgm:cxn modelId="{1463BEB1-0FA1-4C89-9E7F-C6C3DABB6BFF}" type="presOf" srcId="{771C0024-9DD9-4CF1-BBF5-62B5DF3CEE2F}" destId="{0F4585CC-DB28-46AC-98AD-3C458FDCE7F8}" srcOrd="0" destOrd="0" presId="urn:microsoft.com/office/officeart/2005/8/layout/chevron2"/>
    <dgm:cxn modelId="{39F3AFB2-910C-4712-8FFD-E67C015DD583}" type="presOf" srcId="{87707F2B-A71F-4D9F-BBA1-D2E67997B697}" destId="{6B5172EB-FC65-4262-9136-5E78E7949BA0}" srcOrd="0" destOrd="0" presId="urn:microsoft.com/office/officeart/2005/8/layout/chevron2"/>
    <dgm:cxn modelId="{7C58F9B9-CE5F-4D0C-96BC-834BF1B4C277}" srcId="{87707F2B-A71F-4D9F-BBA1-D2E67997B697}" destId="{639D50BA-0AAD-47FA-A350-FC0B782AA7CB}" srcOrd="1" destOrd="0" parTransId="{31374742-1501-4505-A3C9-36132C72967B}" sibTransId="{06FC9480-82AA-4F36-9182-3D8CB219A454}"/>
    <dgm:cxn modelId="{BC4BC5BC-A328-4ECE-9924-63B41D12290F}" type="presOf" srcId="{08BDEBF6-B3BC-48B8-9787-2A387867EA2E}" destId="{3C6C532B-A8F6-471B-B7FF-BF77DADE3734}" srcOrd="0" destOrd="1" presId="urn:microsoft.com/office/officeart/2005/8/layout/chevron2"/>
    <dgm:cxn modelId="{2EDEE5C0-E9CF-45F7-9469-E11F3DA6FA06}" type="presOf" srcId="{E158F1F0-D806-4356-B556-212E9A8A8021}" destId="{98D311D3-8796-4EC6-9EF3-08EECC465525}" srcOrd="0" destOrd="1" presId="urn:microsoft.com/office/officeart/2005/8/layout/chevron2"/>
    <dgm:cxn modelId="{EB6FC0D4-9C12-4F6E-9E87-0279BC760528}" srcId="{37DFB36B-11FB-4474-BD24-7EA87F031A7E}" destId="{08BDEBF6-B3BC-48B8-9787-2A387867EA2E}" srcOrd="1" destOrd="0" parTransId="{48FDAF39-C119-475B-8791-2AF02E658CC2}" sibTransId="{D715F384-E597-4104-93A4-059E7935CB44}"/>
    <dgm:cxn modelId="{48C7D2DB-18B9-43FE-8C05-80F3F18E9D21}" type="presOf" srcId="{37DFB36B-11FB-4474-BD24-7EA87F031A7E}" destId="{7CAA8996-FA4F-4CB3-90D1-A26B976E2863}" srcOrd="0" destOrd="0" presId="urn:microsoft.com/office/officeart/2005/8/layout/chevron2"/>
    <dgm:cxn modelId="{BFCAD9DF-856C-4FC5-9DC0-DE032407FE12}" type="presOf" srcId="{24F7D994-E83D-473F-A1C1-8415831E019B}" destId="{B756D14F-5711-4C4A-9AD4-E96261357C45}" srcOrd="0" destOrd="0" presId="urn:microsoft.com/office/officeart/2005/8/layout/chevron2"/>
    <dgm:cxn modelId="{E5677FF6-A3FB-4CE0-A8CA-3D580670B556}" srcId="{87707F2B-A71F-4D9F-BBA1-D2E67997B697}" destId="{24F7D994-E83D-473F-A1C1-8415831E019B}" srcOrd="0" destOrd="0" parTransId="{05D21F22-A894-40B9-A4E6-B2CD0C4C17A3}" sibTransId="{CA642647-93DA-4B91-8001-5529E179E501}"/>
    <dgm:cxn modelId="{093A68FC-1C4E-4019-83A8-4822673B9FC2}" srcId="{771C0024-9DD9-4CF1-BBF5-62B5DF3CEE2F}" destId="{0CD2F222-7079-452D-9DEF-E3C814CE8C8D}" srcOrd="2" destOrd="0" parTransId="{1A06678D-1A58-45B9-A647-BA889A75CE2B}" sibTransId="{507411A6-0E2B-4A21-AE1A-DA99F1F6369B}"/>
    <dgm:cxn modelId="{87EFEA6A-636B-4831-9D66-63C76FC3E0D5}" type="presParOf" srcId="{0F4585CC-DB28-46AC-98AD-3C458FDCE7F8}" destId="{29C5C800-4EC1-42BB-8B88-A4B6395A018D}" srcOrd="0" destOrd="0" presId="urn:microsoft.com/office/officeart/2005/8/layout/chevron2"/>
    <dgm:cxn modelId="{00115206-0D48-418F-904D-0CEA36B33EB4}" type="presParOf" srcId="{29C5C800-4EC1-42BB-8B88-A4B6395A018D}" destId="{7CE36134-A174-40D7-B1EB-C585FD2BA10C}" srcOrd="0" destOrd="0" presId="urn:microsoft.com/office/officeart/2005/8/layout/chevron2"/>
    <dgm:cxn modelId="{CC680F48-9737-4423-8FDA-15DD77AE90CE}" type="presParOf" srcId="{29C5C800-4EC1-42BB-8B88-A4B6395A018D}" destId="{98D311D3-8796-4EC6-9EF3-08EECC465525}" srcOrd="1" destOrd="0" presId="urn:microsoft.com/office/officeart/2005/8/layout/chevron2"/>
    <dgm:cxn modelId="{A952C07A-E7E1-49B9-B5A0-3F49BF85D345}" type="presParOf" srcId="{0F4585CC-DB28-46AC-98AD-3C458FDCE7F8}" destId="{88640DDE-B9DD-4C96-B734-08F68F6B93B1}" srcOrd="1" destOrd="0" presId="urn:microsoft.com/office/officeart/2005/8/layout/chevron2"/>
    <dgm:cxn modelId="{CE649B5A-90CF-4EEB-B163-EE5F1EC12C29}" type="presParOf" srcId="{0F4585CC-DB28-46AC-98AD-3C458FDCE7F8}" destId="{17301E51-ADD1-47AA-8770-AA09CA4248F0}" srcOrd="2" destOrd="0" presId="urn:microsoft.com/office/officeart/2005/8/layout/chevron2"/>
    <dgm:cxn modelId="{586B56FB-45DA-4047-B8AF-26EA83BABD30}" type="presParOf" srcId="{17301E51-ADD1-47AA-8770-AA09CA4248F0}" destId="{B587BF42-CFA4-4821-A061-3FA117F9E63D}" srcOrd="0" destOrd="0" presId="urn:microsoft.com/office/officeart/2005/8/layout/chevron2"/>
    <dgm:cxn modelId="{8849B349-CBAD-48B1-8B0C-6BA44EF90626}" type="presParOf" srcId="{17301E51-ADD1-47AA-8770-AA09CA4248F0}" destId="{CA39023E-900C-4DFE-A858-8612A2D0D0D5}" srcOrd="1" destOrd="0" presId="urn:microsoft.com/office/officeart/2005/8/layout/chevron2"/>
    <dgm:cxn modelId="{4EFE7882-EFC0-468F-AC10-016A489A940E}" type="presParOf" srcId="{0F4585CC-DB28-46AC-98AD-3C458FDCE7F8}" destId="{A4133AF4-8341-46BB-A212-3E24AA4022C2}" srcOrd="3" destOrd="0" presId="urn:microsoft.com/office/officeart/2005/8/layout/chevron2"/>
    <dgm:cxn modelId="{51DBB0DF-E072-4B5B-9B94-E8DE25A2A09D}" type="presParOf" srcId="{0F4585CC-DB28-46AC-98AD-3C458FDCE7F8}" destId="{1B4C3586-3990-40A5-BF25-795D58BC7BD0}" srcOrd="4" destOrd="0" presId="urn:microsoft.com/office/officeart/2005/8/layout/chevron2"/>
    <dgm:cxn modelId="{572B46C1-50C2-4181-B1A7-D71533CB52EE}" type="presParOf" srcId="{1B4C3586-3990-40A5-BF25-795D58BC7BD0}" destId="{AFF5599A-4D7C-4E02-A85F-4B6B3FAA7ED9}" srcOrd="0" destOrd="0" presId="urn:microsoft.com/office/officeart/2005/8/layout/chevron2"/>
    <dgm:cxn modelId="{B3E75233-A860-4B16-BF2D-139809EF51EA}" type="presParOf" srcId="{1B4C3586-3990-40A5-BF25-795D58BC7BD0}" destId="{C7C4FC6D-0EF0-4F9D-8508-A82107AF41A9}" srcOrd="1" destOrd="0" presId="urn:microsoft.com/office/officeart/2005/8/layout/chevron2"/>
    <dgm:cxn modelId="{19496776-428B-40EB-BCF1-390164618372}" type="presParOf" srcId="{0F4585CC-DB28-46AC-98AD-3C458FDCE7F8}" destId="{23F38BAD-6B20-4F3E-B0A6-79BA4C2F54E0}" srcOrd="5" destOrd="0" presId="urn:microsoft.com/office/officeart/2005/8/layout/chevron2"/>
    <dgm:cxn modelId="{8A15B778-F522-47EF-A8AD-F85C7B2EA655}" type="presParOf" srcId="{0F4585CC-DB28-46AC-98AD-3C458FDCE7F8}" destId="{AC80AB9F-B7A0-4590-B613-04C03E27ECB4}" srcOrd="6" destOrd="0" presId="urn:microsoft.com/office/officeart/2005/8/layout/chevron2"/>
    <dgm:cxn modelId="{E70F75A0-AA53-45E5-8B42-39B13E3D0EF1}" type="presParOf" srcId="{AC80AB9F-B7A0-4590-B613-04C03E27ECB4}" destId="{7CAA8996-FA4F-4CB3-90D1-A26B976E2863}" srcOrd="0" destOrd="0" presId="urn:microsoft.com/office/officeart/2005/8/layout/chevron2"/>
    <dgm:cxn modelId="{BD3EECEF-A3DB-4EEC-963D-D989CE7132C5}" type="presParOf" srcId="{AC80AB9F-B7A0-4590-B613-04C03E27ECB4}" destId="{3C6C532B-A8F6-471B-B7FF-BF77DADE3734}" srcOrd="1" destOrd="0" presId="urn:microsoft.com/office/officeart/2005/8/layout/chevron2"/>
    <dgm:cxn modelId="{08B7B6BD-2C48-447D-B134-28595A73CCBE}" type="presParOf" srcId="{0F4585CC-DB28-46AC-98AD-3C458FDCE7F8}" destId="{4B57097F-F631-4162-8420-6C059F689FEC}" srcOrd="7" destOrd="0" presId="urn:microsoft.com/office/officeart/2005/8/layout/chevron2"/>
    <dgm:cxn modelId="{F1A01D87-5E21-452F-8B1E-43E63010B0EB}" type="presParOf" srcId="{0F4585CC-DB28-46AC-98AD-3C458FDCE7F8}" destId="{5473A471-4A4D-457C-831F-345E8CF14454}" srcOrd="8" destOrd="0" presId="urn:microsoft.com/office/officeart/2005/8/layout/chevron2"/>
    <dgm:cxn modelId="{F2B33E60-D2EC-42E4-86E0-9E1324CC999A}" type="presParOf" srcId="{5473A471-4A4D-457C-831F-345E8CF14454}" destId="{6B5172EB-FC65-4262-9136-5E78E7949BA0}" srcOrd="0" destOrd="0" presId="urn:microsoft.com/office/officeart/2005/8/layout/chevron2"/>
    <dgm:cxn modelId="{CC403AC9-D429-49E0-94A4-9CA8EAC1AF94}" type="presParOf" srcId="{5473A471-4A4D-457C-831F-345E8CF14454}" destId="{B756D14F-5711-4C4A-9AD4-E96261357C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6134-A174-40D7-B1EB-C585FD2BA10C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Electronics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theory</a:t>
          </a:r>
          <a:r>
            <a:rPr lang="en-US" sz="1000" kern="1200" dirty="0"/>
            <a:t> </a:t>
          </a:r>
          <a:endParaRPr lang="en-IN" sz="1000" kern="1200" dirty="0"/>
        </a:p>
      </dsp:txBody>
      <dsp:txXfrm rot="-5400000">
        <a:off x="1" y="413307"/>
        <a:ext cx="823251" cy="352821"/>
      </dsp:txXfrm>
    </dsp:sp>
    <dsp:sp modelId="{98D311D3-8796-4EC6-9EF3-08EECC465525}">
      <dsp:nvSpPr>
        <dsp:cNvPr id="0" name=""/>
        <dsp:cNvSpPr/>
      </dsp:nvSpPr>
      <dsp:spPr>
        <a:xfrm rot="5400000">
          <a:off x="5927385" y="-5102454"/>
          <a:ext cx="764447" cy="1097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Electronics fundamentals : resistors, capacitors, diodes, transistors </a:t>
          </a:r>
          <a:r>
            <a:rPr lang="en-US" sz="2100" kern="1200" dirty="0" err="1"/>
            <a:t>etc</a:t>
          </a:r>
          <a:r>
            <a:rPr lang="en-US" sz="2100" kern="1200" dirty="0"/>
            <a:t> 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Analog and digital electronics basics</a:t>
          </a:r>
          <a:endParaRPr lang="en-IN" sz="2100" kern="1200" dirty="0"/>
        </a:p>
      </dsp:txBody>
      <dsp:txXfrm rot="-5400000">
        <a:off x="823251" y="38997"/>
        <a:ext cx="10935399" cy="689813"/>
      </dsp:txXfrm>
    </dsp:sp>
    <dsp:sp modelId="{B587BF42-CFA4-4821-A061-3FA117F9E63D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Embedded theory</a:t>
          </a:r>
          <a:endParaRPr lang="en-IN" sz="1000" kern="1200" dirty="0"/>
        </a:p>
      </dsp:txBody>
      <dsp:txXfrm rot="-5400000">
        <a:off x="1" y="1473115"/>
        <a:ext cx="823251" cy="352821"/>
      </dsp:txXfrm>
    </dsp:sp>
    <dsp:sp modelId="{CA39023E-900C-4DFE-A858-8612A2D0D0D5}">
      <dsp:nvSpPr>
        <dsp:cNvPr id="0" name=""/>
        <dsp:cNvSpPr/>
      </dsp:nvSpPr>
      <dsp:spPr>
        <a:xfrm rot="5400000">
          <a:off x="5927385" y="-4042646"/>
          <a:ext cx="764447" cy="1097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Embedded system architecture, </a:t>
          </a:r>
          <a:r>
            <a:rPr lang="en-US" sz="2100" kern="1200" dirty="0" err="1"/>
            <a:t>uP</a:t>
          </a:r>
          <a:r>
            <a:rPr lang="en-US" sz="2100" kern="1200" dirty="0"/>
            <a:t> &amp; </a:t>
          </a:r>
          <a:r>
            <a:rPr lang="en-US" sz="2100" kern="1200" dirty="0" err="1"/>
            <a:t>uC</a:t>
          </a:r>
          <a:r>
            <a:rPr lang="en-US" sz="2100" kern="1200" dirty="0"/>
            <a:t> architecture, peripherals, communication protocol 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Power system and regulators</a:t>
          </a:r>
          <a:endParaRPr lang="en-IN" sz="2100" kern="1200" dirty="0"/>
        </a:p>
      </dsp:txBody>
      <dsp:txXfrm rot="-5400000">
        <a:off x="823251" y="1098805"/>
        <a:ext cx="10935399" cy="689813"/>
      </dsp:txXfrm>
    </dsp:sp>
    <dsp:sp modelId="{AFF5599A-4D7C-4E02-A85F-4B6B3FAA7ED9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Embedded Programming</a:t>
          </a:r>
          <a:endParaRPr lang="en-IN" sz="1000" kern="1200" dirty="0"/>
        </a:p>
      </dsp:txBody>
      <dsp:txXfrm rot="-5400000">
        <a:off x="1" y="2532923"/>
        <a:ext cx="823251" cy="352821"/>
      </dsp:txXfrm>
    </dsp:sp>
    <dsp:sp modelId="{C7C4FC6D-0EF0-4F9D-8508-A82107AF41A9}">
      <dsp:nvSpPr>
        <dsp:cNvPr id="0" name=""/>
        <dsp:cNvSpPr/>
      </dsp:nvSpPr>
      <dsp:spPr>
        <a:xfrm rot="5400000">
          <a:off x="5927385" y="-2982837"/>
          <a:ext cx="764447" cy="1097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Basics of C language, embedded c language 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Firmware development of peripherals, communication protocol</a:t>
          </a:r>
          <a:endParaRPr lang="en-IN" sz="2100" kern="1200" dirty="0"/>
        </a:p>
      </dsp:txBody>
      <dsp:txXfrm rot="-5400000">
        <a:off x="823251" y="2158614"/>
        <a:ext cx="10935399" cy="689813"/>
      </dsp:txXfrm>
    </dsp:sp>
    <dsp:sp modelId="{7CAA8996-FA4F-4CB3-90D1-A26B976E2863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Hardware design</a:t>
          </a:r>
          <a:endParaRPr lang="en-IN" sz="1000" kern="1200" dirty="0"/>
        </a:p>
      </dsp:txBody>
      <dsp:txXfrm rot="-5400000">
        <a:off x="1" y="3592732"/>
        <a:ext cx="823251" cy="352821"/>
      </dsp:txXfrm>
    </dsp:sp>
    <dsp:sp modelId="{3C6C532B-A8F6-471B-B7FF-BF77DADE3734}">
      <dsp:nvSpPr>
        <dsp:cNvPr id="0" name=""/>
        <dsp:cNvSpPr/>
      </dsp:nvSpPr>
      <dsp:spPr>
        <a:xfrm rot="5400000">
          <a:off x="5927385" y="-1923029"/>
          <a:ext cx="764447" cy="1097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Component selection, manufacturing process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Schematic, PCB editor, </a:t>
          </a:r>
          <a:r>
            <a:rPr lang="en-US" sz="2100" kern="1200" dirty="0" err="1"/>
            <a:t>gerber</a:t>
          </a:r>
          <a:r>
            <a:rPr lang="en-US" sz="2100" kern="1200" dirty="0"/>
            <a:t> generation, bill of material generation.</a:t>
          </a:r>
          <a:endParaRPr lang="en-IN" sz="2100" kern="1200" dirty="0"/>
        </a:p>
      </dsp:txBody>
      <dsp:txXfrm rot="-5400000">
        <a:off x="823251" y="3218422"/>
        <a:ext cx="10935399" cy="689813"/>
      </dsp:txXfrm>
    </dsp:sp>
    <dsp:sp modelId="{6B5172EB-FC65-4262-9136-5E78E7949BA0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IoT</a:t>
          </a:r>
          <a:endParaRPr lang="en-IN" sz="1000" kern="1200" dirty="0"/>
        </a:p>
      </dsp:txBody>
      <dsp:txXfrm rot="-5400000">
        <a:off x="1" y="4652540"/>
        <a:ext cx="823251" cy="352821"/>
      </dsp:txXfrm>
    </dsp:sp>
    <dsp:sp modelId="{B756D14F-5711-4C4A-9AD4-E96261357C45}">
      <dsp:nvSpPr>
        <dsp:cNvPr id="0" name=""/>
        <dsp:cNvSpPr/>
      </dsp:nvSpPr>
      <dsp:spPr>
        <a:xfrm rot="5400000">
          <a:off x="5927385" y="-863220"/>
          <a:ext cx="764447" cy="1097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Introduction to Internet of things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-&gt; information -&gt; knowledge -&gt; wisdom</a:t>
          </a:r>
          <a:endParaRPr lang="en-IN" sz="2100" kern="1200" dirty="0"/>
        </a:p>
      </dsp:txBody>
      <dsp:txXfrm rot="-5400000">
        <a:off x="823251" y="4278231"/>
        <a:ext cx="10935399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B1FD5-BCB6-41DA-AB91-0B154F42956B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A43A-AF7E-4F41-9ADC-53ED92C72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3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A43A-AF7E-4F41-9ADC-53ED92C72B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7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by value and passing by reference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A43A-AF7E-4F41-9ADC-53ED92C72B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6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A43A-AF7E-4F41-9ADC-53ED92C72B9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A43A-AF7E-4F41-9ADC-53ED92C72B9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DA43A-AF7E-4F41-9ADC-53ED92C72B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6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3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235562-1B35-4707-9A93-4A9398A50FC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834DE-77E1-41B4-8E3F-912AE704B6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7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E32FF-F448-ABEC-ED24-2EDD6B560252}"/>
              </a:ext>
            </a:extLst>
          </p:cNvPr>
          <p:cNvSpPr txBox="1"/>
          <p:nvPr/>
        </p:nvSpPr>
        <p:spPr>
          <a:xfrm>
            <a:off x="2189334" y="2491274"/>
            <a:ext cx="8001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ESP32 embedded course</a:t>
            </a:r>
            <a:endParaRPr lang="en-IN" sz="60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6FDB7-2E29-9A83-2D60-009B66B1304B}"/>
              </a:ext>
            </a:extLst>
          </p:cNvPr>
          <p:cNvSpPr txBox="1"/>
          <p:nvPr/>
        </p:nvSpPr>
        <p:spPr>
          <a:xfrm>
            <a:off x="9647854" y="4404049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Yogesh M Iggalore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90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797559" y="262711"/>
            <a:ext cx="3419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Hardware design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6EB4E-AA11-23BC-F4A6-A6AD3D9C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909042"/>
            <a:ext cx="11150082" cy="53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797559" y="262711"/>
            <a:ext cx="3587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Internet of Things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E6081-039D-1F49-7019-675AEE24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909042"/>
            <a:ext cx="9579368" cy="53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826E9E-0632-5451-9EE0-309ACCE2C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28327"/>
              </p:ext>
            </p:extLst>
          </p:nvPr>
        </p:nvGraphicFramePr>
        <p:xfrm>
          <a:off x="198016" y="719666"/>
          <a:ext cx="117959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392E1-4DBC-7F1F-1045-0BD072EB99D9}"/>
              </a:ext>
            </a:extLst>
          </p:cNvPr>
          <p:cNvSpPr txBox="1"/>
          <p:nvPr/>
        </p:nvSpPr>
        <p:spPr>
          <a:xfrm>
            <a:off x="3219061" y="802433"/>
            <a:ext cx="514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Electronics concepts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35B5A-3C36-7DF2-0D00-15CFE5204D28}"/>
              </a:ext>
            </a:extLst>
          </p:cNvPr>
          <p:cNvSpPr txBox="1"/>
          <p:nvPr/>
        </p:nvSpPr>
        <p:spPr>
          <a:xfrm>
            <a:off x="716125" y="1856314"/>
            <a:ext cx="55073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Capacitance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Current - electric current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Decibel, dB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Inductance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333333"/>
                </a:solidFill>
                <a:effectLst/>
                <a:latin typeface="+mj-lt"/>
              </a:rPr>
              <a:t>Kirchoff's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 laws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Noise - electrical &amp; RF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Avalanche noise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Burst noise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Flicker noise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Phase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E55CB-822A-C644-F509-7E65C7C3C8F3}"/>
              </a:ext>
            </a:extLst>
          </p:cNvPr>
          <p:cNvSpPr txBox="1"/>
          <p:nvPr/>
        </p:nvSpPr>
        <p:spPr>
          <a:xfrm>
            <a:off x="6393572" y="1640871"/>
            <a:ext cx="53487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Shot noise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Thermal noise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Ohm's Law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Power - electrical power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Q, quality factor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Resistance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Resistivity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Semiconductors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Transformers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Voltage - potential difference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Waveforms</a:t>
            </a:r>
          </a:p>
        </p:txBody>
      </p:sp>
    </p:spTree>
    <p:extLst>
      <p:ext uri="{BB962C8B-B14F-4D97-AF65-F5344CB8AC3E}">
        <p14:creationId xmlns:p14="http://schemas.microsoft.com/office/powerpoint/2010/main" val="8992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43D65-7A09-6717-7463-7760A73DFD50}"/>
              </a:ext>
            </a:extLst>
          </p:cNvPr>
          <p:cNvSpPr txBox="1"/>
          <p:nvPr/>
        </p:nvSpPr>
        <p:spPr>
          <a:xfrm>
            <a:off x="3918857" y="755780"/>
            <a:ext cx="362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Embedded theory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7FD7E-E719-02B4-CA3E-F3240DC57C25}"/>
              </a:ext>
            </a:extLst>
          </p:cNvPr>
          <p:cNvSpPr txBox="1"/>
          <p:nvPr/>
        </p:nvSpPr>
        <p:spPr>
          <a:xfrm>
            <a:off x="228651" y="2491073"/>
            <a:ext cx="630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Microcontroller and microprocessor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ARM and ESP32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 purpose 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Timer, Counter and PWM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Analog to digital converter &amp; DAC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Communication protocol UART, I2C, SPI</a:t>
            </a:r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5881F-F192-4F9A-CFEE-97012D3CEB1E}"/>
              </a:ext>
            </a:extLst>
          </p:cNvPr>
          <p:cNvSpPr txBox="1"/>
          <p:nvPr/>
        </p:nvSpPr>
        <p:spPr>
          <a:xfrm>
            <a:off x="6794091" y="271836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Wifi</a:t>
            </a:r>
            <a:r>
              <a:rPr lang="en-US" sz="2800" dirty="0"/>
              <a:t> and 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EEPROM and SPIFFS file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MQTT, Alexa and telegram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Firmware Over the 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40E26-3C0E-C55A-922E-54661317A260}"/>
              </a:ext>
            </a:extLst>
          </p:cNvPr>
          <p:cNvSpPr txBox="1"/>
          <p:nvPr/>
        </p:nvSpPr>
        <p:spPr>
          <a:xfrm>
            <a:off x="1141245" y="1844742"/>
            <a:ext cx="425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Theory and hands-on</a:t>
            </a:r>
            <a:endParaRPr lang="en-IN" sz="3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242A-8335-3399-8844-4F0FAD2F4B4C}"/>
              </a:ext>
            </a:extLst>
          </p:cNvPr>
          <p:cNvSpPr txBox="1"/>
          <p:nvPr/>
        </p:nvSpPr>
        <p:spPr>
          <a:xfrm>
            <a:off x="7050431" y="1877941"/>
            <a:ext cx="356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Theory and demo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918857" y="755780"/>
            <a:ext cx="435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Embedded C language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D8B6-9F64-DA6A-B649-CAF8D61C18F4}"/>
              </a:ext>
            </a:extLst>
          </p:cNvPr>
          <p:cNvSpPr txBox="1"/>
          <p:nvPr/>
        </p:nvSpPr>
        <p:spPr>
          <a:xfrm>
            <a:off x="2396136" y="1807504"/>
            <a:ext cx="66363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Variable Declaration, Definition and 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Constants, keywords </a:t>
            </a:r>
            <a:endParaRPr lang="en-US" sz="2400" b="1" i="0" dirty="0">
              <a:solidFill>
                <a:srgbClr val="2021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Data Types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Input/Output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Preprocessor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Arrays &amp; Strings, structure, union, pointers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If, else, else if, switch</a:t>
            </a:r>
            <a:endParaRPr lang="en-US" sz="2400" b="1" i="0" dirty="0">
              <a:solidFill>
                <a:srgbClr val="2021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For, while loops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Functions and sub-routines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+mj-lt"/>
              </a:rPr>
              <a:t>Pass-by value and pass-by reference </a:t>
            </a:r>
          </a:p>
        </p:txBody>
      </p:sp>
    </p:spTree>
    <p:extLst>
      <p:ext uri="{BB962C8B-B14F-4D97-AF65-F5344CB8AC3E}">
        <p14:creationId xmlns:p14="http://schemas.microsoft.com/office/powerpoint/2010/main" val="19061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5833B87-7A0B-B518-242C-F335FE156948}"/>
              </a:ext>
            </a:extLst>
          </p:cNvPr>
          <p:cNvGrpSpPr/>
          <p:nvPr/>
        </p:nvGrpSpPr>
        <p:grpSpPr>
          <a:xfrm>
            <a:off x="1486778" y="1117282"/>
            <a:ext cx="8251508" cy="5183271"/>
            <a:chOff x="1356149" y="861317"/>
            <a:chExt cx="8251508" cy="5183271"/>
          </a:xfrm>
        </p:grpSpPr>
        <p:pic>
          <p:nvPicPr>
            <p:cNvPr id="1028" name="Picture 4" descr="The Top Benefits of AI @ The Edge">
              <a:extLst>
                <a:ext uri="{FF2B5EF4-FFF2-40B4-BE49-F238E27FC236}">
                  <a16:creationId xmlns:a16="http://schemas.microsoft.com/office/drawing/2014/main" id="{25F656B6-8B16-DC82-D60D-B17B1DAE4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17" t="8000" r="23769" b="10450"/>
            <a:stretch/>
          </p:blipFill>
          <p:spPr bwMode="auto">
            <a:xfrm>
              <a:off x="3742865" y="1621135"/>
              <a:ext cx="3508163" cy="3550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0B9730F-7166-609E-64B4-3F2FF96F432B}"/>
                </a:ext>
              </a:extLst>
            </p:cNvPr>
            <p:cNvSpPr/>
            <p:nvPr/>
          </p:nvSpPr>
          <p:spPr>
            <a:xfrm>
              <a:off x="1862673" y="1298642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GPIO</a:t>
              </a:r>
              <a:endParaRPr lang="en-IN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B9D0CB-A674-00B4-4990-5BFA38406A3D}"/>
                </a:ext>
              </a:extLst>
            </p:cNvPr>
            <p:cNvSpPr/>
            <p:nvPr/>
          </p:nvSpPr>
          <p:spPr>
            <a:xfrm>
              <a:off x="1860342" y="2416662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TIMER</a:t>
              </a:r>
              <a:endParaRPr lang="en-IN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1A5C5E-332F-1EA8-7921-205F891D00FF}"/>
                </a:ext>
              </a:extLst>
            </p:cNvPr>
            <p:cNvSpPr/>
            <p:nvPr/>
          </p:nvSpPr>
          <p:spPr>
            <a:xfrm>
              <a:off x="1860342" y="2976666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PWM</a:t>
              </a:r>
              <a:endParaRPr lang="en-IN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A06CEA3-498D-B220-FD93-5BD610D1E336}"/>
                </a:ext>
              </a:extLst>
            </p:cNvPr>
            <p:cNvSpPr/>
            <p:nvPr/>
          </p:nvSpPr>
          <p:spPr>
            <a:xfrm>
              <a:off x="1887552" y="1859536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INTERRUPT</a:t>
              </a:r>
              <a:endParaRPr lang="en-IN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52BC6A-D1A6-34E8-BB35-AD5E8AB9B728}"/>
                </a:ext>
              </a:extLst>
            </p:cNvPr>
            <p:cNvSpPr/>
            <p:nvPr/>
          </p:nvSpPr>
          <p:spPr>
            <a:xfrm>
              <a:off x="1838958" y="3496317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ADC</a:t>
              </a:r>
              <a:endParaRPr lang="en-IN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F6AC2E-77A9-8A36-C000-DBA3CBB29E13}"/>
                </a:ext>
              </a:extLst>
            </p:cNvPr>
            <p:cNvSpPr/>
            <p:nvPr/>
          </p:nvSpPr>
          <p:spPr>
            <a:xfrm>
              <a:off x="1860342" y="5190047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DAC</a:t>
              </a:r>
              <a:endParaRPr lang="en-IN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DDA28B-1689-8FE6-54B4-23BA86C0C6BF}"/>
                </a:ext>
              </a:extLst>
            </p:cNvPr>
            <p:cNvSpPr/>
            <p:nvPr/>
          </p:nvSpPr>
          <p:spPr>
            <a:xfrm>
              <a:off x="7815606" y="1296654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UART</a:t>
              </a:r>
              <a:endParaRPr lang="en-IN" b="1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83411D8-4D6D-410E-136E-38B3571EA226}"/>
                </a:ext>
              </a:extLst>
            </p:cNvPr>
            <p:cNvSpPr/>
            <p:nvPr/>
          </p:nvSpPr>
          <p:spPr>
            <a:xfrm>
              <a:off x="1860342" y="4054570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COUNTER</a:t>
              </a:r>
              <a:endParaRPr lang="en-IN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306ABE-D556-95E8-C6F2-E3B205C824E4}"/>
                </a:ext>
              </a:extLst>
            </p:cNvPr>
            <p:cNvSpPr/>
            <p:nvPr/>
          </p:nvSpPr>
          <p:spPr>
            <a:xfrm>
              <a:off x="1838958" y="4631794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CLOCK</a:t>
              </a:r>
              <a:endParaRPr lang="en-IN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DF3A63-4033-5093-5DB6-EB558992E2EA}"/>
                </a:ext>
              </a:extLst>
            </p:cNvPr>
            <p:cNvSpPr/>
            <p:nvPr/>
          </p:nvSpPr>
          <p:spPr>
            <a:xfrm>
              <a:off x="7807441" y="1856658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I2C</a:t>
              </a:r>
              <a:endParaRPr lang="en-IN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52585F3-0EDF-2308-E3EF-8AFA8502A835}"/>
                </a:ext>
              </a:extLst>
            </p:cNvPr>
            <p:cNvSpPr/>
            <p:nvPr/>
          </p:nvSpPr>
          <p:spPr>
            <a:xfrm>
              <a:off x="7807441" y="2416662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SPI</a:t>
              </a:r>
              <a:endParaRPr lang="en-IN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E479CC4-69B0-0B2C-D7FB-4EFD4A5EBF29}"/>
                </a:ext>
              </a:extLst>
            </p:cNvPr>
            <p:cNvSpPr/>
            <p:nvPr/>
          </p:nvSpPr>
          <p:spPr>
            <a:xfrm>
              <a:off x="7830768" y="3495426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WIFI</a:t>
              </a:r>
              <a:endParaRPr lang="en-IN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B05735-6598-10A9-260D-3E33892AF3AD}"/>
                </a:ext>
              </a:extLst>
            </p:cNvPr>
            <p:cNvSpPr/>
            <p:nvPr/>
          </p:nvSpPr>
          <p:spPr>
            <a:xfrm>
              <a:off x="3331374" y="1296654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Webserver</a:t>
              </a:r>
              <a:endParaRPr lang="en-IN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C0C77A-3A23-2EEE-0F44-39AD07BBD617}"/>
                </a:ext>
              </a:extLst>
            </p:cNvPr>
            <p:cNvSpPr/>
            <p:nvPr/>
          </p:nvSpPr>
          <p:spPr>
            <a:xfrm>
              <a:off x="4839139" y="1296654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Filesystem</a:t>
              </a:r>
              <a:endParaRPr lang="en-IN" b="1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0E18C1-9CEA-F49E-7C95-40B37C8F5A50}"/>
                </a:ext>
              </a:extLst>
            </p:cNvPr>
            <p:cNvSpPr/>
            <p:nvPr/>
          </p:nvSpPr>
          <p:spPr>
            <a:xfrm>
              <a:off x="6364113" y="5194203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MQTT</a:t>
              </a:r>
              <a:endParaRPr lang="en-IN" b="1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1B1F69D-A917-0192-3F45-6F909F5269FB}"/>
                </a:ext>
              </a:extLst>
            </p:cNvPr>
            <p:cNvSpPr/>
            <p:nvPr/>
          </p:nvSpPr>
          <p:spPr>
            <a:xfrm>
              <a:off x="7830768" y="2976666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EEPROM</a:t>
              </a:r>
              <a:endParaRPr lang="en-IN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CC288EC-4BC1-6D71-8E95-089326F140DE}"/>
                </a:ext>
              </a:extLst>
            </p:cNvPr>
            <p:cNvSpPr/>
            <p:nvPr/>
          </p:nvSpPr>
          <p:spPr>
            <a:xfrm>
              <a:off x="4897458" y="5194203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Alexa</a:t>
              </a:r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495C90-B500-A0B2-72E6-6958E83B0E43}"/>
                </a:ext>
              </a:extLst>
            </p:cNvPr>
            <p:cNvSpPr/>
            <p:nvPr/>
          </p:nvSpPr>
          <p:spPr>
            <a:xfrm>
              <a:off x="3367625" y="5194203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Telegram</a:t>
              </a:r>
              <a:endParaRPr lang="en-IN" b="1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407BAAF-F94A-8AD2-1F51-282927F591FA}"/>
                </a:ext>
              </a:extLst>
            </p:cNvPr>
            <p:cNvSpPr/>
            <p:nvPr/>
          </p:nvSpPr>
          <p:spPr>
            <a:xfrm>
              <a:off x="7830768" y="4056423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Bluetooth</a:t>
              </a:r>
              <a:endParaRPr lang="en-IN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99E5B9C-B28D-E5E3-4B70-EA2A3B5ED637}"/>
                </a:ext>
              </a:extLst>
            </p:cNvPr>
            <p:cNvSpPr/>
            <p:nvPr/>
          </p:nvSpPr>
          <p:spPr>
            <a:xfrm>
              <a:off x="7830768" y="4617420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BLE</a:t>
              </a:r>
              <a:endParaRPr lang="en-IN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BCBF0D-5891-4263-B4D4-BBCFFA368CFF}"/>
                </a:ext>
              </a:extLst>
            </p:cNvPr>
            <p:cNvSpPr/>
            <p:nvPr/>
          </p:nvSpPr>
          <p:spPr>
            <a:xfrm>
              <a:off x="7761943" y="5174539"/>
              <a:ext cx="1399655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Thingsboard</a:t>
              </a:r>
              <a:endParaRPr lang="en-IN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0E6B2FC-F791-A4D5-E992-4CBDCF064E49}"/>
                </a:ext>
              </a:extLst>
            </p:cNvPr>
            <p:cNvSpPr/>
            <p:nvPr/>
          </p:nvSpPr>
          <p:spPr>
            <a:xfrm>
              <a:off x="6346905" y="1296654"/>
              <a:ext cx="1315616" cy="419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OTA</a:t>
              </a:r>
              <a:endParaRPr lang="en-IN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F212F-EAE0-E911-A50D-DF1A53997CC0}"/>
                </a:ext>
              </a:extLst>
            </p:cNvPr>
            <p:cNvSpPr/>
            <p:nvPr/>
          </p:nvSpPr>
          <p:spPr>
            <a:xfrm>
              <a:off x="7741920" y="1259840"/>
              <a:ext cx="1452880" cy="21666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E1EDF3-4123-A639-9492-B81C3F6F1195}"/>
                </a:ext>
              </a:extLst>
            </p:cNvPr>
            <p:cNvSpPr txBox="1"/>
            <p:nvPr/>
          </p:nvSpPr>
          <p:spPr>
            <a:xfrm rot="5400000">
              <a:off x="8157180" y="2281255"/>
              <a:ext cx="2525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communication protocol</a:t>
              </a:r>
              <a:endParaRPr lang="en-IN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F64B48-CE13-6AFF-5DF1-D483C9B1CC6B}"/>
                </a:ext>
              </a:extLst>
            </p:cNvPr>
            <p:cNvSpPr/>
            <p:nvPr/>
          </p:nvSpPr>
          <p:spPr>
            <a:xfrm>
              <a:off x="1790538" y="1259839"/>
              <a:ext cx="1476000" cy="4409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68C52E-D188-138F-C045-38AF40D4CEAF}"/>
                </a:ext>
              </a:extLst>
            </p:cNvPr>
            <p:cNvSpPr txBox="1"/>
            <p:nvPr/>
          </p:nvSpPr>
          <p:spPr>
            <a:xfrm rot="16200000">
              <a:off x="146619" y="3241794"/>
              <a:ext cx="278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microcontroller peripherals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E67E6-60A4-BAC5-B960-310704C9787E}"/>
                </a:ext>
              </a:extLst>
            </p:cNvPr>
            <p:cNvSpPr/>
            <p:nvPr/>
          </p:nvSpPr>
          <p:spPr>
            <a:xfrm>
              <a:off x="7740537" y="3462694"/>
              <a:ext cx="1452880" cy="22065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7DADF3-4A14-C2F0-7404-2AE64C1B0D0E}"/>
                </a:ext>
              </a:extLst>
            </p:cNvPr>
            <p:cNvSpPr txBox="1"/>
            <p:nvPr/>
          </p:nvSpPr>
          <p:spPr>
            <a:xfrm rot="5400000">
              <a:off x="8496234" y="4557855"/>
              <a:ext cx="1853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wireless protocol</a:t>
              </a:r>
              <a:endParaRPr lang="en-IN" b="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4C7C5F-4F2F-B83B-7748-4AECB1D60F9E}"/>
                </a:ext>
              </a:extLst>
            </p:cNvPr>
            <p:cNvSpPr/>
            <p:nvPr/>
          </p:nvSpPr>
          <p:spPr>
            <a:xfrm rot="16200000">
              <a:off x="5231621" y="3197367"/>
              <a:ext cx="530859" cy="44129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B50742-FA3F-B243-0AA5-B44C58165D17}"/>
                </a:ext>
              </a:extLst>
            </p:cNvPr>
            <p:cNvSpPr txBox="1"/>
            <p:nvPr/>
          </p:nvSpPr>
          <p:spPr>
            <a:xfrm>
              <a:off x="4628509" y="5675256"/>
              <a:ext cx="1853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IoT protocol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2F3D1E-5BF7-769D-4644-F7E1E3D54F69}"/>
                </a:ext>
              </a:extLst>
            </p:cNvPr>
            <p:cNvSpPr/>
            <p:nvPr/>
          </p:nvSpPr>
          <p:spPr>
            <a:xfrm rot="16200000">
              <a:off x="5214312" y="-682508"/>
              <a:ext cx="530859" cy="441296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37A97A-2AC6-4DC4-74DF-57B4B72968DC}"/>
                </a:ext>
              </a:extLst>
            </p:cNvPr>
            <p:cNvSpPr txBox="1"/>
            <p:nvPr/>
          </p:nvSpPr>
          <p:spPr>
            <a:xfrm>
              <a:off x="4536040" y="861317"/>
              <a:ext cx="2219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System applications</a:t>
              </a:r>
              <a:endParaRPr lang="en-IN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33B55A-5B42-2C25-F097-0D75DE6AE778}"/>
              </a:ext>
            </a:extLst>
          </p:cNvPr>
          <p:cNvSpPr txBox="1"/>
          <p:nvPr/>
        </p:nvSpPr>
        <p:spPr>
          <a:xfrm>
            <a:off x="3047223" y="31387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chemeClr val="accent1"/>
                </a:solidFill>
              </a:rPr>
              <a:t>Embedded Programming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8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918857" y="755780"/>
            <a:ext cx="483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Embedded Programming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62621-CFCE-8609-2AAD-169FF18AFB6D}"/>
              </a:ext>
            </a:extLst>
          </p:cNvPr>
          <p:cNvSpPr txBox="1"/>
          <p:nvPr/>
        </p:nvSpPr>
        <p:spPr>
          <a:xfrm>
            <a:off x="783608" y="1764240"/>
            <a:ext cx="460737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GPIO: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LED blinking with firmware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Two LED blinking with firmware delay.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Timer: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LED blinking with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Two LED blinking with timer.</a:t>
            </a:r>
          </a:p>
          <a:p>
            <a:r>
              <a:rPr lang="en-IN" sz="1400" dirty="0"/>
              <a:t>Counter: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Switch press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Frequency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Interrupt: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Switch input to turn on/off LED.</a:t>
            </a:r>
          </a:p>
          <a:p>
            <a:endParaRPr lang="en-IN" sz="1400" dirty="0"/>
          </a:p>
          <a:p>
            <a:r>
              <a:rPr lang="en-IN" sz="1400" dirty="0"/>
              <a:t>PWM: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Blink led with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LED fade-in fade-out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Colour mixing</a:t>
            </a:r>
          </a:p>
          <a:p>
            <a:endParaRPr lang="en-IN" sz="1400" dirty="0"/>
          </a:p>
          <a:p>
            <a:r>
              <a:rPr lang="en-IN" sz="1400" dirty="0"/>
              <a:t>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Store LED status to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AFCBF-5508-6516-E410-CB9647BAF6C1}"/>
              </a:ext>
            </a:extLst>
          </p:cNvPr>
          <p:cNvSpPr txBox="1"/>
          <p:nvPr/>
        </p:nvSpPr>
        <p:spPr>
          <a:xfrm>
            <a:off x="6338301" y="1842897"/>
            <a:ext cx="56760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UART: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Send sample string to PC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Reading data from </a:t>
            </a:r>
            <a:r>
              <a:rPr lang="en-IN" sz="1400" dirty="0" err="1"/>
              <a:t>tere</a:t>
            </a:r>
            <a:r>
              <a:rPr lang="en-IN" sz="1400" dirty="0"/>
              <a:t>-term software</a:t>
            </a:r>
          </a:p>
          <a:p>
            <a:endParaRPr lang="en-IN" sz="1400" dirty="0"/>
          </a:p>
          <a:p>
            <a:r>
              <a:rPr lang="en-IN" sz="1400" dirty="0"/>
              <a:t>ADC and DAC: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send LM35 reading to PC using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DAC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400" dirty="0"/>
              <a:t>I2C: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Display name on </a:t>
            </a:r>
            <a:r>
              <a:rPr lang="en-IN" sz="1400" dirty="0" err="1"/>
              <a:t>oled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Display LED status on </a:t>
            </a:r>
            <a:r>
              <a:rPr lang="en-IN" sz="1400" dirty="0" err="1"/>
              <a:t>oled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Display LM35 and DHT22 on </a:t>
            </a:r>
            <a:r>
              <a:rPr lang="en-IN" sz="1400" dirty="0" err="1"/>
              <a:t>oled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RTC time read</a:t>
            </a:r>
          </a:p>
          <a:p>
            <a:endParaRPr lang="en-IN" sz="1400" dirty="0"/>
          </a:p>
          <a:p>
            <a:r>
              <a:rPr lang="en-IN" sz="1400" dirty="0" err="1"/>
              <a:t>WiFi</a:t>
            </a:r>
            <a:r>
              <a:rPr lang="en-IN" sz="1400" dirty="0"/>
              <a:t> and Webserver: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Control LED on/off using Webserver using access point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Control LED on/off using Webserver using station mode</a:t>
            </a:r>
          </a:p>
          <a:p>
            <a:endParaRPr lang="en-IN" sz="1400" dirty="0"/>
          </a:p>
          <a:p>
            <a:r>
              <a:rPr lang="en-IN" sz="1400" dirty="0"/>
              <a:t>DHT11: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Read DHT11 and send these values to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3587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918857" y="755780"/>
            <a:ext cx="6305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Embedded Programming (demo)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62621-CFCE-8609-2AAD-169FF18AFB6D}"/>
              </a:ext>
            </a:extLst>
          </p:cNvPr>
          <p:cNvSpPr txBox="1"/>
          <p:nvPr/>
        </p:nvSpPr>
        <p:spPr>
          <a:xfrm>
            <a:off x="642447" y="1772827"/>
            <a:ext cx="535382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SPIFFS: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Webserver using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WiFi</a:t>
            </a:r>
            <a:r>
              <a:rPr lang="en-IN" sz="1600" dirty="0"/>
              <a:t> configuration using webserver and File System</a:t>
            </a:r>
          </a:p>
          <a:p>
            <a:endParaRPr lang="en-IN" sz="1600" dirty="0"/>
          </a:p>
          <a:p>
            <a:r>
              <a:rPr lang="en-IN" sz="1600" dirty="0"/>
              <a:t>Internet: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NTP time display on </a:t>
            </a:r>
            <a:r>
              <a:rPr lang="en-IN" sz="1600" dirty="0" err="1"/>
              <a:t>oled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Clock display on </a:t>
            </a:r>
            <a:r>
              <a:rPr lang="en-IN" sz="1600" dirty="0" err="1"/>
              <a:t>oled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MQTT: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LED control using MQTT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LM35 and DHT11 reading values MQTT</a:t>
            </a:r>
          </a:p>
          <a:p>
            <a:endParaRPr lang="en-IN" sz="1600" dirty="0"/>
          </a:p>
          <a:p>
            <a:r>
              <a:rPr lang="en-IN" sz="1600" dirty="0"/>
              <a:t>Alexa: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LED controlling using Alexa</a:t>
            </a:r>
          </a:p>
          <a:p>
            <a:endParaRPr lang="en-IN" sz="1600" dirty="0"/>
          </a:p>
          <a:p>
            <a:r>
              <a:rPr lang="en-IN" sz="1600" dirty="0"/>
              <a:t>Telegram: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LED control using Telegram.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LM35 and DHT11 reading using Telegram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6ECB1-EE34-194E-5412-BD9096E9E79F}"/>
              </a:ext>
            </a:extLst>
          </p:cNvPr>
          <p:cNvSpPr txBox="1"/>
          <p:nvPr/>
        </p:nvSpPr>
        <p:spPr>
          <a:xfrm>
            <a:off x="7071675" y="1859340"/>
            <a:ext cx="4662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600" dirty="0"/>
          </a:p>
          <a:p>
            <a:r>
              <a:rPr lang="it-IT" sz="1600" dirty="0"/>
              <a:t>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OTA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OTA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OTA http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52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657C5-D814-C194-31C6-FF19E7C490A7}"/>
              </a:ext>
            </a:extLst>
          </p:cNvPr>
          <p:cNvSpPr txBox="1"/>
          <p:nvPr/>
        </p:nvSpPr>
        <p:spPr>
          <a:xfrm>
            <a:off x="3918857" y="755780"/>
            <a:ext cx="294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RTOS concepts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62621-CFCE-8609-2AAD-169FF18AFB6D}"/>
              </a:ext>
            </a:extLst>
          </p:cNvPr>
          <p:cNvSpPr txBox="1"/>
          <p:nvPr/>
        </p:nvSpPr>
        <p:spPr>
          <a:xfrm>
            <a:off x="1815196" y="1854903"/>
            <a:ext cx="90083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Scheduler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33333"/>
                </a:solidFill>
                <a:effectLst/>
                <a:latin typeface="+mj-lt"/>
              </a:rPr>
              <a:t>Preemptive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 scheduler that guarantees the highest priority thread is running.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Communication Mechanism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Semaphores, Message Queues, Queues, etc.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Critical Region Mechanisms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Mutexes, Gates, Locks, etc.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Power Management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For low power devices, power management is generally part of the RTOS since it knows the state of the device.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Memory Management</a:t>
            </a: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+mj-lt"/>
              </a:rPr>
              <a:t>Variable-size heaps, fixed-size heaps, etc.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220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592</Words>
  <Application>Microsoft Office PowerPoint</Application>
  <PresentationFormat>Widescreen</PresentationFormat>
  <Paragraphs>184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116</cp:revision>
  <dcterms:created xsi:type="dcterms:W3CDTF">2022-06-15T17:00:22Z</dcterms:created>
  <dcterms:modified xsi:type="dcterms:W3CDTF">2022-06-20T17:28:43Z</dcterms:modified>
</cp:coreProperties>
</file>