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22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3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54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0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0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74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0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9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2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9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5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Genomics of Drug Sensitivity in Cancer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Genomics of Drug Sensitivity in Cancer Dashboard is a robust platform that integrates genomic and clinical data. It provides insights into the interplay between genetic variations and drug efficacy, helping to guide personalized cancer therapies.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Genomic Data</a:t>
            </a:r>
            <a:r>
              <a:rPr lang="en-US" dirty="0"/>
              <a:t> </a:t>
            </a:r>
            <a:r>
              <a:rPr dirty="0"/>
              <a:t>: Variants and mutations from genomic sequencing.</a:t>
            </a:r>
          </a:p>
          <a:p>
            <a:r>
              <a:rPr dirty="0"/>
              <a:t>- Clinical Data</a:t>
            </a:r>
            <a:r>
              <a:rPr lang="en-US" dirty="0"/>
              <a:t>: </a:t>
            </a:r>
            <a:r>
              <a:rPr dirty="0"/>
              <a:t> Patient demographics, treatment regimens, and outcomes.</a:t>
            </a:r>
          </a:p>
          <a:p>
            <a:r>
              <a:rPr dirty="0"/>
              <a:t>- Drug Data</a:t>
            </a:r>
            <a:r>
              <a:rPr lang="en-US" dirty="0"/>
              <a:t> </a:t>
            </a:r>
            <a:r>
              <a:rPr dirty="0"/>
              <a:t>: Sensitivity assays, efficacy metrics, and molecular targeting.</a:t>
            </a:r>
          </a:p>
          <a:p>
            <a:r>
              <a:rPr dirty="0"/>
              <a:t>These datasets are harmonized to enable detailed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provides:</a:t>
            </a:r>
          </a:p>
          <a:p>
            <a:r>
              <a:t>- Drug response metrics by cancer type.</a:t>
            </a:r>
          </a:p>
          <a:p>
            <a:r>
              <a:t>- Visualizations of genomic variations and their correlations.</a:t>
            </a:r>
          </a:p>
          <a:p>
            <a:r>
              <a:t>- Survival analysis based on treatment effectiveness.</a:t>
            </a:r>
          </a:p>
          <a:p>
            <a:r>
              <a:t>- KPIs such as IC50 values and response rates.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Drug Sensitivity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Identification of genetic markers influencing drug sensitivity.</a:t>
            </a:r>
          </a:p>
          <a:p>
            <a:r>
              <a:t>- Performance comparison of therapies across different genomic profiles.</a:t>
            </a:r>
          </a:p>
          <a:p>
            <a:r>
              <a:t>- Insights into resistant cancer subtypes and alternative treatments.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tailored treatment strategies for individual patients.</a:t>
            </a:r>
          </a:p>
          <a:p>
            <a:r>
              <a:t>- Reduces trial-and-error in drug prescriptions.</a:t>
            </a:r>
          </a:p>
          <a:p>
            <a:r>
              <a:t>- Enhances treatment outcomes and patient quality of life.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Challenges:</a:t>
            </a:r>
          </a:p>
          <a:p>
            <a:r>
              <a:t>- Integration of large-scale genomic data.</a:t>
            </a:r>
          </a:p>
          <a:p>
            <a:r>
              <a:t>- Interpreting complex biological interactions.</a:t>
            </a:r>
          </a:p>
          <a:p>
            <a:endParaRPr/>
          </a:p>
          <a:p>
            <a:r>
              <a:t>Opportunities:</a:t>
            </a:r>
          </a:p>
          <a:p>
            <a:r>
              <a:t>- Advancing AI and machine learning for predictive analysis.</a:t>
            </a:r>
          </a:p>
          <a:p>
            <a:r>
              <a:t>- Collaborations for broader data sharing and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actionable insights into cancer treatment optimization. Next steps include:</a:t>
            </a:r>
          </a:p>
          <a:p>
            <a:r>
              <a:t>- Expanding datasets to improve analysis accuracy.</a:t>
            </a:r>
          </a:p>
          <a:p>
            <a:r>
              <a:t>- Exploring novel drug combinations.</a:t>
            </a:r>
          </a:p>
          <a:p>
            <a:r>
              <a:t>- Enhancing collaboration between genomic researchers and clinicians.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</TotalTime>
  <Words>284</Words>
  <Application>Microsoft Office PowerPoint</Application>
  <PresentationFormat>On-screen Show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Genomics of Drug Sensitivity in Cancer</vt:lpstr>
      <vt:lpstr>Introduction</vt:lpstr>
      <vt:lpstr>Data Sources</vt:lpstr>
      <vt:lpstr>Key Metrics and Visualizations</vt:lpstr>
      <vt:lpstr>Drug Sensitivity Analysis</vt:lpstr>
      <vt:lpstr>Impact on Personalized Medicine</vt:lpstr>
      <vt:lpstr>Challenges and Opportunities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Genomics of Drug Sensitivity in Cancer</dc:title>
  <dc:subject/>
  <dc:creator>Riya</dc:creator>
  <cp:keywords/>
  <dc:description>generated using python-pptx</dc:description>
  <cp:lastModifiedBy>Suhani Chauhan</cp:lastModifiedBy>
  <cp:revision>2</cp:revision>
  <dcterms:created xsi:type="dcterms:W3CDTF">2013-01-27T09:14:16Z</dcterms:created>
  <dcterms:modified xsi:type="dcterms:W3CDTF">2024-12-22T18:12:09Z</dcterms:modified>
  <cp:category/>
</cp:coreProperties>
</file>