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0"/>
  </p:notesMasterIdLst>
  <p:handoutMasterIdLst>
    <p:handoutMasterId r:id="rId11"/>
  </p:handoutMasterIdLst>
  <p:sldIdLst>
    <p:sldId id="446" r:id="rId5"/>
    <p:sldId id="447" r:id="rId6"/>
    <p:sldId id="449" r:id="rId7"/>
    <p:sldId id="450" r:id="rId8"/>
    <p:sldId id="45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8D3"/>
    <a:srgbClr val="AD6EC7"/>
    <a:srgbClr val="E6E6E6"/>
    <a:srgbClr val="8C5896"/>
    <a:srgbClr val="7C6560"/>
    <a:srgbClr val="29282D"/>
    <a:srgbClr val="E288B6"/>
    <a:srgbClr val="D75078"/>
    <a:srgbClr val="B38F6A"/>
    <a:srgbClr val="666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gesh jha" userId="9c3486204a349833" providerId="LiveId" clId="{95CDB94D-C586-4517-8C0F-787FD8CDC728}"/>
    <pc:docChg chg="undo custSel addSld modSld">
      <pc:chgData name="yogesh jha" userId="9c3486204a349833" providerId="LiveId" clId="{95CDB94D-C586-4517-8C0F-787FD8CDC728}" dt="2022-10-26T04:53:55.706" v="1205" actId="14861"/>
      <pc:docMkLst>
        <pc:docMk/>
      </pc:docMkLst>
      <pc:sldChg chg="addSp delSp modSp mod">
        <pc:chgData name="yogesh jha" userId="9c3486204a349833" providerId="LiveId" clId="{95CDB94D-C586-4517-8C0F-787FD8CDC728}" dt="2022-10-25T14:54:48.323" v="438" actId="313"/>
        <pc:sldMkLst>
          <pc:docMk/>
          <pc:sldMk cId="3898511310" sldId="447"/>
        </pc:sldMkLst>
        <pc:spChg chg="mod">
          <ac:chgData name="yogesh jha" userId="9c3486204a349833" providerId="LiveId" clId="{95CDB94D-C586-4517-8C0F-787FD8CDC728}" dt="2022-10-25T14:47:45.050" v="85" actId="5793"/>
          <ac:spMkLst>
            <pc:docMk/>
            <pc:sldMk cId="3898511310" sldId="447"/>
            <ac:spMk id="4" creationId="{135A981B-6487-4B00-9EAF-D0D748FA6014}"/>
          </ac:spMkLst>
        </pc:spChg>
        <pc:spChg chg="add mod ord">
          <ac:chgData name="yogesh jha" userId="9c3486204a349833" providerId="LiveId" clId="{95CDB94D-C586-4517-8C0F-787FD8CDC728}" dt="2022-10-25T14:54:12.624" v="418" actId="1035"/>
          <ac:spMkLst>
            <pc:docMk/>
            <pc:sldMk cId="3898511310" sldId="447"/>
            <ac:spMk id="5" creationId="{B2208ED8-F379-5292-1E85-6F5ECAC38076}"/>
          </ac:spMkLst>
        </pc:spChg>
        <pc:spChg chg="mod">
          <ac:chgData name="yogesh jha" userId="9c3486204a349833" providerId="LiveId" clId="{95CDB94D-C586-4517-8C0F-787FD8CDC728}" dt="2022-10-25T14:54:48.323" v="438" actId="313"/>
          <ac:spMkLst>
            <pc:docMk/>
            <pc:sldMk cId="3898511310" sldId="447"/>
            <ac:spMk id="6" creationId="{B43F7E3B-CE99-4770-8587-6554C15693F8}"/>
          </ac:spMkLst>
        </pc:spChg>
        <pc:spChg chg="ord">
          <ac:chgData name="yogesh jha" userId="9c3486204a349833" providerId="LiveId" clId="{95CDB94D-C586-4517-8C0F-787FD8CDC728}" dt="2022-10-25T14:53:26.120" v="386" actId="167"/>
          <ac:spMkLst>
            <pc:docMk/>
            <pc:sldMk cId="3898511310" sldId="447"/>
            <ac:spMk id="9" creationId="{558C501A-DC1F-4BA4-BFFA-44EF8845A384}"/>
          </ac:spMkLst>
        </pc:spChg>
        <pc:spChg chg="add mod">
          <ac:chgData name="yogesh jha" userId="9c3486204a349833" providerId="LiveId" clId="{95CDB94D-C586-4517-8C0F-787FD8CDC728}" dt="2022-10-25T14:54:42.492" v="437" actId="1076"/>
          <ac:spMkLst>
            <pc:docMk/>
            <pc:sldMk cId="3898511310" sldId="447"/>
            <ac:spMk id="10" creationId="{64C46CA9-BF7B-C8B2-B844-DD0F6F7E8509}"/>
          </ac:spMkLst>
        </pc:spChg>
        <pc:picChg chg="add mod">
          <ac:chgData name="yogesh jha" userId="9c3486204a349833" providerId="LiveId" clId="{95CDB94D-C586-4517-8C0F-787FD8CDC728}" dt="2022-10-25T14:53:47.922" v="397" actId="1362"/>
          <ac:picMkLst>
            <pc:docMk/>
            <pc:sldMk cId="3898511310" sldId="447"/>
            <ac:picMk id="3" creationId="{0DBEA0DA-2D52-7F3E-625F-44FB65058638}"/>
          </ac:picMkLst>
        </pc:picChg>
        <pc:picChg chg="del">
          <ac:chgData name="yogesh jha" userId="9c3486204a349833" providerId="LiveId" clId="{95CDB94D-C586-4517-8C0F-787FD8CDC728}" dt="2022-10-25T14:52:21.074" v="372" actId="478"/>
          <ac:picMkLst>
            <pc:docMk/>
            <pc:sldMk cId="3898511310" sldId="447"/>
            <ac:picMk id="7" creationId="{4EE36BF8-E980-469A-814D-E91B4A9AAE46}"/>
          </ac:picMkLst>
        </pc:picChg>
        <pc:picChg chg="ord">
          <ac:chgData name="yogesh jha" userId="9c3486204a349833" providerId="LiveId" clId="{95CDB94D-C586-4517-8C0F-787FD8CDC728}" dt="2022-10-25T14:53:29.779" v="387" actId="167"/>
          <ac:picMkLst>
            <pc:docMk/>
            <pc:sldMk cId="3898511310" sldId="447"/>
            <ac:picMk id="8" creationId="{8C1A64BB-92C4-44CC-9AB7-8416F1B9BF56}"/>
          </ac:picMkLst>
        </pc:picChg>
      </pc:sldChg>
      <pc:sldChg chg="modSp">
        <pc:chgData name="yogesh jha" userId="9c3486204a349833" providerId="LiveId" clId="{95CDB94D-C586-4517-8C0F-787FD8CDC728}" dt="2022-10-26T04:53:38.313" v="1204" actId="14861"/>
        <pc:sldMkLst>
          <pc:docMk/>
          <pc:sldMk cId="2382148752" sldId="449"/>
        </pc:sldMkLst>
        <pc:grpChg chg="mod">
          <ac:chgData name="yogesh jha" userId="9c3486204a349833" providerId="LiveId" clId="{95CDB94D-C586-4517-8C0F-787FD8CDC728}" dt="2022-10-26T04:53:38.313" v="1204" actId="14861"/>
          <ac:grpSpMkLst>
            <pc:docMk/>
            <pc:sldMk cId="2382148752" sldId="449"/>
            <ac:grpSpMk id="82" creationId="{D7CF7774-70DF-02B1-9751-9534A0B26CB8}"/>
          </ac:grpSpMkLst>
        </pc:grpChg>
        <pc:grpChg chg="mod">
          <ac:chgData name="yogesh jha" userId="9c3486204a349833" providerId="LiveId" clId="{95CDB94D-C586-4517-8C0F-787FD8CDC728}" dt="2022-10-26T04:53:38.313" v="1204" actId="14861"/>
          <ac:grpSpMkLst>
            <pc:docMk/>
            <pc:sldMk cId="2382148752" sldId="449"/>
            <ac:grpSpMk id="83" creationId="{C073856D-AA2C-16B7-0762-453FAACDE086}"/>
          </ac:grpSpMkLst>
        </pc:grpChg>
        <pc:grpChg chg="mod">
          <ac:chgData name="yogesh jha" userId="9c3486204a349833" providerId="LiveId" clId="{95CDB94D-C586-4517-8C0F-787FD8CDC728}" dt="2022-10-26T04:53:38.313" v="1204" actId="14861"/>
          <ac:grpSpMkLst>
            <pc:docMk/>
            <pc:sldMk cId="2382148752" sldId="449"/>
            <ac:grpSpMk id="84" creationId="{6F57E049-6CFE-4869-CC01-AC1C61C8EB06}"/>
          </ac:grpSpMkLst>
        </pc:grpChg>
        <pc:grpChg chg="mod">
          <ac:chgData name="yogesh jha" userId="9c3486204a349833" providerId="LiveId" clId="{95CDB94D-C586-4517-8C0F-787FD8CDC728}" dt="2022-10-26T04:53:38.313" v="1204" actId="14861"/>
          <ac:grpSpMkLst>
            <pc:docMk/>
            <pc:sldMk cId="2382148752" sldId="449"/>
            <ac:grpSpMk id="85" creationId="{F271FC89-4D5B-A489-B077-12DFFED5181F}"/>
          </ac:grpSpMkLst>
        </pc:grpChg>
        <pc:grpChg chg="mod">
          <ac:chgData name="yogesh jha" userId="9c3486204a349833" providerId="LiveId" clId="{95CDB94D-C586-4517-8C0F-787FD8CDC728}" dt="2022-10-26T04:53:38.313" v="1204" actId="14861"/>
          <ac:grpSpMkLst>
            <pc:docMk/>
            <pc:sldMk cId="2382148752" sldId="449"/>
            <ac:grpSpMk id="86" creationId="{BB1D21F8-88EC-7063-6B8D-984F8D56BC41}"/>
          </ac:grpSpMkLst>
        </pc:grpChg>
        <pc:grpChg chg="mod">
          <ac:chgData name="yogesh jha" userId="9c3486204a349833" providerId="LiveId" clId="{95CDB94D-C586-4517-8C0F-787FD8CDC728}" dt="2022-10-26T04:53:38.313" v="1204" actId="14861"/>
          <ac:grpSpMkLst>
            <pc:docMk/>
            <pc:sldMk cId="2382148752" sldId="449"/>
            <ac:grpSpMk id="87" creationId="{3FE45EAF-E447-D091-58A8-EECC8D5568BD}"/>
          </ac:grpSpMkLst>
        </pc:grpChg>
        <pc:picChg chg="mod">
          <ac:chgData name="yogesh jha" userId="9c3486204a349833" providerId="LiveId" clId="{95CDB94D-C586-4517-8C0F-787FD8CDC728}" dt="2022-10-26T04:53:38.313" v="1204" actId="14861"/>
          <ac:picMkLst>
            <pc:docMk/>
            <pc:sldMk cId="2382148752" sldId="449"/>
            <ac:picMk id="19" creationId="{FC598C8E-741E-4163-8963-6732DA270C8E}"/>
          </ac:picMkLst>
        </pc:picChg>
        <pc:picChg chg="mod">
          <ac:chgData name="yogesh jha" userId="9c3486204a349833" providerId="LiveId" clId="{95CDB94D-C586-4517-8C0F-787FD8CDC728}" dt="2022-10-26T04:53:38.313" v="1204" actId="14861"/>
          <ac:picMkLst>
            <pc:docMk/>
            <pc:sldMk cId="2382148752" sldId="449"/>
            <ac:picMk id="21" creationId="{0ADDB0E7-631D-426A-9C78-9809C437D027}"/>
          </ac:picMkLst>
        </pc:picChg>
        <pc:picChg chg="mod">
          <ac:chgData name="yogesh jha" userId="9c3486204a349833" providerId="LiveId" clId="{95CDB94D-C586-4517-8C0F-787FD8CDC728}" dt="2022-10-26T04:53:38.313" v="1204" actId="14861"/>
          <ac:picMkLst>
            <pc:docMk/>
            <pc:sldMk cId="2382148752" sldId="449"/>
            <ac:picMk id="23" creationId="{18BD0AE2-C2A1-48BC-A9AA-091D1B136ECD}"/>
          </ac:picMkLst>
        </pc:picChg>
        <pc:picChg chg="mod">
          <ac:chgData name="yogesh jha" userId="9c3486204a349833" providerId="LiveId" clId="{95CDB94D-C586-4517-8C0F-787FD8CDC728}" dt="2022-10-26T04:53:38.313" v="1204" actId="14861"/>
          <ac:picMkLst>
            <pc:docMk/>
            <pc:sldMk cId="2382148752" sldId="449"/>
            <ac:picMk id="25" creationId="{ECA4A7D6-54B1-4F53-A806-BFCE96203101}"/>
          </ac:picMkLst>
        </pc:picChg>
        <pc:picChg chg="mod">
          <ac:chgData name="yogesh jha" userId="9c3486204a349833" providerId="LiveId" clId="{95CDB94D-C586-4517-8C0F-787FD8CDC728}" dt="2022-10-26T04:53:38.313" v="1204" actId="14861"/>
          <ac:picMkLst>
            <pc:docMk/>
            <pc:sldMk cId="2382148752" sldId="449"/>
            <ac:picMk id="27" creationId="{B032D337-92A4-4062-B569-4A8E78D2DD76}"/>
          </ac:picMkLst>
        </pc:picChg>
        <pc:cxnChg chg="mod">
          <ac:chgData name="yogesh jha" userId="9c3486204a349833" providerId="LiveId" clId="{95CDB94D-C586-4517-8C0F-787FD8CDC728}" dt="2022-10-26T04:53:38.313" v="1204" actId="14861"/>
          <ac:cxnSpMkLst>
            <pc:docMk/>
            <pc:sldMk cId="2382148752" sldId="449"/>
            <ac:cxnSpMk id="60" creationId="{55875DD3-9CC4-A12E-8D9A-AF11FB04F1C0}"/>
          </ac:cxnSpMkLst>
        </pc:cxnChg>
        <pc:cxnChg chg="mod">
          <ac:chgData name="yogesh jha" userId="9c3486204a349833" providerId="LiveId" clId="{95CDB94D-C586-4517-8C0F-787FD8CDC728}" dt="2022-10-26T04:53:38.313" v="1204" actId="14861"/>
          <ac:cxnSpMkLst>
            <pc:docMk/>
            <pc:sldMk cId="2382148752" sldId="449"/>
            <ac:cxnSpMk id="62" creationId="{0EEBB43F-475D-E09F-1C4C-0FB84C089835}"/>
          </ac:cxnSpMkLst>
        </pc:cxnChg>
        <pc:cxnChg chg="mod">
          <ac:chgData name="yogesh jha" userId="9c3486204a349833" providerId="LiveId" clId="{95CDB94D-C586-4517-8C0F-787FD8CDC728}" dt="2022-10-26T04:53:38.313" v="1204" actId="14861"/>
          <ac:cxnSpMkLst>
            <pc:docMk/>
            <pc:sldMk cId="2382148752" sldId="449"/>
            <ac:cxnSpMk id="66" creationId="{C25B4CAD-494A-8061-B01E-B16988D015FD}"/>
          </ac:cxnSpMkLst>
        </pc:cxnChg>
        <pc:cxnChg chg="mod">
          <ac:chgData name="yogesh jha" userId="9c3486204a349833" providerId="LiveId" clId="{95CDB94D-C586-4517-8C0F-787FD8CDC728}" dt="2022-10-26T04:53:38.313" v="1204" actId="14861"/>
          <ac:cxnSpMkLst>
            <pc:docMk/>
            <pc:sldMk cId="2382148752" sldId="449"/>
            <ac:cxnSpMk id="72" creationId="{6594C7F4-5C92-105F-2D3E-172A11E5A7EE}"/>
          </ac:cxnSpMkLst>
        </pc:cxnChg>
        <pc:cxnChg chg="mod">
          <ac:chgData name="yogesh jha" userId="9c3486204a349833" providerId="LiveId" clId="{95CDB94D-C586-4517-8C0F-787FD8CDC728}" dt="2022-10-26T04:53:38.313" v="1204" actId="14861"/>
          <ac:cxnSpMkLst>
            <pc:docMk/>
            <pc:sldMk cId="2382148752" sldId="449"/>
            <ac:cxnSpMk id="75" creationId="{BD84AE6B-3262-30B5-307D-4B041DB4BC16}"/>
          </ac:cxnSpMkLst>
        </pc:cxnChg>
      </pc:sldChg>
      <pc:sldChg chg="addSp delSp modSp new mod">
        <pc:chgData name="yogesh jha" userId="9c3486204a349833" providerId="LiveId" clId="{95CDB94D-C586-4517-8C0F-787FD8CDC728}" dt="2022-10-25T15:08:57.722" v="1191" actId="14861"/>
        <pc:sldMkLst>
          <pc:docMk/>
          <pc:sldMk cId="1868496327" sldId="450"/>
        </pc:sldMkLst>
        <pc:spChg chg="del">
          <ac:chgData name="yogesh jha" userId="9c3486204a349833" providerId="LiveId" clId="{95CDB94D-C586-4517-8C0F-787FD8CDC728}" dt="2022-10-25T14:40:52.342" v="2" actId="478"/>
          <ac:spMkLst>
            <pc:docMk/>
            <pc:sldMk cId="1868496327" sldId="450"/>
            <ac:spMk id="2" creationId="{B3AED606-23A6-BADA-E75C-893473D9ABC5}"/>
          </ac:spMkLst>
        </pc:spChg>
        <pc:spChg chg="del">
          <ac:chgData name="yogesh jha" userId="9c3486204a349833" providerId="LiveId" clId="{95CDB94D-C586-4517-8C0F-787FD8CDC728}" dt="2022-10-25T14:40:49.152" v="1" actId="478"/>
          <ac:spMkLst>
            <pc:docMk/>
            <pc:sldMk cId="1868496327" sldId="450"/>
            <ac:spMk id="3" creationId="{6E359BAB-4FA0-A8D2-346F-9BF1CC969228}"/>
          </ac:spMkLst>
        </pc:spChg>
        <pc:spChg chg="del">
          <ac:chgData name="yogesh jha" userId="9c3486204a349833" providerId="LiveId" clId="{95CDB94D-C586-4517-8C0F-787FD8CDC728}" dt="2022-10-25T14:40:49.152" v="1" actId="478"/>
          <ac:spMkLst>
            <pc:docMk/>
            <pc:sldMk cId="1868496327" sldId="450"/>
            <ac:spMk id="4" creationId="{176A3C89-9889-1C0D-2C58-5EC6C4F044C8}"/>
          </ac:spMkLst>
        </pc:spChg>
        <pc:spChg chg="del">
          <ac:chgData name="yogesh jha" userId="9c3486204a349833" providerId="LiveId" clId="{95CDB94D-C586-4517-8C0F-787FD8CDC728}" dt="2022-10-25T14:40:49.152" v="1" actId="478"/>
          <ac:spMkLst>
            <pc:docMk/>
            <pc:sldMk cId="1868496327" sldId="450"/>
            <ac:spMk id="5" creationId="{DD88C0E6-1529-A748-2D2D-2701960783A8}"/>
          </ac:spMkLst>
        </pc:spChg>
        <pc:spChg chg="del">
          <ac:chgData name="yogesh jha" userId="9c3486204a349833" providerId="LiveId" clId="{95CDB94D-C586-4517-8C0F-787FD8CDC728}" dt="2022-10-25T14:40:49.152" v="1" actId="478"/>
          <ac:spMkLst>
            <pc:docMk/>
            <pc:sldMk cId="1868496327" sldId="450"/>
            <ac:spMk id="6" creationId="{F4D86EB3-6078-A69E-8DBF-A9A5468F62FC}"/>
          </ac:spMkLst>
        </pc:spChg>
        <pc:spChg chg="del">
          <ac:chgData name="yogesh jha" userId="9c3486204a349833" providerId="LiveId" clId="{95CDB94D-C586-4517-8C0F-787FD8CDC728}" dt="2022-10-25T14:40:49.152" v="1" actId="478"/>
          <ac:spMkLst>
            <pc:docMk/>
            <pc:sldMk cId="1868496327" sldId="450"/>
            <ac:spMk id="7" creationId="{EC37CB13-F09D-6AAD-1017-64DA708C8D67}"/>
          </ac:spMkLst>
        </pc:spChg>
        <pc:spChg chg="del">
          <ac:chgData name="yogesh jha" userId="9c3486204a349833" providerId="LiveId" clId="{95CDB94D-C586-4517-8C0F-787FD8CDC728}" dt="2022-10-25T14:40:49.152" v="1" actId="478"/>
          <ac:spMkLst>
            <pc:docMk/>
            <pc:sldMk cId="1868496327" sldId="450"/>
            <ac:spMk id="8" creationId="{EEA62271-B5AF-51FD-5D45-18724170C738}"/>
          </ac:spMkLst>
        </pc:spChg>
        <pc:spChg chg="del">
          <ac:chgData name="yogesh jha" userId="9c3486204a349833" providerId="LiveId" clId="{95CDB94D-C586-4517-8C0F-787FD8CDC728}" dt="2022-10-25T14:40:49.152" v="1" actId="478"/>
          <ac:spMkLst>
            <pc:docMk/>
            <pc:sldMk cId="1868496327" sldId="450"/>
            <ac:spMk id="9" creationId="{6BA81ABB-1A23-1F9F-997C-A1A195D3D274}"/>
          </ac:spMkLst>
        </pc:spChg>
        <pc:spChg chg="del">
          <ac:chgData name="yogesh jha" userId="9c3486204a349833" providerId="LiveId" clId="{95CDB94D-C586-4517-8C0F-787FD8CDC728}" dt="2022-10-25T14:40:49.152" v="1" actId="478"/>
          <ac:spMkLst>
            <pc:docMk/>
            <pc:sldMk cId="1868496327" sldId="450"/>
            <ac:spMk id="10" creationId="{C9E11736-3351-D5C5-2F91-088AD299A768}"/>
          </ac:spMkLst>
        </pc:spChg>
        <pc:spChg chg="add mod ord">
          <ac:chgData name="yogesh jha" userId="9c3486204a349833" providerId="LiveId" clId="{95CDB94D-C586-4517-8C0F-787FD8CDC728}" dt="2022-10-25T15:08:12.147" v="1186" actId="207"/>
          <ac:spMkLst>
            <pc:docMk/>
            <pc:sldMk cId="1868496327" sldId="450"/>
            <ac:spMk id="15" creationId="{A0969F88-0201-4865-4399-1FFEA07388EF}"/>
          </ac:spMkLst>
        </pc:spChg>
        <pc:spChg chg="add mod">
          <ac:chgData name="yogesh jha" userId="9c3486204a349833" providerId="LiveId" clId="{95CDB94D-C586-4517-8C0F-787FD8CDC728}" dt="2022-10-25T15:06:03.185" v="988" actId="164"/>
          <ac:spMkLst>
            <pc:docMk/>
            <pc:sldMk cId="1868496327" sldId="450"/>
            <ac:spMk id="16" creationId="{8F4225C0-5DFF-667D-E39D-30640E5A3952}"/>
          </ac:spMkLst>
        </pc:spChg>
        <pc:spChg chg="add mod ord">
          <ac:chgData name="yogesh jha" userId="9c3486204a349833" providerId="LiveId" clId="{95CDB94D-C586-4517-8C0F-787FD8CDC728}" dt="2022-10-25T15:08:29.770" v="1188" actId="164"/>
          <ac:spMkLst>
            <pc:docMk/>
            <pc:sldMk cId="1868496327" sldId="450"/>
            <ac:spMk id="17" creationId="{8857AE94-19B1-6760-6484-848048B90B09}"/>
          </ac:spMkLst>
        </pc:spChg>
        <pc:spChg chg="add mod">
          <ac:chgData name="yogesh jha" userId="9c3486204a349833" providerId="LiveId" clId="{95CDB94D-C586-4517-8C0F-787FD8CDC728}" dt="2022-10-25T15:07:27.742" v="1166" actId="2085"/>
          <ac:spMkLst>
            <pc:docMk/>
            <pc:sldMk cId="1868496327" sldId="450"/>
            <ac:spMk id="18" creationId="{F71750D5-3CE0-A410-233B-FDEABEC4C8B5}"/>
          </ac:spMkLst>
        </pc:spChg>
        <pc:grpChg chg="add mod">
          <ac:chgData name="yogesh jha" userId="9c3486204a349833" providerId="LiveId" clId="{95CDB94D-C586-4517-8C0F-787FD8CDC728}" dt="2022-10-25T15:08:29.770" v="1188" actId="164"/>
          <ac:grpSpMkLst>
            <pc:docMk/>
            <pc:sldMk cId="1868496327" sldId="450"/>
            <ac:grpSpMk id="19" creationId="{55B616E5-8AC9-42F8-EAF2-7E3B579E16EB}"/>
          </ac:grpSpMkLst>
        </pc:grpChg>
        <pc:grpChg chg="add mod">
          <ac:chgData name="yogesh jha" userId="9c3486204a349833" providerId="LiveId" clId="{95CDB94D-C586-4517-8C0F-787FD8CDC728}" dt="2022-10-25T15:08:57.722" v="1191" actId="14861"/>
          <ac:grpSpMkLst>
            <pc:docMk/>
            <pc:sldMk cId="1868496327" sldId="450"/>
            <ac:grpSpMk id="20" creationId="{2B8010C7-C6C5-5B26-444B-6C56CB9722A2}"/>
          </ac:grpSpMkLst>
        </pc:grpChg>
        <pc:picChg chg="add mod">
          <ac:chgData name="yogesh jha" userId="9c3486204a349833" providerId="LiveId" clId="{95CDB94D-C586-4517-8C0F-787FD8CDC728}" dt="2022-10-25T14:55:30.512" v="441" actId="1076"/>
          <ac:picMkLst>
            <pc:docMk/>
            <pc:sldMk cId="1868496327" sldId="450"/>
            <ac:picMk id="12" creationId="{5FD79364-75CA-334E-1DC6-596227B545ED}"/>
          </ac:picMkLst>
        </pc:picChg>
        <pc:picChg chg="add del mod">
          <ac:chgData name="yogesh jha" userId="9c3486204a349833" providerId="LiveId" clId="{95CDB94D-C586-4517-8C0F-787FD8CDC728}" dt="2022-10-25T14:46:56.132" v="44" actId="478"/>
          <ac:picMkLst>
            <pc:docMk/>
            <pc:sldMk cId="1868496327" sldId="450"/>
            <ac:picMk id="14" creationId="{BEFCE5FD-8004-AF2C-7483-8674E69D604A}"/>
          </ac:picMkLst>
        </pc:picChg>
      </pc:sldChg>
      <pc:sldChg chg="addSp delSp modSp new mod">
        <pc:chgData name="yogesh jha" userId="9c3486204a349833" providerId="LiveId" clId="{95CDB94D-C586-4517-8C0F-787FD8CDC728}" dt="2022-10-26T04:53:55.706" v="1205" actId="14861"/>
        <pc:sldMkLst>
          <pc:docMk/>
          <pc:sldMk cId="1757504387" sldId="451"/>
        </pc:sldMkLst>
        <pc:spChg chg="del">
          <ac:chgData name="yogesh jha" userId="9c3486204a349833" providerId="LiveId" clId="{95CDB94D-C586-4517-8C0F-787FD8CDC728}" dt="2022-10-25T15:32:54.331" v="1193" actId="478"/>
          <ac:spMkLst>
            <pc:docMk/>
            <pc:sldMk cId="1757504387" sldId="451"/>
            <ac:spMk id="2" creationId="{B4454C49-E8CD-4191-6145-43DBBE117F44}"/>
          </ac:spMkLst>
        </pc:spChg>
        <pc:spChg chg="del">
          <ac:chgData name="yogesh jha" userId="9c3486204a349833" providerId="LiveId" clId="{95CDB94D-C586-4517-8C0F-787FD8CDC728}" dt="2022-10-25T15:32:54.331" v="1193" actId="478"/>
          <ac:spMkLst>
            <pc:docMk/>
            <pc:sldMk cId="1757504387" sldId="451"/>
            <ac:spMk id="3" creationId="{7B53471B-2DBB-D05F-619F-EDAA834B151E}"/>
          </ac:spMkLst>
        </pc:spChg>
        <pc:spChg chg="del">
          <ac:chgData name="yogesh jha" userId="9c3486204a349833" providerId="LiveId" clId="{95CDB94D-C586-4517-8C0F-787FD8CDC728}" dt="2022-10-25T15:33:11.467" v="1195" actId="931"/>
          <ac:spMkLst>
            <pc:docMk/>
            <pc:sldMk cId="1757504387" sldId="451"/>
            <ac:spMk id="4" creationId="{C81E6B85-B711-65A7-333F-AC245B757AF8}"/>
          </ac:spMkLst>
        </pc:spChg>
        <pc:spChg chg="add mod">
          <ac:chgData name="yogesh jha" userId="9c3486204a349833" providerId="LiveId" clId="{95CDB94D-C586-4517-8C0F-787FD8CDC728}" dt="2022-10-25T15:33:51.698" v="1203" actId="13822"/>
          <ac:spMkLst>
            <pc:docMk/>
            <pc:sldMk cId="1757504387" sldId="451"/>
            <ac:spMk id="5" creationId="{3D46CC1A-8371-9583-3E25-26A389331FEE}"/>
          </ac:spMkLst>
        </pc:spChg>
        <pc:spChg chg="add del mod">
          <ac:chgData name="yogesh jha" userId="9c3486204a349833" providerId="LiveId" clId="{95CDB94D-C586-4517-8C0F-787FD8CDC728}" dt="2022-10-25T15:33:17.425" v="1197" actId="478"/>
          <ac:spMkLst>
            <pc:docMk/>
            <pc:sldMk cId="1757504387" sldId="451"/>
            <ac:spMk id="9" creationId="{51579D26-36B0-4452-8CDE-DE67BDBB8389}"/>
          </ac:spMkLst>
        </pc:spChg>
        <pc:picChg chg="add del mod">
          <ac:chgData name="yogesh jha" userId="9c3486204a349833" providerId="LiveId" clId="{95CDB94D-C586-4517-8C0F-787FD8CDC728}" dt="2022-10-25T15:33:14.772" v="1196" actId="478"/>
          <ac:picMkLst>
            <pc:docMk/>
            <pc:sldMk cId="1757504387" sldId="451"/>
            <ac:picMk id="7" creationId="{34B261A1-C03F-651A-2BA3-755A2CF32D39}"/>
          </ac:picMkLst>
        </pc:picChg>
        <pc:picChg chg="add mod">
          <ac:chgData name="yogesh jha" userId="9c3486204a349833" providerId="LiveId" clId="{95CDB94D-C586-4517-8C0F-787FD8CDC728}" dt="2022-10-26T04:53:55.706" v="1205" actId="14861"/>
          <ac:picMkLst>
            <pc:docMk/>
            <pc:sldMk cId="1757504387" sldId="451"/>
            <ac:picMk id="11" creationId="{687EC44A-FE4E-10CF-9113-D943F089AB7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0:37:37.02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97474.17969"/>
      <inkml:brushProperty name="anchorY" value="-25993.52539"/>
      <inkml:brushProperty name="scaleFactor" value="0.5"/>
    </inkml:brush>
  </inkml:definitions>
  <inkml:trace contextRef="#ctx0" brushRef="#br0">1 1452 24575,'0'0'0,"4"0"0,31 0 0,95 0 0,132 0 0,175 0 0,164 0-3823,155-15 1761,100-15-1405,45-40 3348,16-29-4033,-39-19 4873,-79-27-3771,-146 1 3749,-152-7-998,-397 116 289,130-66 0,-196 85 518,-6-2 0,0-1 0,-1-1 0,39-33 0,-53 45-580,-7-1-1,0 0 1,0 0 0,-1-1-1,0 0 1,-1-1 0,0 0 0,-1 0-1,6-12 1,-5 18 334,-6 0-1,1 0 1,-1 0-1,0 0 1,0-1-1,-1 1 1,1 0-1,-1-1 1,0 0-1,-1 1 1,1-1-1,-1 1 1,0-1-1,-1 0 1,0-6-1,3 7-315,-3 0-1,0 0 0,-1 0 1,1 1-1,-1-1 0,0 0 1,-1 1-1,1-1 0,-1 1 0,0 0 1,0 0-1,0 0 0,0 0 1,-7-5-1,1-1 668,-1 2 0,0 0 0,-1 0 0,0 2 0,-1-1 0,-16-6 0,-4 2-363,1 1 0,-56-10 0,-120-6-219,-38 11 227,-54 29 3186,-50 41-4428,5 38 6,20 33 1398,26 20-630,236-106 210,-113 87 0,133-96 0,0 6 0,-44 52 0,65-69-11,2 4-1,1 0 1,-28 49-1,35-57 14,4-1 1,-1 1-1,2 0 0,0 0 0,-6 32 0,15-33-2,-3-4-1,0 0 1,1 0-1,0 0 0,1 0 1,1 0-1,-1-1 1,2 1-1,0-1 0,6 13 1,6-1 0,-2-2 0,0 0 0,2-1 0,0-1 0,34 29 0,15 5 0,112 68 0,152 65-984,80 36 1265,58 22-2493,-22-17 2804,-58-15-888,-77-35 296,-93-36-861,-180-113 984,62 57 0,-91-76-135,-2-2-1,0 1 1,-1 0 0,1 0-1,-1 0 1,-1 1 0,1 0-1,-1 0 1,5 16 0,-11-14 12,2-5 0,0 0 0,0 0 0,-1 0 0,0 1 0,0-1 0,0 0 0,-1 0 0,1 0 0,-1 0 0,-1-1 0,1 1 0,-1 0 0,1-1 0,-1 0 0,0 1 0,-6 4 0,-17 17 0,3-4 0,-1-2 0,0-1 0,-33 19 0,-249 111 0,-161 11-1091,-142 6 1403,-41-30-2045,-25-24 2183,58-34-675,120-28-1662,141-33 2426,336-17-677,-4 0 0,-1-2 1,0 0-1,1-1 0,-32-10 0,57 11 141,-2 2 0,0-1 0,0 1 0,1-1 1,-1 1-1,0-1 0,0 1 0,0-1 0,0 0 0,1 1 0,-1-1 0,0 0 0,1 0 1,-1 0-1,0 1 0,1-1 0,-1 0 0,1 0 0,0 0 0,-1 0 0,1 0 0,0 0 1,-1 0-1,1 0 0,0 0 0,0 0 0,0 0 0,0 0 0,0 0 0,0 0 0,0-2 1,2-1 1,0 1 0,0-1 0,0 1-1,0 0 1,0 0 0,1 0 0,-1 0 0,1 0 0,0 1 0,0-1 0,5-3 0,53-25-31,-5 3-1,91-32 1,273-80 26,190-32-683,101 14 878,48 14-623,-8 21 522,-57 23-141,-86 14-537,-128 20 751,-134 10-825,-120 13 822,-195 35 663,-4 1 0,43-18 0,-60 23-888,-6 0 0,1 1 0,-1-1 0,0-1 0,0 1 0,1-1 0,-2 1 0,1-1 0,0 0 0,-1-1 0,5-4 0,-3 7 211,-4 1-1,0-1 1,0 0-1,0 0 1,-1 0 0,1 0-1,0 0 1,-1 0-1,1 0 1,-1 0 0,1 0-1,-1 0 1,1 0-1,-1 0 1,0 0 0,0 0-1,1 0 1,-1-1-1,0 1 1,0 0 0,0 0-1,0 0 1,0 0-1,-1 0 1,1-1 0,0 1-1,-1-2 1,4 0-141,-4 0 1,1 1-1,-1-1 0,0 1 0,0-1 1,0 1-1,0-1 0,-1 1 1,1 0-1,-1 0 0,-2-3 1,-28-26 4015,-2-4-3749,-2 1 2496,8-3-3335,6 12 930,19 11-367,5 18 0,5 12 0,1 12 0,-1 14 0,-2 57 0,-1 50 0,-2 43 0,-1 17 0,4-1 0,15 11 0,5-3 0,9-17 0,-3-34 0,4-30 0,-2-40 0,-27-82 0,0-1 0,0-1 0,13 18 0,-16-22 0,2-1 0,-1 0 0,1 0 0,8 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0:37:37.61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8802.80469"/>
      <inkml:brushProperty name="anchorY" value="-30198.46289"/>
      <inkml:brushProperty name="scaleFactor" value="0.5"/>
    </inkml:brush>
  </inkml:definitions>
  <inkml:trace contextRef="#ctx0" brushRef="#br0">435 1 24575,'0'0'0,"12"8"0,31 14 0,27 18 0,24 4 0,2 6 0,-14 7 0,-20-4 0,-54-43 0,0-2 0,-1 1 0,-1 1 0,7 11 0,-12-15 0,1 0 0,0 0 0,-1 0 0,1 0 0,-1 0 0,-1 0 0,1 0 0,-1 12 0,-4-10 0,2 0 0,0 0 0,-1 0 0,0 0 0,0-1 0,-1 0 0,0 1 0,-4 5 0,-6 3 0,1 0 0,-1-2 0,-28 25 0,-98 67 0,-35-5 0,-23 4 0,17-17 0,67-31 0,95-40 0,19-17 0,0 0 0,0 0 0,0 0 0,0 0 0,-1 0 0,1 0 0,0 0 0,0 1 0,0-1 0,0 0 0,0 0 0,0 0 0,-1 0 0,1 0 0,0 1 0,0-1 0,0 0 0,0 0 0,0 0 0,0 1 0,0-1 0,0 0 0,0 0 0,0 0 0,0 1 0,0-1 0,0 0 0,0 0 0,0 0 0,0 1 0,0-1 0,0 0 0,0 0 0,0 0 0,0 1 0,0-1 0,0 0 0,0 0 0,0 0 0,0 0 0,1 1 0,-1-1 0,0 0 0,0 0 0,0 0 0,0 0 0,0 0 0,1 0 0,-1 1 0,0-1 0,0 0 0,0 0 0,0 0 0,1 0 0,-1 0 0,0 0 0,16 1 0,-2-2 0,-1 1 0,1-2 0,21-4 0,85-15-3823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0:37:38.77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7567.5625"/>
      <inkml:brushProperty name="anchorY" value="-30193.63477"/>
      <inkml:brushProperty name="scaleFactor" value="0.5"/>
    </inkml:brush>
  </inkml:definitions>
  <inkml:trace contextRef="#ctx0" brushRef="#br0">52 33 24575,'0'0'0,"-8"0"0,-4 15 0,2 5 0,2 26 0,2 27 0,2 2 0,2-5 0,1-4 0,1-12 0,5-13 0,5-15 0,-7-24 0,-2 0 0,1-1 0,0 1 0,-1-1 0,1 0 0,0 0 0,-1 0 0,1 0 0,0 0 0,0 0 0,4 1 0,29 5 0,12-15 0,-40 4 0,1 1 0,0-1 0,0-1 0,10-5 0,-8 0 0,1 1 0,19-20 0,21-33 0,-5-10 0,0 0 0,-10 8 0,-5 14 0,0 16 0,-30 33 0,1 0 0,-1 0 0,1 0 0,-1 0 0,1 0 0,0 0 0,0 0 0,-1 0 0,1 1 0,0-1 0,0 1 0,3-1 0,-3 0 0,-1 0 0,1 1 0,-1 0 0,0 1 0,1-1 0,-1 0 0,1 0 0,-1 0 0,0 1 0,1-1 0,-1 1 0,0-1 0,0 1 0,1-1 0,0 2 0,15 14 0,-5 23 0,5 4 0,2 2 0,3 2 0,6-9 0,2-10 0,-29-28 0,1 1 0,0 0 0,0 0 0,-1 0 0,1 0 0,1 0 0,-1 0 0,0-1 0,0 1 0,0-1 0,2 1 0,0-1 0,-2-1 0,0 1 0,0 0 0,1-1 0,-1 1 0,0-1 0,0 0 0,0 1 0,0-1 0,0 0 0,3-3 0,24-16 0,4-17 0,0-19 0,23-11 0,-39 54 0,0-2 0,25-16 0,-23 17 0,41-20 0,-37 24 0,-1 2 0,27-8 0,34-5 0,9 10 0,-64 11 0,42 5 0,-39 0 0,39 10 0,-48-6 0,1 0 0,30 15 0,45 33 0,0 16 0,-20-3 0,-62-53 0,26 34 0,1 6 0,-17-8 0,-11-20 0,-10-31 0,-4 3 0,0-1 0,0 1 0,0-1 0,0 0 0,0 1 0,0-1 0,0 0 0,0 0 0,1 0 0,-1 0 0,0 0 0,0 0 0,0 0 0,0 0 0,0 0 0,0 0 0,0 0 0,0-1 0,0 1 0,0-1 0,0 1 0,2-2 0,0 3 0,1-3 0,1-1 0,-1 1 0,0 0 0,-1-1 0,6-4 0,44-32 0,11 0 0,33-6 0,15 8 0,17 9 0,7 9 0,-9 8 0,-6 5 0,-12 5 0,-22 1 0,-15 2 0,-16 0 0,-4 9 0,2 1 0,8-1 0,15-7 0,6-13 0,17-3 0,9-10 0,0 1 0,-1 3 0,-17 4 0,-18 5 0,-12 4 0,-3 2 0,-10 3 0,2 0 0,-10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0:37:39.68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12933.24219"/>
      <inkml:brushProperty name="anchorY" value="-31331.42188"/>
      <inkml:brushProperty name="scaleFactor" value="0.5"/>
    </inkml:brush>
  </inkml:definitions>
  <inkml:trace contextRef="#ctx0" brushRef="#br0">301 279 24575,'0'0'0,"-4"0"0,-17 5 0,-9 0 0,-5 5 0,-6 5 0,1 8 0,-2 3 0,8 13 0,8 5 0,8 0 0,8 2 0,11-4 0,8-4 0,-4-32 0,-1-1 0,-1 0 0,1-1 0,0 1 0,1-1 0,5 6 0,1-5 0,-1 1 0,1-1 0,-1 0 0,15 4 0,-4-2 0,38 8 0,-29-11 0,38 2 0,28-8 0,-78 0 0,2-2 0,25-6 0,-37 6 0,0 1 0,1-1 0,-1 0 0,1-1 0,12-9 0,-12 6 0,-1 2 0,-1-2 0,0 1 0,0-1 0,8-13 0,-7 10 0,-1-1 0,-1 0 0,9-24 0,-8 20 0,-1-3 0,4-20 0,3-29 0,-8 1 0,-4 5 0,-3 8 0,-1 10 0,5 12 0,0 30 0,-2 0 0,1 0 0,-1 1 0,1-1 0,0 1 0,-1-1 0,1 1 0,0-1 0,0 1 0,0-1 0,3-1 0,15-9 0,-11 17 0,-3-3 0,1-1 0,-1 2 0,0-1 0,0 1 0,9 5 0,-4 1 0,4 1 0,13 15 0,-10-4 0,24 35 0,27 33 0,-10-1 0,-7 1 0,6-14 0,-7-9 0,-6-18 0,0-15 0,-36-29 0,-1 0 0,0-1 0,0 0 0,12 2 0,-10-3 0,-1-1 0,1 0 0,-1 0 0,12-1 0,36-7 0,-43 2 0,-1 0 0,0 0 0,12-7 0,-11 4 0,-1-1 0,0 0 0,12-12 0,40-40 0,-53 42 0,2 1 0,15-31 0,32-33 0,-8 13 0,-2 17 0,-5 18 0,-7 14 0,0 12 0,-3 5 0,1 5 0,-1 1 0,-3 1 0,3-1 0,7-1 0,0 0 0,3 13 0,16 21 0,3 15 0,20 17 0,18 23 0,13 0 0,23 7 0,5-19 0,-96-59 0,66 20 0,-59-24 0,59 8 0,-73-25 0,-3 2 0,1-1 0,40-7 0,-43 4 0,5-4 0,57-17 0,-79 15 0,3 1 0,0-2 0,-1 0 0,38-26 0,-45 27 0,1-2 0,-1-1 0,0 0 0,-1-1 0,21-28 0,-21 28 0,-3-3 0,1 1 0,-2-1 0,0-1 0,7-21 0,-5 14 0,-3 1 0,-1-2 0,4-34 0,-3 25 0,0-59 0,-6-34 0,-7 17 0,-1 25-3823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" b="2"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inventory®</a:t>
            </a:r>
            <a:br>
              <a:rPr lang="en-US" dirty="0"/>
            </a:br>
            <a:r>
              <a:rPr lang="en-US" dirty="0"/>
              <a:t>MANAGEMENT SYSTEM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992825-4978-3A1A-AD03-08979CFAAFE6}"/>
              </a:ext>
            </a:extLst>
          </p:cNvPr>
          <p:cNvSpPr/>
          <p:nvPr/>
        </p:nvSpPr>
        <p:spPr>
          <a:xfrm>
            <a:off x="519953" y="5782235"/>
            <a:ext cx="1290917" cy="1043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F95449-2790-15E8-4562-41B7AFFD627B}"/>
              </a:ext>
            </a:extLst>
          </p:cNvPr>
          <p:cNvCxnSpPr/>
          <p:nvPr/>
        </p:nvCxnSpPr>
        <p:spPr>
          <a:xfrm>
            <a:off x="1792940" y="5850774"/>
            <a:ext cx="3505200" cy="0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58F1DA-B440-C87F-CE0A-814C7E4A3AE9}"/>
              </a:ext>
            </a:extLst>
          </p:cNvPr>
          <p:cNvSpPr txBox="1"/>
          <p:nvPr/>
        </p:nvSpPr>
        <p:spPr>
          <a:xfrm>
            <a:off x="457200" y="6004036"/>
            <a:ext cx="276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Yogesh Jha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2E251E3-CE6E-FE4F-C92E-10395C39673D}"/>
              </a:ext>
            </a:extLst>
          </p:cNvPr>
          <p:cNvGrpSpPr/>
          <p:nvPr/>
        </p:nvGrpSpPr>
        <p:grpSpPr>
          <a:xfrm>
            <a:off x="2464941" y="1198539"/>
            <a:ext cx="7238880" cy="1671120"/>
            <a:chOff x="2464941" y="1198539"/>
            <a:chExt cx="7238880" cy="1671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E45236-5CA5-07FC-75C0-2A63DBF56EA7}"/>
                    </a:ext>
                  </a:extLst>
                </p14:cNvPr>
                <p14:cNvContentPartPr/>
                <p14:nvPr/>
              </p14:nvContentPartPr>
              <p14:xfrm>
                <a:off x="2464941" y="1198539"/>
                <a:ext cx="3713040" cy="1671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E45236-5CA5-07FC-75C0-2A63DBF56EA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47301" y="1180539"/>
                  <a:ext cx="3748680" cy="17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580F8E4-6300-CC35-B1DE-39816270B8C5}"/>
                    </a:ext>
                  </a:extLst>
                </p14:cNvPr>
                <p14:cNvContentPartPr/>
                <p14:nvPr/>
              </p14:nvContentPartPr>
              <p14:xfrm>
                <a:off x="6002301" y="1998819"/>
                <a:ext cx="340560" cy="375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580F8E4-6300-CC35-B1DE-39816270B8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84661" y="1981179"/>
                  <a:ext cx="3762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43023FB-ED29-669C-E3AD-7FCE08FF2721}"/>
                    </a:ext>
                  </a:extLst>
                </p14:cNvPr>
                <p14:cNvContentPartPr/>
                <p14:nvPr/>
              </p14:nvContentPartPr>
              <p14:xfrm>
                <a:off x="6570381" y="2049939"/>
                <a:ext cx="1584720" cy="195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43023FB-ED29-669C-E3AD-7FCE08FF27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52741" y="2032299"/>
                  <a:ext cx="16203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FA71BFD-11D2-B4C0-EEAA-0BD303C38A90}"/>
                    </a:ext>
                  </a:extLst>
                </p14:cNvPr>
                <p14:cNvContentPartPr/>
                <p14:nvPr/>
              </p14:nvContentPartPr>
              <p14:xfrm>
                <a:off x="8282541" y="1880739"/>
                <a:ext cx="1421280" cy="326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FA71BFD-11D2-B4C0-EEAA-0BD303C38A9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64541" y="1863099"/>
                  <a:ext cx="1456920" cy="362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208ED8-F379-5292-1E85-6F5ECAC38076}"/>
              </a:ext>
            </a:extLst>
          </p:cNvPr>
          <p:cNvSpPr/>
          <p:nvPr/>
        </p:nvSpPr>
        <p:spPr>
          <a:xfrm>
            <a:off x="842685" y="2312891"/>
            <a:ext cx="1533134" cy="2339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</p:spPr>
        <p:txBody>
          <a:bodyPr/>
          <a:lstStyle/>
          <a:p>
            <a:r>
              <a:rPr lang="en-US" dirty="0"/>
              <a:t>Project description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0" y="2240280"/>
            <a:ext cx="4645152" cy="4197096"/>
          </a:xfrm>
        </p:spPr>
        <p:txBody>
          <a:bodyPr/>
          <a:lstStyle/>
          <a:p>
            <a:r>
              <a:rPr lang="en-US" b="0" i="0" dirty="0">
                <a:effectLst/>
                <a:latin typeface="Bahnschrift Light" panose="020B0502040204020203" pitchFamily="34" charset="0"/>
              </a:rPr>
              <a:t>Our Inventory Management system provide </a:t>
            </a:r>
            <a:r>
              <a:rPr lang="en-US" dirty="0">
                <a:latin typeface="Bahnschrift Light" panose="020B0502040204020203" pitchFamily="34" charset="0"/>
              </a:rPr>
              <a:t>user’s </a:t>
            </a:r>
            <a:r>
              <a:rPr lang="en-US" b="1" i="0" dirty="0">
                <a:effectLst/>
                <a:latin typeface="Bahnschrift Light" panose="020B0502040204020203" pitchFamily="34" charset="0"/>
              </a:rPr>
              <a:t>the process by which they can track their goods throughout their entire supply chain, from purchasing to production to end sales</a:t>
            </a:r>
            <a:r>
              <a:rPr lang="en-US" b="0" i="0" dirty="0">
                <a:effectLst/>
                <a:latin typeface="Bahnschrift Light" panose="020B0502040204020203" pitchFamily="34" charset="0"/>
              </a:rPr>
              <a:t>. It governs how they approach inventory management for business.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</a:p>
          <a:p>
            <a:endParaRPr lang="en-US" dirty="0">
              <a:latin typeface="Bahnschrift Light" panose="020B0502040204020203" pitchFamily="34" charset="0"/>
            </a:endParaRPr>
          </a:p>
          <a:p>
            <a:r>
              <a:rPr lang="en-US" dirty="0"/>
              <a:t>Whole web portal is divided in Item, Vendor, Purchase, Sale and Report Menus to opt.</a:t>
            </a:r>
          </a:p>
          <a:p>
            <a:r>
              <a:rPr lang="en-US" dirty="0"/>
              <a:t>Each menu has a dedicated role in managing the inventory much more effectively and efficiently.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BEA0DA-2D52-7F3E-625F-44FB65058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435" y="2375647"/>
            <a:ext cx="1425559" cy="17819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C46CA9-BF7B-C8B2-B844-DD0F6F7E8509}"/>
              </a:ext>
            </a:extLst>
          </p:cNvPr>
          <p:cNvSpPr txBox="1"/>
          <p:nvPr/>
        </p:nvSpPr>
        <p:spPr>
          <a:xfrm>
            <a:off x="959308" y="4220352"/>
            <a:ext cx="131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Yogesh Jha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569464"/>
            <a:ext cx="3619501" cy="1179576"/>
          </a:xfrm>
        </p:spPr>
        <p:txBody>
          <a:bodyPr>
            <a:normAutofit/>
          </a:bodyPr>
          <a:lstStyle/>
          <a:p>
            <a:r>
              <a:rPr lang="en-US" dirty="0"/>
              <a:t>Inventory blueprint</a:t>
            </a:r>
          </a:p>
        </p:txBody>
      </p:sp>
      <p:pic>
        <p:nvPicPr>
          <p:cNvPr id="19" name="Picture Placeholder 18" descr="Color swatch lotus">
            <a:extLst>
              <a:ext uri="{FF2B5EF4-FFF2-40B4-BE49-F238E27FC236}">
                <a16:creationId xmlns:a16="http://schemas.microsoft.com/office/drawing/2014/main" id="{FC598C8E-741E-4163-8963-6732DA270C8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05" r="105"/>
          <a:stretch/>
        </p:blipFill>
        <p:spPr>
          <a:xfrm>
            <a:off x="7840712" y="1014805"/>
            <a:ext cx="1499616" cy="21945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Placeholder 20" descr="Color swatch muted clay">
            <a:extLst>
              <a:ext uri="{FF2B5EF4-FFF2-40B4-BE49-F238E27FC236}">
                <a16:creationId xmlns:a16="http://schemas.microsoft.com/office/drawing/2014/main" id="{0ADDB0E7-631D-426A-9C78-9809C437D02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52" r="52"/>
          <a:stretch/>
        </p:blipFill>
        <p:spPr>
          <a:xfrm>
            <a:off x="9788384" y="1014805"/>
            <a:ext cx="1499616" cy="21945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Placeholder 22" descr="Color swatch dried moss">
            <a:extLst>
              <a:ext uri="{FF2B5EF4-FFF2-40B4-BE49-F238E27FC236}">
                <a16:creationId xmlns:a16="http://schemas.microsoft.com/office/drawing/2014/main" id="{18BD0AE2-C2A1-48BC-A9AA-091D1B136EC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/>
          <a:srcRect l="257" r="257"/>
          <a:stretch/>
        </p:blipFill>
        <p:spPr>
          <a:xfrm>
            <a:off x="9788384" y="3639133"/>
            <a:ext cx="1499616" cy="21945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Placeholder 24" descr="Color swatch very peri">
            <a:extLst>
              <a:ext uri="{FF2B5EF4-FFF2-40B4-BE49-F238E27FC236}">
                <a16:creationId xmlns:a16="http://schemas.microsoft.com/office/drawing/2014/main" id="{ECA4A7D6-54B1-4F53-A806-BFCE9620310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05" r="105"/>
          <a:stretch/>
        </p:blipFill>
        <p:spPr>
          <a:xfrm>
            <a:off x="5893040" y="3639133"/>
            <a:ext cx="1499616" cy="21945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Placeholder 26" descr="Color swatch granite green">
            <a:extLst>
              <a:ext uri="{FF2B5EF4-FFF2-40B4-BE49-F238E27FC236}">
                <a16:creationId xmlns:a16="http://schemas.microsoft.com/office/drawing/2014/main" id="{B032D337-92A4-4062-B569-4A8E78D2DD7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6"/>
          <a:srcRect l="105" r="105"/>
          <a:stretch/>
        </p:blipFill>
        <p:spPr>
          <a:xfrm>
            <a:off x="7840712" y="3639133"/>
            <a:ext cx="1499616" cy="21945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D7CF7774-70DF-02B1-9751-9534A0B26CB8}"/>
              </a:ext>
            </a:extLst>
          </p:cNvPr>
          <p:cNvGrpSpPr/>
          <p:nvPr/>
        </p:nvGrpSpPr>
        <p:grpSpPr>
          <a:xfrm>
            <a:off x="5808458" y="1014805"/>
            <a:ext cx="1668780" cy="2194560"/>
            <a:chOff x="5808458" y="1014805"/>
            <a:chExt cx="1668780" cy="21945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5A2D0F-32FB-BE0A-FBA7-B9D57A815EC1}"/>
                </a:ext>
              </a:extLst>
            </p:cNvPr>
            <p:cNvSpPr/>
            <p:nvPr/>
          </p:nvSpPr>
          <p:spPr>
            <a:xfrm>
              <a:off x="5893040" y="1014805"/>
              <a:ext cx="1499616" cy="2194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D61A64D-5E9F-EE5E-E8BA-CCCC84267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08458" y="1033093"/>
              <a:ext cx="1668780" cy="1668780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559C3AB-A2FB-CE8B-7BD1-CABFFBEFAC5A}"/>
                </a:ext>
              </a:extLst>
            </p:cNvPr>
            <p:cNvSpPr/>
            <p:nvPr/>
          </p:nvSpPr>
          <p:spPr>
            <a:xfrm>
              <a:off x="5893040" y="2788024"/>
              <a:ext cx="1499616" cy="4213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1F4486-8EFA-67CA-23A7-90D06D2D4712}"/>
                </a:ext>
              </a:extLst>
            </p:cNvPr>
            <p:cNvSpPr/>
            <p:nvPr/>
          </p:nvSpPr>
          <p:spPr>
            <a:xfrm>
              <a:off x="6351934" y="2823864"/>
              <a:ext cx="580608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ITEM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073856D-AA2C-16B7-0762-453FAACDE086}"/>
              </a:ext>
            </a:extLst>
          </p:cNvPr>
          <p:cNvGrpSpPr/>
          <p:nvPr/>
        </p:nvGrpSpPr>
        <p:grpSpPr>
          <a:xfrm>
            <a:off x="7840712" y="1023949"/>
            <a:ext cx="1524475" cy="2194560"/>
            <a:chOff x="7840712" y="1023949"/>
            <a:chExt cx="1524475" cy="21945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51DBE0-71A3-A3CF-A338-EDEB60271E09}"/>
                </a:ext>
              </a:extLst>
            </p:cNvPr>
            <p:cNvSpPr/>
            <p:nvPr/>
          </p:nvSpPr>
          <p:spPr>
            <a:xfrm>
              <a:off x="7840712" y="1023949"/>
              <a:ext cx="1499616" cy="2194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9CF10D0-9D7E-7CF3-188A-275FC07D2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7874814" y="1216972"/>
              <a:ext cx="1490373" cy="1490373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E8515C5-8A68-75E0-6987-8C8F9550352D}"/>
                </a:ext>
              </a:extLst>
            </p:cNvPr>
            <p:cNvSpPr/>
            <p:nvPr/>
          </p:nvSpPr>
          <p:spPr>
            <a:xfrm>
              <a:off x="7840712" y="2796989"/>
              <a:ext cx="1499616" cy="4213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9E7CAD7-207A-118F-5773-8757BC86CFD7}"/>
                </a:ext>
              </a:extLst>
            </p:cNvPr>
            <p:cNvSpPr/>
            <p:nvPr/>
          </p:nvSpPr>
          <p:spPr>
            <a:xfrm>
              <a:off x="8144725" y="2831385"/>
              <a:ext cx="891591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VENDOR</a:t>
              </a:r>
              <a:endPara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F57E049-6CFE-4869-CC01-AC1C61C8EB06}"/>
              </a:ext>
            </a:extLst>
          </p:cNvPr>
          <p:cNvGrpSpPr/>
          <p:nvPr/>
        </p:nvGrpSpPr>
        <p:grpSpPr>
          <a:xfrm>
            <a:off x="9763525" y="1015163"/>
            <a:ext cx="1524475" cy="2194560"/>
            <a:chOff x="9763525" y="1015163"/>
            <a:chExt cx="1524475" cy="21945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D93C14-88CD-A100-B10A-3CBF0702AC60}"/>
                </a:ext>
              </a:extLst>
            </p:cNvPr>
            <p:cNvSpPr/>
            <p:nvPr/>
          </p:nvSpPr>
          <p:spPr>
            <a:xfrm>
              <a:off x="9788384" y="1015163"/>
              <a:ext cx="1499616" cy="2194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21227CC-473C-14E8-AD8C-C52C6FCDD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63525" y="1216972"/>
              <a:ext cx="1490373" cy="1490373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CDF48CF-19CC-BCEA-F1EF-7939111D6984}"/>
                </a:ext>
              </a:extLst>
            </p:cNvPr>
            <p:cNvSpPr/>
            <p:nvPr/>
          </p:nvSpPr>
          <p:spPr>
            <a:xfrm>
              <a:off x="9788384" y="2788024"/>
              <a:ext cx="1499616" cy="4213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30888F9-0D13-E21E-FE8B-6DD6AFEE9444}"/>
                </a:ext>
              </a:extLst>
            </p:cNvPr>
            <p:cNvSpPr/>
            <p:nvPr/>
          </p:nvSpPr>
          <p:spPr>
            <a:xfrm>
              <a:off x="10010934" y="2838906"/>
              <a:ext cx="1055738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PURCHASE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271FC89-4D5B-A489-B077-12DFFED5181F}"/>
              </a:ext>
            </a:extLst>
          </p:cNvPr>
          <p:cNvGrpSpPr/>
          <p:nvPr/>
        </p:nvGrpSpPr>
        <p:grpSpPr>
          <a:xfrm>
            <a:off x="5893040" y="3639133"/>
            <a:ext cx="1503704" cy="2194560"/>
            <a:chOff x="5893040" y="3639133"/>
            <a:chExt cx="1503704" cy="21945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E1BA4B-CDD0-619E-A160-75974E84493A}"/>
                </a:ext>
              </a:extLst>
            </p:cNvPr>
            <p:cNvSpPr/>
            <p:nvPr/>
          </p:nvSpPr>
          <p:spPr>
            <a:xfrm>
              <a:off x="5893040" y="3639133"/>
              <a:ext cx="1499616" cy="2194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410C179-3096-5D6E-8FFD-2BD3349B1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94197" y="3871242"/>
              <a:ext cx="1296081" cy="1296081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04717C6-4039-A04F-123C-867567BA37BE}"/>
                </a:ext>
              </a:extLst>
            </p:cNvPr>
            <p:cNvSpPr/>
            <p:nvPr/>
          </p:nvSpPr>
          <p:spPr>
            <a:xfrm>
              <a:off x="5897128" y="5403566"/>
              <a:ext cx="1499616" cy="4213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D1D79BB-A524-09A3-8133-A05FD122A477}"/>
                </a:ext>
              </a:extLst>
            </p:cNvPr>
            <p:cNvSpPr/>
            <p:nvPr/>
          </p:nvSpPr>
          <p:spPr>
            <a:xfrm>
              <a:off x="6287627" y="5460347"/>
              <a:ext cx="716799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STOCK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FE45EAF-E447-D091-58A8-EECC8D5568BD}"/>
              </a:ext>
            </a:extLst>
          </p:cNvPr>
          <p:cNvGrpSpPr/>
          <p:nvPr/>
        </p:nvGrpSpPr>
        <p:grpSpPr>
          <a:xfrm>
            <a:off x="9788384" y="3639670"/>
            <a:ext cx="1503704" cy="2194560"/>
            <a:chOff x="9788384" y="3639670"/>
            <a:chExt cx="1503704" cy="21945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200B38-E9DD-A64A-9B2C-4C092E38817B}"/>
                </a:ext>
              </a:extLst>
            </p:cNvPr>
            <p:cNvSpPr/>
            <p:nvPr/>
          </p:nvSpPr>
          <p:spPr>
            <a:xfrm>
              <a:off x="9788384" y="3639670"/>
              <a:ext cx="1499616" cy="2194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2B1ED3B-188C-F2DF-8A1A-7F7F75C1A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88384" y="3841300"/>
              <a:ext cx="1484901" cy="1484901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585A9BB-6A9D-15BC-A5FD-B5F640989E06}"/>
                </a:ext>
              </a:extLst>
            </p:cNvPr>
            <p:cNvSpPr/>
            <p:nvPr/>
          </p:nvSpPr>
          <p:spPr>
            <a:xfrm>
              <a:off x="9792472" y="5403566"/>
              <a:ext cx="1499616" cy="4213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F24F4B2-DE8E-59CC-5FD0-0FBAEB8DECFC}"/>
                </a:ext>
              </a:extLst>
            </p:cNvPr>
            <p:cNvSpPr/>
            <p:nvPr/>
          </p:nvSpPr>
          <p:spPr>
            <a:xfrm>
              <a:off x="10251895" y="5458017"/>
              <a:ext cx="572594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SALE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B1D21F8-88EC-7063-6B8D-984F8D56BC41}"/>
              </a:ext>
            </a:extLst>
          </p:cNvPr>
          <p:cNvGrpSpPr/>
          <p:nvPr/>
        </p:nvGrpSpPr>
        <p:grpSpPr>
          <a:xfrm>
            <a:off x="7840712" y="3648277"/>
            <a:ext cx="1503704" cy="2194560"/>
            <a:chOff x="7840712" y="3648277"/>
            <a:chExt cx="1503704" cy="21945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F2AF00-53EC-0AC2-7A17-2E99086F0D97}"/>
                </a:ext>
              </a:extLst>
            </p:cNvPr>
            <p:cNvSpPr/>
            <p:nvPr/>
          </p:nvSpPr>
          <p:spPr>
            <a:xfrm>
              <a:off x="7840712" y="3648277"/>
              <a:ext cx="1499616" cy="2194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41CBA5-26FE-B95C-D053-83922D66C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884917" y="3756117"/>
              <a:ext cx="1411206" cy="1411206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FE48134-4EB8-4D0A-662D-230866A57954}"/>
                </a:ext>
              </a:extLst>
            </p:cNvPr>
            <p:cNvSpPr/>
            <p:nvPr/>
          </p:nvSpPr>
          <p:spPr>
            <a:xfrm>
              <a:off x="7844800" y="5412531"/>
              <a:ext cx="1499616" cy="4213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15BDF3-2974-F9B7-1576-6E7A0CF669B9}"/>
                </a:ext>
              </a:extLst>
            </p:cNvPr>
            <p:cNvSpPr/>
            <p:nvPr/>
          </p:nvSpPr>
          <p:spPr>
            <a:xfrm>
              <a:off x="8182299" y="5460347"/>
              <a:ext cx="81644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REPORT</a:t>
              </a:r>
            </a:p>
          </p:txBody>
        </p:sp>
      </p:grp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55875DD3-9CC4-A12E-8D9A-AF11FB04F1C0}"/>
              </a:ext>
            </a:extLst>
          </p:cNvPr>
          <p:cNvCxnSpPr>
            <a:stCxn id="43" idx="2"/>
            <a:endCxn id="44" idx="1"/>
          </p:cNvCxnSpPr>
          <p:nvPr/>
        </p:nvCxnSpPr>
        <p:spPr>
          <a:xfrm rot="5400000" flipH="1" flipV="1">
            <a:off x="7140927" y="2509581"/>
            <a:ext cx="201705" cy="1197864"/>
          </a:xfrm>
          <a:prstGeom prst="curvedConnector4">
            <a:avLst>
              <a:gd name="adj1" fmla="val -113334"/>
              <a:gd name="adj2" fmla="val 79053"/>
            </a:avLst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0EEBB43F-475D-E09F-1C4C-0FB84C089835}"/>
              </a:ext>
            </a:extLst>
          </p:cNvPr>
          <p:cNvCxnSpPr>
            <a:cxnSpLocks/>
            <a:stCxn id="44" idx="2"/>
            <a:endCxn id="45" idx="1"/>
          </p:cNvCxnSpPr>
          <p:nvPr/>
        </p:nvCxnSpPr>
        <p:spPr>
          <a:xfrm rot="5400000" flipH="1" flipV="1">
            <a:off x="9079634" y="2509581"/>
            <a:ext cx="219635" cy="1197864"/>
          </a:xfrm>
          <a:prstGeom prst="curvedConnector4">
            <a:avLst>
              <a:gd name="adj1" fmla="val -104082"/>
              <a:gd name="adj2" fmla="val 81298"/>
            </a:avLst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C25B4CAD-494A-8061-B01E-B16988D015FD}"/>
              </a:ext>
            </a:extLst>
          </p:cNvPr>
          <p:cNvCxnSpPr>
            <a:cxnSpLocks/>
            <a:stCxn id="45" idx="2"/>
            <a:endCxn id="50" idx="3"/>
          </p:cNvCxnSpPr>
          <p:nvPr/>
        </p:nvCxnSpPr>
        <p:spPr>
          <a:xfrm rot="16200000" flipH="1">
            <a:off x="9712704" y="4034853"/>
            <a:ext cx="2404872" cy="753896"/>
          </a:xfrm>
          <a:prstGeom prst="curvedConnector4">
            <a:avLst>
              <a:gd name="adj1" fmla="val 12443"/>
              <a:gd name="adj2" fmla="val 195723"/>
            </a:avLst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6594C7F4-5C92-105F-2D3E-172A11E5A7EE}"/>
              </a:ext>
            </a:extLst>
          </p:cNvPr>
          <p:cNvCxnSpPr>
            <a:stCxn id="50" idx="2"/>
            <a:endCxn id="49" idx="2"/>
          </p:cNvCxnSpPr>
          <p:nvPr/>
        </p:nvCxnSpPr>
        <p:spPr>
          <a:xfrm rot="5400000">
            <a:off x="9563962" y="4855553"/>
            <a:ext cx="8965" cy="1947672"/>
          </a:xfrm>
          <a:prstGeom prst="curvedConnector3">
            <a:avLst>
              <a:gd name="adj1" fmla="val 6849782"/>
            </a:avLst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BD84AE6B-3262-30B5-307D-4B041DB4BC16}"/>
              </a:ext>
            </a:extLst>
          </p:cNvPr>
          <p:cNvCxnSpPr>
            <a:cxnSpLocks/>
            <a:stCxn id="49" idx="1"/>
            <a:endCxn id="48" idx="2"/>
          </p:cNvCxnSpPr>
          <p:nvPr/>
        </p:nvCxnSpPr>
        <p:spPr>
          <a:xfrm rot="10800000" flipV="1">
            <a:off x="6646936" y="5623201"/>
            <a:ext cx="1197864" cy="201705"/>
          </a:xfrm>
          <a:prstGeom prst="curvedConnector4">
            <a:avLst>
              <a:gd name="adj1" fmla="val 22444"/>
              <a:gd name="adj2" fmla="val 266668"/>
            </a:avLst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14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0969F88-0201-4865-4399-1FFEA07388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66000">
                <a:schemeClr val="accent3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D79364-75CA-334E-1DC6-596227B54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56" y="0"/>
            <a:ext cx="8169088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B8010C7-C6C5-5B26-444B-6C56CB9722A2}"/>
              </a:ext>
            </a:extLst>
          </p:cNvPr>
          <p:cNvGrpSpPr/>
          <p:nvPr/>
        </p:nvGrpSpPr>
        <p:grpSpPr>
          <a:xfrm>
            <a:off x="8965824" y="526396"/>
            <a:ext cx="2931459" cy="5805208"/>
            <a:chOff x="8946774" y="376518"/>
            <a:chExt cx="2931459" cy="580520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Rectangle: Diagonal Corners Snipped 16">
              <a:extLst>
                <a:ext uri="{FF2B5EF4-FFF2-40B4-BE49-F238E27FC236}">
                  <a16:creationId xmlns:a16="http://schemas.microsoft.com/office/drawing/2014/main" id="{8857AE94-19B1-6760-6484-848048B90B09}"/>
                </a:ext>
              </a:extLst>
            </p:cNvPr>
            <p:cNvSpPr/>
            <p:nvPr/>
          </p:nvSpPr>
          <p:spPr>
            <a:xfrm>
              <a:off x="8946774" y="376518"/>
              <a:ext cx="2931459" cy="5805208"/>
            </a:xfrm>
            <a:prstGeom prst="snip2DiagRect">
              <a:avLst/>
            </a:prstGeom>
            <a:gradFill>
              <a:gsLst>
                <a:gs pos="0">
                  <a:schemeClr val="bg2">
                    <a:lumMod val="60000"/>
                    <a:lumOff val="40000"/>
                  </a:schemeClr>
                </a:gs>
                <a:gs pos="66000">
                  <a:schemeClr val="accent3">
                    <a:lumMod val="60000"/>
                    <a:lumOff val="4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5B616E5-8AC9-42F8-EAF2-7E3B579E16EB}"/>
                </a:ext>
              </a:extLst>
            </p:cNvPr>
            <p:cNvGrpSpPr/>
            <p:nvPr/>
          </p:nvGrpSpPr>
          <p:grpSpPr>
            <a:xfrm>
              <a:off x="9119344" y="837174"/>
              <a:ext cx="2586318" cy="5183650"/>
              <a:chOff x="9119346" y="675592"/>
              <a:chExt cx="2586318" cy="5183650"/>
            </a:xfrm>
          </p:grpSpPr>
          <p:sp>
            <p:nvSpPr>
              <p:cNvPr id="16" name="Text Placeholder 5">
                <a:extLst>
                  <a:ext uri="{FF2B5EF4-FFF2-40B4-BE49-F238E27FC236}">
                    <a16:creationId xmlns:a16="http://schemas.microsoft.com/office/drawing/2014/main" id="{8F4225C0-5DFF-667D-E39D-30640E5A39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19346" y="1662146"/>
                <a:ext cx="2586318" cy="419709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1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This blueprint is the complete work flow of the inventory management system which was sum-up as follow.</a:t>
                </a:r>
              </a:p>
              <a:p>
                <a:pPr marL="0" indent="0">
                  <a:buNone/>
                </a:pPr>
                <a:r>
                  <a:rPr lang="en-US" sz="1100" b="1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Main Pages:</a:t>
                </a:r>
              </a:p>
              <a:p>
                <a:pPr marL="0" indent="0">
                  <a:buNone/>
                </a:pPr>
                <a:r>
                  <a:rPr lang="en-US" sz="1100" u="sng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Item: </a:t>
                </a:r>
                <a:r>
                  <a:rPr lang="en-US" sz="11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where new items along with its price is enlisted.</a:t>
                </a:r>
              </a:p>
              <a:p>
                <a:pPr marL="0" indent="0">
                  <a:buNone/>
                </a:pPr>
                <a:r>
                  <a:rPr lang="en-US" sz="1100" u="sng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Vendor: </a:t>
                </a:r>
                <a:r>
                  <a:rPr lang="en-US" sz="11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where new supplier along with their address and contact is added.</a:t>
                </a:r>
              </a:p>
              <a:p>
                <a:pPr marL="0" indent="0">
                  <a:buNone/>
                </a:pPr>
                <a:r>
                  <a:rPr lang="en-US" sz="1100" u="sng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Purchase: </a:t>
                </a:r>
                <a:r>
                  <a:rPr lang="en-US" sz="11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where item was purchase with added suppliers.</a:t>
                </a:r>
              </a:p>
              <a:p>
                <a:pPr marL="0" indent="0">
                  <a:buNone/>
                </a:pPr>
                <a:r>
                  <a:rPr lang="en-US" sz="1100" u="sng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Sale: </a:t>
                </a:r>
                <a:r>
                  <a:rPr lang="en-US" sz="11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where item was sold to new client</a:t>
                </a:r>
              </a:p>
              <a:p>
                <a:pPr marL="0" indent="0">
                  <a:buNone/>
                </a:pPr>
                <a:r>
                  <a:rPr lang="en-US" sz="1100" u="sng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Report: </a:t>
                </a:r>
                <a:r>
                  <a:rPr lang="en-US" sz="11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it contains sale record, purchase record as well the stock description.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1750D5-3CE0-A410-233B-FDEABEC4C8B5}"/>
                  </a:ext>
                </a:extLst>
              </p:cNvPr>
              <p:cNvSpPr/>
              <p:nvPr/>
            </p:nvSpPr>
            <p:spPr>
              <a:xfrm>
                <a:off x="9307651" y="675592"/>
                <a:ext cx="2209707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b="1" cap="none" spc="0" dirty="0">
                    <a:ln w="10160">
                      <a:noFill/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Inventory </a:t>
                </a:r>
              </a:p>
              <a:p>
                <a:pPr algn="ctr"/>
                <a:r>
                  <a:rPr lang="en-US" sz="1600" b="1" dirty="0">
                    <a:ln w="10160">
                      <a:noFill/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Management System</a:t>
                </a:r>
                <a:endParaRPr lang="en-US" sz="1600" b="1" cap="none" spc="0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849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46CC1A-8371-9583-3E25-26A389331F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7EC44A-FE4E-10CF-9113-D943F089A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7" y="0"/>
            <a:ext cx="9541565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7504387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{E0A5C40D-5460-43AB-95C1-487C1F740FED}tf78479028_win32</Template>
  <TotalTime>96</TotalTime>
  <Words>179</Words>
  <Application>Microsoft Office PowerPoint</Application>
  <PresentationFormat>Widescreen</PresentationFormat>
  <Paragraphs>26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Bahnschrift Light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inventory® MANAGEMENT SYSTEM </vt:lpstr>
      <vt:lpstr>Project description </vt:lpstr>
      <vt:lpstr>Inventory blueprint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inventory® MANAGEMENT SYSTEM </dc:title>
  <dc:creator>yogesh jha</dc:creator>
  <cp:lastModifiedBy>yogesh jha</cp:lastModifiedBy>
  <cp:revision>1</cp:revision>
  <dcterms:created xsi:type="dcterms:W3CDTF">2022-10-25T10:00:32Z</dcterms:created>
  <dcterms:modified xsi:type="dcterms:W3CDTF">2022-10-26T04:54:52Z</dcterms:modified>
</cp:coreProperties>
</file>