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19D44C-3D95-43D7-9BB4-16594FE3C24A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017C39-566A-493D-A8A4-6F11A1C47E6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371600"/>
            <a:ext cx="7851775" cy="1447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Class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3886200"/>
            <a:ext cx="6026150" cy="914400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dirty="0" smtClean="0"/>
              <a:t>-</a:t>
            </a:r>
            <a:r>
              <a:rPr lang="en-US" sz="4000" dirty="0" smtClean="0"/>
              <a:t> </a:t>
            </a:r>
            <a:r>
              <a:rPr lang="en-US" sz="4000" dirty="0" err="1" smtClean="0"/>
              <a:t>Yogesh</a:t>
            </a:r>
            <a:r>
              <a:rPr lang="en-US" sz="4000" dirty="0" smtClean="0"/>
              <a:t> </a:t>
            </a:r>
            <a:r>
              <a:rPr lang="en-US" sz="4000" dirty="0" err="1" smtClean="0"/>
              <a:t>Kanhegawankar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14400"/>
            <a:ext cx="818388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class is a template or blueprint.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Means it is a logical entity hence it is not physically exist.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Class can have instance/member which is also called as object.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Hence object is member of class it has some unique identity or properties.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Also it has </a:t>
            </a:r>
            <a:r>
              <a:rPr lang="en-US" dirty="0" err="1" smtClean="0"/>
              <a:t>behaviour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define properties we use variable.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define </a:t>
            </a:r>
            <a:r>
              <a:rPr lang="en-US" dirty="0" err="1" smtClean="0"/>
              <a:t>behaviour</a:t>
            </a:r>
            <a:r>
              <a:rPr lang="en-US" dirty="0" smtClean="0"/>
              <a:t> we use methods/functions.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a class we can define another class.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class can have its subclass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also have class within class.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Now </a:t>
            </a:r>
            <a:r>
              <a:rPr lang="en-US" dirty="0" smtClean="0"/>
              <a:t>in next slide we </a:t>
            </a:r>
            <a:r>
              <a:rPr lang="en-US" dirty="0" smtClean="0"/>
              <a:t>see syntax of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953000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r>
              <a:rPr lang="en-US" dirty="0" smtClean="0"/>
              <a:t>Access </a:t>
            </a:r>
            <a:r>
              <a:rPr lang="en-US" dirty="0" err="1" smtClean="0"/>
              <a:t>specifier</a:t>
            </a:r>
            <a:r>
              <a:rPr lang="en-US" dirty="0" smtClean="0"/>
              <a:t> 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//body of class which contains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dataType</a:t>
            </a:r>
            <a:r>
              <a:rPr lang="en-US" dirty="0" smtClean="0"/>
              <a:t> mv1; //shows properties of class</a:t>
            </a:r>
          </a:p>
          <a:p>
            <a:r>
              <a:rPr lang="en-US" dirty="0" err="1" smtClean="0"/>
              <a:t>dataType</a:t>
            </a:r>
            <a:r>
              <a:rPr lang="en-US" smtClean="0"/>
              <a:t> </a:t>
            </a:r>
            <a:r>
              <a:rPr lang="en-US" smtClean="0"/>
              <a:t>mv2; </a:t>
            </a:r>
            <a:r>
              <a:rPr lang="en-US" dirty="0" smtClean="0"/>
              <a:t>//shows properties of class</a:t>
            </a:r>
          </a:p>
          <a:p>
            <a:endParaRPr lang="en-US" dirty="0" smtClean="0"/>
          </a:p>
          <a:p>
            <a:r>
              <a:rPr lang="en-US" dirty="0" smtClean="0"/>
              <a:t>Member methods //which shows </a:t>
            </a:r>
            <a:r>
              <a:rPr lang="en-US" dirty="0" err="1" smtClean="0"/>
              <a:t>behaviour</a:t>
            </a:r>
            <a:r>
              <a:rPr lang="en-US" dirty="0" smtClean="0"/>
              <a:t> of class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School{</a:t>
            </a:r>
          </a:p>
          <a:p>
            <a:pPr>
              <a:buNone/>
            </a:pPr>
            <a:r>
              <a:rPr lang="en-US" dirty="0" smtClean="0"/>
              <a:t>String teacher;</a:t>
            </a:r>
          </a:p>
          <a:p>
            <a:pPr>
              <a:buNone/>
            </a:pPr>
            <a:r>
              <a:rPr lang="en-US" dirty="0" smtClean="0"/>
              <a:t>String student;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teachingtoStudent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learningByStudent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You!!!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167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Class</vt:lpstr>
      <vt:lpstr>Slide 2</vt:lpstr>
      <vt:lpstr>Slide 3</vt:lpstr>
      <vt:lpstr>Slide 4</vt:lpstr>
      <vt:lpstr>Example of class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Yogesh</dc:creator>
  <cp:lastModifiedBy>Yogesh</cp:lastModifiedBy>
  <cp:revision>30</cp:revision>
  <dcterms:created xsi:type="dcterms:W3CDTF">2023-10-29T14:47:46Z</dcterms:created>
  <dcterms:modified xsi:type="dcterms:W3CDTF">2023-10-29T16:17:02Z</dcterms:modified>
</cp:coreProperties>
</file>