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5" r:id="rId18"/>
    <p:sldId id="321" r:id="rId19"/>
    <p:sldId id="322" r:id="rId20"/>
    <p:sldId id="323" r:id="rId21"/>
    <p:sldId id="324" r:id="rId22"/>
    <p:sldId id="32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9184DA70-C731-4C70-880D-CCD4705E623C}" type="datetime1">
              <a:rPr lang="en-US" smtClean="0"/>
              <a:t>6/12/2024</a:t>
            </a:fld>
            <a:endParaRPr lang="en-US"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4BE1D723-8F53-4F53-90B0-1982A396982E}" type="datetime1">
              <a:rPr lang="en-US" smtClean="0"/>
              <a:t>6/12/2024</a:t>
            </a:fld>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fld id="{97669AF7-7BEB-44E4-9852-375E34362B5B}" type="datetime1">
              <a:rPr lang="en-US" smtClean="0"/>
              <a:t>6/12/2024</a:t>
            </a:fld>
            <a:endParaRPr lang="en-US"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BAAAC38D-0552-4C82-B593-E6124DFADBE2}" type="datetime1">
              <a:rPr lang="en-US" smtClean="0"/>
              <a:t>6/12/2024</a:t>
            </a:fld>
            <a:endParaRPr lang="en-US" dirty="0"/>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D9DF0F1C-5577-4ACB-BB62-DF8F3C494C7E}" type="datetime1">
              <a:rPr lang="en-US" smtClean="0"/>
              <a:t>6/12/2024</a:t>
            </a:fld>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1775B394-D9F9-4F0C-B15D-605F45CB9E9F}" type="datetime1">
              <a:rPr lang="en-US" smtClean="0"/>
              <a:t>6/12/2024</a:t>
            </a:fld>
            <a:endParaRPr lang="en-US" dirty="0"/>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smtClean="0"/>
              <a:t>6/12/2024</a:t>
            </a:fld>
            <a:endParaRPr lang="en-US"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6/12/2024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6/12/2024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6/12/2024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xmlns="" id="{F452A527-3631-41ED-858D-3777A7D149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xmlns="" id="{9AB2EA78-AEB3-469B-9025-3B17201A457B}"/>
              </a:ext>
            </a:extLst>
          </p:cNvPr>
          <p:cNvSpPr>
            <a:spLocks noGrp="1"/>
          </p:cNvSpPr>
          <p:nvPr>
            <p:ph type="ctrTitle"/>
          </p:nvPr>
        </p:nvSpPr>
        <p:spPr>
          <a:xfrm>
            <a:off x="6730000" y="639097"/>
            <a:ext cx="4813072" cy="3494791"/>
          </a:xfrm>
        </p:spPr>
        <p:txBody>
          <a:bodyPr>
            <a:normAutofit/>
          </a:bodyPr>
          <a:lstStyle/>
          <a:p>
            <a:r>
              <a:rPr lang="en-US" sz="5400" dirty="0"/>
              <a:t>INVENTORY MANGEMENT SYSTEM</a:t>
            </a:r>
          </a:p>
        </p:txBody>
      </p:sp>
      <p:sp>
        <p:nvSpPr>
          <p:cNvPr id="3" name="Subtitle 2">
            <a:extLst>
              <a:ext uri="{FF2B5EF4-FFF2-40B4-BE49-F238E27FC236}">
                <a16:creationId xmlns:a16="http://schemas.microsoft.com/office/drawing/2014/main" xmlns=""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YOGESH KANNAN.V</a:t>
            </a:r>
          </a:p>
        </p:txBody>
      </p:sp>
      <p:pic>
        <p:nvPicPr>
          <p:cNvPr id="6" name="Picture 5">
            <a:extLst>
              <a:ext uri="{FF2B5EF4-FFF2-40B4-BE49-F238E27FC236}">
                <a16:creationId xmlns:a16="http://schemas.microsoft.com/office/drawing/2014/main" xmlns="" id="{8940CBE3-3F91-419A-A649-32AB388ECA8B}"/>
              </a:ext>
              <a:ext uri="{C183D7F6-B498-43B3-948B-1728B52AA6E4}">
                <adec:decorative xmlns:adec="http://schemas.microsoft.com/office/drawing/2017/decorative" xmlns=""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xmlns="" id="{D28A9C89-B313-458F-9C85-515930A51A9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73EA34-B9C9-2045-B6B4-53906441894F}"/>
              </a:ext>
            </a:extLst>
          </p:cNvPr>
          <p:cNvSpPr>
            <a:spLocks noGrp="1"/>
          </p:cNvSpPr>
          <p:nvPr>
            <p:ph type="title"/>
          </p:nvPr>
        </p:nvSpPr>
        <p:spPr/>
        <p:txBody>
          <a:bodyPr/>
          <a:lstStyle/>
          <a:p>
            <a:r>
              <a:rPr lang="en-IN" sz="1800" dirty="0">
                <a:solidFill>
                  <a:schemeClr val="accent1"/>
                </a:solidFill>
                <a:effectLst/>
                <a:latin typeface="Calibri" panose="020F0502020204030204" pitchFamily="34" charset="0"/>
              </a:rPr>
              <a:t> </a:t>
            </a:r>
            <a:r>
              <a:rPr lang="en-US" sz="4000" b="1" kern="1200" dirty="0">
                <a:solidFill>
                  <a:srgbClr val="404040"/>
                </a:solidFill>
                <a:effectLst/>
                <a:latin typeface="Speak Pro" panose="020B0504020101020102" pitchFamily="34" charset="0"/>
                <a:ea typeface="+mn-ea"/>
                <a:cs typeface="+mn-cs"/>
              </a:rPr>
              <a:t>GROWTH MODULE</a:t>
            </a:r>
            <a:r>
              <a:rPr lang="en-IN" dirty="0">
                <a:effectLst/>
              </a:rPr>
              <a:t/>
            </a:r>
            <a:br>
              <a:rPr lang="en-IN" dirty="0">
                <a:effectLst/>
              </a:rPr>
            </a:br>
            <a:endParaRPr lang="en-IN" dirty="0"/>
          </a:p>
        </p:txBody>
      </p:sp>
      <p:sp>
        <p:nvSpPr>
          <p:cNvPr id="3" name="Content Placeholder 2">
            <a:extLst>
              <a:ext uri="{FF2B5EF4-FFF2-40B4-BE49-F238E27FC236}">
                <a16:creationId xmlns:a16="http://schemas.microsoft.com/office/drawing/2014/main" xmlns="" id="{AD470F82-69F9-E366-EE88-67C153A6FDAB}"/>
              </a:ext>
            </a:extLst>
          </p:cNvPr>
          <p:cNvSpPr>
            <a:spLocks noGrp="1"/>
          </p:cNvSpPr>
          <p:nvPr>
            <p:ph idx="1"/>
          </p:nvPr>
        </p:nvSpPr>
        <p:spPr/>
        <p:txBody>
          <a:bodyPr>
            <a:normAutofit/>
          </a:bodyPr>
          <a:lstStyle/>
          <a:p>
            <a:r>
              <a:rPr lang="en-US" sz="2800" dirty="0"/>
              <a:t>The Growth Module of the Inventory Management System focuses on analyzing trends and forecasting future inventory needs. It leverages historical data and market analysis to predict demand, identify growth opportunities, and optimize stock levels. This module supports strategic planning and scalability, helping businesses to expand efficiently while maintaining optimal inventory control.</a:t>
            </a:r>
            <a:endParaRPr lang="en-IN" sz="2800" dirty="0"/>
          </a:p>
        </p:txBody>
      </p:sp>
    </p:spTree>
    <p:extLst>
      <p:ext uri="{BB962C8B-B14F-4D97-AF65-F5344CB8AC3E}">
        <p14:creationId xmlns:p14="http://schemas.microsoft.com/office/powerpoint/2010/main" val="1992646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AA8075-F2E4-1609-499C-66A4792903F6}"/>
              </a:ext>
            </a:extLst>
          </p:cNvPr>
          <p:cNvSpPr>
            <a:spLocks noGrp="1"/>
          </p:cNvSpPr>
          <p:nvPr>
            <p:ph type="title" idx="4294967295"/>
          </p:nvPr>
        </p:nvSpPr>
        <p:spPr>
          <a:xfrm>
            <a:off x="466165" y="287338"/>
            <a:ext cx="11725835" cy="3603344"/>
          </a:xfrm>
        </p:spPr>
        <p:txBody>
          <a:bodyPr>
            <a:normAutofit fontScale="90000"/>
          </a:bodyPr>
          <a:lstStyle/>
          <a:p>
            <a:pPr algn="ctr"/>
            <a:r>
              <a:rPr lang="en-US" sz="6600" dirty="0"/>
              <a:t/>
            </a:r>
            <a:br>
              <a:rPr lang="en-US" sz="6600" dirty="0"/>
            </a:br>
            <a:r>
              <a:rPr lang="en-US" sz="6600" dirty="0"/>
              <a:t/>
            </a:r>
            <a:br>
              <a:rPr lang="en-US" sz="6600" dirty="0"/>
            </a:br>
            <a:r>
              <a:rPr lang="en-US" sz="6600" dirty="0"/>
              <a:t/>
            </a:r>
            <a:br>
              <a:rPr lang="en-US" sz="6600" dirty="0"/>
            </a:br>
            <a:r>
              <a:rPr lang="en-US" sz="6600" dirty="0"/>
              <a:t/>
            </a:r>
            <a:br>
              <a:rPr lang="en-US" sz="6600" dirty="0"/>
            </a:br>
            <a:r>
              <a:rPr lang="en-US" sz="6600" dirty="0"/>
              <a:t>OUTPUT</a:t>
            </a:r>
            <a:endParaRPr lang="en-IN" sz="6600" dirty="0"/>
          </a:p>
        </p:txBody>
      </p:sp>
    </p:spTree>
    <p:extLst>
      <p:ext uri="{BB962C8B-B14F-4D97-AF65-F5344CB8AC3E}">
        <p14:creationId xmlns:p14="http://schemas.microsoft.com/office/powerpoint/2010/main" val="835731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481E53-8825-49C1-F913-0B67F39EF97C}"/>
              </a:ext>
            </a:extLst>
          </p:cNvPr>
          <p:cNvSpPr>
            <a:spLocks noGrp="1"/>
          </p:cNvSpPr>
          <p:nvPr>
            <p:ph type="title"/>
          </p:nvPr>
        </p:nvSpPr>
        <p:spPr/>
        <p:txBody>
          <a:bodyPr/>
          <a:lstStyle/>
          <a:p>
            <a:r>
              <a:rPr lang="en-US" dirty="0"/>
              <a:t>SAMPLE CODE</a:t>
            </a:r>
            <a:endParaRPr lang="en-IN" dirty="0"/>
          </a:p>
        </p:txBody>
      </p:sp>
      <p:sp>
        <p:nvSpPr>
          <p:cNvPr id="7" name="Content Placeholder 6">
            <a:extLst>
              <a:ext uri="{FF2B5EF4-FFF2-40B4-BE49-F238E27FC236}">
                <a16:creationId xmlns:a16="http://schemas.microsoft.com/office/drawing/2014/main" xmlns="" id="{E6F97464-7076-D248-0A24-42101442176B}"/>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xmlns="" id="{3FD2FDD5-54F4-902E-B2F9-43DADA4A50C4}"/>
              </a:ext>
            </a:extLst>
          </p:cNvPr>
          <p:cNvPicPr>
            <a:picLocks noChangeAspect="1"/>
          </p:cNvPicPr>
          <p:nvPr/>
        </p:nvPicPr>
        <p:blipFill>
          <a:blip r:embed="rId2"/>
          <a:stretch>
            <a:fillRect/>
          </a:stretch>
        </p:blipFill>
        <p:spPr>
          <a:xfrm>
            <a:off x="1036320" y="1737360"/>
            <a:ext cx="10058400" cy="5120640"/>
          </a:xfrm>
          <a:prstGeom prst="rect">
            <a:avLst/>
          </a:prstGeom>
        </p:spPr>
      </p:pic>
    </p:spTree>
    <p:extLst>
      <p:ext uri="{BB962C8B-B14F-4D97-AF65-F5344CB8AC3E}">
        <p14:creationId xmlns:p14="http://schemas.microsoft.com/office/powerpoint/2010/main" val="1854547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AB1DDD-8173-C28E-7738-12312A216243}"/>
              </a:ext>
            </a:extLst>
          </p:cNvPr>
          <p:cNvSpPr>
            <a:spLocks noGrp="1"/>
          </p:cNvSpPr>
          <p:nvPr>
            <p:ph type="title"/>
          </p:nvPr>
        </p:nvSpPr>
        <p:spPr/>
        <p:txBody>
          <a:bodyPr/>
          <a:lstStyle/>
          <a:p>
            <a:r>
              <a:rPr lang="en-US" dirty="0"/>
              <a:t>SAMPLE CODE</a:t>
            </a:r>
            <a:br>
              <a:rPr lang="en-US" dirty="0"/>
            </a:br>
            <a:endParaRPr lang="en-IN" dirty="0"/>
          </a:p>
        </p:txBody>
      </p:sp>
      <p:pic>
        <p:nvPicPr>
          <p:cNvPr id="5" name="Content Placeholder 4">
            <a:extLst>
              <a:ext uri="{FF2B5EF4-FFF2-40B4-BE49-F238E27FC236}">
                <a16:creationId xmlns:a16="http://schemas.microsoft.com/office/drawing/2014/main" xmlns="" id="{B07829F5-022C-BA71-2FF0-FBCACFAF05EE}"/>
              </a:ext>
            </a:extLst>
          </p:cNvPr>
          <p:cNvPicPr>
            <a:picLocks noGrp="1" noChangeAspect="1"/>
          </p:cNvPicPr>
          <p:nvPr>
            <p:ph idx="1"/>
          </p:nvPr>
        </p:nvPicPr>
        <p:blipFill>
          <a:blip r:embed="rId2"/>
          <a:stretch>
            <a:fillRect/>
          </a:stretch>
        </p:blipFill>
        <p:spPr>
          <a:xfrm>
            <a:off x="1097280" y="1523999"/>
            <a:ext cx="10058400" cy="4658753"/>
          </a:xfrm>
        </p:spPr>
      </p:pic>
    </p:spTree>
    <p:extLst>
      <p:ext uri="{BB962C8B-B14F-4D97-AF65-F5344CB8AC3E}">
        <p14:creationId xmlns:p14="http://schemas.microsoft.com/office/powerpoint/2010/main" val="2042496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65D916-01C1-7514-39F6-49852BE6645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F12E7B0D-162C-AD03-ECBA-B47BEFBA7576}"/>
              </a:ext>
            </a:extLst>
          </p:cNvPr>
          <p:cNvPicPr>
            <a:picLocks noGrp="1" noChangeAspect="1"/>
          </p:cNvPicPr>
          <p:nvPr>
            <p:ph idx="1"/>
          </p:nvPr>
        </p:nvPicPr>
        <p:blipFill>
          <a:blip r:embed="rId2"/>
          <a:stretch>
            <a:fillRect/>
          </a:stretch>
        </p:blipFill>
        <p:spPr>
          <a:xfrm>
            <a:off x="762000" y="286603"/>
            <a:ext cx="10641106" cy="6042479"/>
          </a:xfrm>
        </p:spPr>
      </p:pic>
    </p:spTree>
    <p:extLst>
      <p:ext uri="{BB962C8B-B14F-4D97-AF65-F5344CB8AC3E}">
        <p14:creationId xmlns:p14="http://schemas.microsoft.com/office/powerpoint/2010/main" val="1625180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57DB20-F269-FFA3-8BE1-27BBE53BE96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xmlns="" id="{2EF70C1B-52B7-106E-A678-27CB7B22CAC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xmlns="" id="{C8E9BB6E-F8D1-5B8E-9794-867C13D6EC5B}"/>
              </a:ext>
            </a:extLst>
          </p:cNvPr>
          <p:cNvPicPr>
            <a:picLocks noChangeAspect="1"/>
          </p:cNvPicPr>
          <p:nvPr/>
        </p:nvPicPr>
        <p:blipFill>
          <a:blip r:embed="rId2"/>
          <a:stretch>
            <a:fillRect/>
          </a:stretch>
        </p:blipFill>
        <p:spPr>
          <a:xfrm>
            <a:off x="975360" y="439272"/>
            <a:ext cx="10180320" cy="5755340"/>
          </a:xfrm>
          <a:prstGeom prst="rect">
            <a:avLst/>
          </a:prstGeom>
        </p:spPr>
      </p:pic>
    </p:spTree>
    <p:extLst>
      <p:ext uri="{BB962C8B-B14F-4D97-AF65-F5344CB8AC3E}">
        <p14:creationId xmlns:p14="http://schemas.microsoft.com/office/powerpoint/2010/main" val="2678751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576CC4-4387-E4D7-5DB1-AF078B32E3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D1CD6E27-9ED2-846B-4299-63DEFC8A97B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xmlns="" id="{2CE60D45-56BF-2929-4198-31BB405226CC}"/>
              </a:ext>
            </a:extLst>
          </p:cNvPr>
          <p:cNvPicPr>
            <a:picLocks noChangeAspect="1"/>
          </p:cNvPicPr>
          <p:nvPr/>
        </p:nvPicPr>
        <p:blipFill>
          <a:blip r:embed="rId2"/>
          <a:stretch>
            <a:fillRect/>
          </a:stretch>
        </p:blipFill>
        <p:spPr>
          <a:xfrm>
            <a:off x="80682" y="107576"/>
            <a:ext cx="11564471" cy="6391835"/>
          </a:xfrm>
          <a:prstGeom prst="rect">
            <a:avLst/>
          </a:prstGeom>
        </p:spPr>
      </p:pic>
    </p:spTree>
    <p:extLst>
      <p:ext uri="{BB962C8B-B14F-4D97-AF65-F5344CB8AC3E}">
        <p14:creationId xmlns:p14="http://schemas.microsoft.com/office/powerpoint/2010/main" val="5255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5A97E4-CFAC-0E10-2E6B-29D14B02077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AC320C57-E8AD-7AA5-0FF1-8B0F784E7A4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xmlns="" id="{3114A8EB-4ECC-923E-8062-68C9CCB7D61E}"/>
              </a:ext>
            </a:extLst>
          </p:cNvPr>
          <p:cNvPicPr>
            <a:picLocks noChangeAspect="1"/>
          </p:cNvPicPr>
          <p:nvPr/>
        </p:nvPicPr>
        <p:blipFill>
          <a:blip r:embed="rId2"/>
          <a:stretch>
            <a:fillRect/>
          </a:stretch>
        </p:blipFill>
        <p:spPr>
          <a:xfrm>
            <a:off x="313765" y="286603"/>
            <a:ext cx="11286565" cy="5869092"/>
          </a:xfrm>
          <a:prstGeom prst="rect">
            <a:avLst/>
          </a:prstGeom>
        </p:spPr>
      </p:pic>
    </p:spTree>
    <p:extLst>
      <p:ext uri="{BB962C8B-B14F-4D97-AF65-F5344CB8AC3E}">
        <p14:creationId xmlns:p14="http://schemas.microsoft.com/office/powerpoint/2010/main" val="425044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620C7A-C587-ABA6-B534-5E54F93DCCDA}"/>
              </a:ext>
            </a:extLst>
          </p:cNvPr>
          <p:cNvSpPr>
            <a:spLocks noGrp="1"/>
          </p:cNvSpPr>
          <p:nvPr>
            <p:ph type="title"/>
          </p:nvPr>
        </p:nvSpPr>
        <p:spPr/>
        <p:txBody>
          <a:bodyPr/>
          <a:lstStyle/>
          <a:p>
            <a:endParaRPr lang="en-IN"/>
          </a:p>
        </p:txBody>
      </p:sp>
      <p:sp>
        <p:nvSpPr>
          <p:cNvPr id="7" name="Content Placeholder 6">
            <a:extLst>
              <a:ext uri="{FF2B5EF4-FFF2-40B4-BE49-F238E27FC236}">
                <a16:creationId xmlns:a16="http://schemas.microsoft.com/office/drawing/2014/main" xmlns="" id="{52861DC2-CF98-A196-809E-3BBE02062FE1}"/>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xmlns="" id="{DFB670FF-76E9-6D1D-9C7B-B37E0A93B88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38048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932B6B-5495-DE60-E590-D3190E8F285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2F9E012C-ABD3-29BF-50EA-BC5B91FB248A}"/>
              </a:ext>
            </a:extLst>
          </p:cNvPr>
          <p:cNvPicPr>
            <a:picLocks noGrp="1" noChangeAspect="1"/>
          </p:cNvPicPr>
          <p:nvPr>
            <p:ph idx="1"/>
          </p:nvPr>
        </p:nvPicPr>
        <p:blipFill>
          <a:blip r:embed="rId2"/>
          <a:stretch>
            <a:fillRect/>
          </a:stretch>
        </p:blipFill>
        <p:spPr>
          <a:xfrm>
            <a:off x="457200" y="170329"/>
            <a:ext cx="10811435" cy="5952565"/>
          </a:xfrm>
        </p:spPr>
      </p:pic>
    </p:spTree>
    <p:extLst>
      <p:ext uri="{BB962C8B-B14F-4D97-AF65-F5344CB8AC3E}">
        <p14:creationId xmlns:p14="http://schemas.microsoft.com/office/powerpoint/2010/main" val="2178522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53AD0A-C3F6-C1CE-5B57-E71FF3C6212A}"/>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466F091E-F4E7-9D9A-A59E-11E10A96C009}"/>
              </a:ext>
            </a:extLst>
          </p:cNvPr>
          <p:cNvSpPr>
            <a:spLocks noGrp="1"/>
          </p:cNvSpPr>
          <p:nvPr>
            <p:ph idx="1"/>
          </p:nvPr>
        </p:nvSpPr>
        <p:spPr/>
        <p:txBody>
          <a:bodyPr/>
          <a:lstStyle/>
          <a:p>
            <a:r>
              <a:rPr lang="en-US" sz="3200" dirty="0"/>
              <a:t>An Inventory Management System (IMS) efficiently tracks and manages a company's inventory, ensuring optimal stock levels, reducing holding costs, and enhancing order fulfillment. By automating processes, it improves accuracy, minimizes human error, and supports strategic decision-making through real-time data analysis and reporting</a:t>
            </a:r>
            <a:r>
              <a:rPr lang="en-US" dirty="0"/>
              <a:t>.</a:t>
            </a:r>
            <a:endParaRPr lang="en-IN" dirty="0"/>
          </a:p>
        </p:txBody>
      </p:sp>
    </p:spTree>
    <p:extLst>
      <p:ext uri="{BB962C8B-B14F-4D97-AF65-F5344CB8AC3E}">
        <p14:creationId xmlns:p14="http://schemas.microsoft.com/office/powerpoint/2010/main" val="1479884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EC8EFD-7CC7-695B-7459-8A39AA5AD95A}"/>
              </a:ext>
            </a:extLst>
          </p:cNvPr>
          <p:cNvSpPr>
            <a:spLocks noGrp="1"/>
          </p:cNvSpPr>
          <p:nvPr>
            <p:ph type="title"/>
          </p:nvPr>
        </p:nvSpPr>
        <p:spPr/>
        <p:txBody>
          <a:bodyPr/>
          <a:lstStyle/>
          <a:p>
            <a:r>
              <a:rPr lang="en-US" dirty="0"/>
              <a:t>EXISTING SOLUTION</a:t>
            </a:r>
            <a:endParaRPr lang="en-IN" dirty="0"/>
          </a:p>
        </p:txBody>
      </p:sp>
      <p:sp>
        <p:nvSpPr>
          <p:cNvPr id="3" name="Content Placeholder 2">
            <a:extLst>
              <a:ext uri="{FF2B5EF4-FFF2-40B4-BE49-F238E27FC236}">
                <a16:creationId xmlns:a16="http://schemas.microsoft.com/office/drawing/2014/main" xmlns="" id="{A6D4FA1E-C038-2C20-0FA7-4A28E29D110E}"/>
              </a:ext>
            </a:extLst>
          </p:cNvPr>
          <p:cNvSpPr>
            <a:spLocks noGrp="1"/>
          </p:cNvSpPr>
          <p:nvPr>
            <p:ph idx="1"/>
          </p:nvPr>
        </p:nvSpPr>
        <p:spPr/>
        <p:txBody>
          <a:bodyPr>
            <a:normAutofit/>
          </a:bodyPr>
          <a:lstStyle/>
          <a:p>
            <a:r>
              <a:rPr lang="en-US" sz="3200" dirty="0"/>
              <a:t>The existing solution for inventory management often relies on manual processes and outdated systems, leading to inefficiencies and errors. These systems lack real-time tracking and analytics, making it difficult to maintain optimal stock levels and accurately forecast demand. This results in increased costs and poor inventory control.</a:t>
            </a:r>
            <a:endParaRPr lang="en-IN" sz="3200" dirty="0"/>
          </a:p>
        </p:txBody>
      </p:sp>
    </p:spTree>
    <p:extLst>
      <p:ext uri="{BB962C8B-B14F-4D97-AF65-F5344CB8AC3E}">
        <p14:creationId xmlns:p14="http://schemas.microsoft.com/office/powerpoint/2010/main" val="2719773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B5C682-BE38-EAE7-D123-53C05B4C5186}"/>
              </a:ext>
            </a:extLst>
          </p:cNvPr>
          <p:cNvSpPr>
            <a:spLocks noGrp="1"/>
          </p:cNvSpPr>
          <p:nvPr>
            <p:ph type="title"/>
          </p:nvPr>
        </p:nvSpPr>
        <p:spPr/>
        <p:txBody>
          <a:bodyPr/>
          <a:lstStyle/>
          <a:p>
            <a:r>
              <a:rPr lang="en-US" dirty="0"/>
              <a:t>PROPOSED SOLUTION</a:t>
            </a:r>
            <a:endParaRPr lang="en-IN" dirty="0"/>
          </a:p>
        </p:txBody>
      </p:sp>
      <p:sp>
        <p:nvSpPr>
          <p:cNvPr id="3" name="Content Placeholder 2">
            <a:extLst>
              <a:ext uri="{FF2B5EF4-FFF2-40B4-BE49-F238E27FC236}">
                <a16:creationId xmlns:a16="http://schemas.microsoft.com/office/drawing/2014/main" xmlns="" id="{16027714-74A7-C9A4-3E31-6365228D39FC}"/>
              </a:ext>
            </a:extLst>
          </p:cNvPr>
          <p:cNvSpPr>
            <a:spLocks noGrp="1"/>
          </p:cNvSpPr>
          <p:nvPr>
            <p:ph idx="1"/>
          </p:nvPr>
        </p:nvSpPr>
        <p:spPr/>
        <p:txBody>
          <a:bodyPr/>
          <a:lstStyle/>
          <a:p>
            <a:r>
              <a:rPr lang="en-US" sz="2800" dirty="0"/>
              <a:t>The proposed system streamlines inventory management by integrating advanced tracking, automated restocking, and real-time analytics. It enhances efficiency, reduces manual errors, and ensures optimal stock levels. With user-friendly interfaces and robust reporting tools, the system supports informed decision-making and improves overall operational performance</a:t>
            </a:r>
            <a:r>
              <a:rPr lang="en-US" dirty="0"/>
              <a:t>.</a:t>
            </a:r>
            <a:endParaRPr lang="en-IN" dirty="0"/>
          </a:p>
        </p:txBody>
      </p:sp>
    </p:spTree>
    <p:extLst>
      <p:ext uri="{BB962C8B-B14F-4D97-AF65-F5344CB8AC3E}">
        <p14:creationId xmlns:p14="http://schemas.microsoft.com/office/powerpoint/2010/main" val="2906071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AE2CF5-0C50-AE66-3C77-1011C2A3FE3D}"/>
              </a:ext>
            </a:extLst>
          </p:cNvPr>
          <p:cNvSpPr>
            <a:spLocks noGrp="1"/>
          </p:cNvSpPr>
          <p:nvPr>
            <p:ph type="title"/>
          </p:nvPr>
        </p:nvSpPr>
        <p:spPr/>
        <p:txBody>
          <a:bodyPr/>
          <a:lstStyle/>
          <a:p>
            <a:r>
              <a:rPr lang="en-IN" dirty="0"/>
              <a:t>Software requirement</a:t>
            </a:r>
          </a:p>
        </p:txBody>
      </p:sp>
      <p:sp>
        <p:nvSpPr>
          <p:cNvPr id="3" name="Content Placeholder 2">
            <a:extLst>
              <a:ext uri="{FF2B5EF4-FFF2-40B4-BE49-F238E27FC236}">
                <a16:creationId xmlns:a16="http://schemas.microsoft.com/office/drawing/2014/main" xmlns="" id="{C776E067-AE5C-59A1-D1FC-B334C5F0A4E2}"/>
              </a:ext>
            </a:extLst>
          </p:cNvPr>
          <p:cNvSpPr>
            <a:spLocks noGrp="1"/>
          </p:cNvSpPr>
          <p:nvPr>
            <p:ph idx="1"/>
          </p:nvPr>
        </p:nvSpPr>
        <p:spPr/>
        <p:txBody>
          <a:bodyPr/>
          <a:lstStyle/>
          <a:p>
            <a:pPr marL="0" indent="0" algn="l" rtl="0" eaLnBrk="1" latinLnBrk="0" hangingPunct="1">
              <a:lnSpc>
                <a:spcPts val="2799"/>
              </a:lnSpc>
              <a:spcBef>
                <a:spcPts val="0"/>
              </a:spcBef>
              <a:spcAft>
                <a:spcPts val="0"/>
              </a:spcAft>
            </a:pPr>
            <a:endParaRPr lang="en-IN" dirty="0">
              <a:effectLst/>
              <a:latin typeface="Times New Roman" panose="02020603050405020304" pitchFamily="18" charset="0"/>
              <a:cs typeface="Times New Roman" panose="02020603050405020304" pitchFamily="18" charset="0"/>
            </a:endParaRPr>
          </a:p>
          <a:p>
            <a:pPr marL="0" indent="0" algn="l" rtl="0" eaLnBrk="1" latinLnBrk="0" hangingPunct="1">
              <a:lnSpc>
                <a:spcPts val="2734"/>
              </a:lnSpc>
              <a:spcBef>
                <a:spcPts val="0"/>
              </a:spcBef>
              <a:spcAft>
                <a:spcPts val="0"/>
              </a:spcAft>
            </a:pPr>
            <a:r>
              <a:rPr lang="en-US" sz="3200" kern="1200" dirty="0">
                <a:effectLst/>
                <a:latin typeface="Times New Roman" panose="02020603050405020304" pitchFamily="18" charset="0"/>
                <a:cs typeface="Times New Roman" panose="02020603050405020304" pitchFamily="18" charset="0"/>
              </a:rPr>
              <a:t>Front End: HTML,CSS,JAVASCRIPT,REACT.JS</a:t>
            </a:r>
          </a:p>
          <a:p>
            <a:pPr marL="0" indent="0" algn="l" rtl="0" eaLnBrk="1" latinLnBrk="0" hangingPunct="1">
              <a:lnSpc>
                <a:spcPts val="2734"/>
              </a:lnSpc>
              <a:spcBef>
                <a:spcPts val="0"/>
              </a:spcBef>
              <a:spcAft>
                <a:spcPts val="0"/>
              </a:spcAft>
            </a:pPr>
            <a:endParaRPr lang="en-US" sz="3200" dirty="0">
              <a:latin typeface="Times New Roman" panose="02020603050405020304" pitchFamily="18" charset="0"/>
              <a:cs typeface="Times New Roman" panose="02020603050405020304" pitchFamily="18" charset="0"/>
            </a:endParaRPr>
          </a:p>
          <a:p>
            <a:pPr marL="0" indent="0" algn="l" rtl="0" eaLnBrk="1" latinLnBrk="0" hangingPunct="1">
              <a:lnSpc>
                <a:spcPts val="2734"/>
              </a:lnSpc>
              <a:spcBef>
                <a:spcPts val="0"/>
              </a:spcBef>
              <a:spcAft>
                <a:spcPts val="0"/>
              </a:spcAft>
            </a:pPr>
            <a:endParaRPr lang="en-IN" sz="3200" dirty="0">
              <a:effectLst/>
              <a:latin typeface="Times New Roman" panose="02020603050405020304" pitchFamily="18" charset="0"/>
              <a:cs typeface="Times New Roman" panose="02020603050405020304" pitchFamily="18" charset="0"/>
            </a:endParaRPr>
          </a:p>
          <a:p>
            <a:pPr marL="0" indent="0" algn="l" rtl="0" eaLnBrk="1" latinLnBrk="0" hangingPunct="1">
              <a:lnSpc>
                <a:spcPts val="2734"/>
              </a:lnSpc>
              <a:spcBef>
                <a:spcPts val="0"/>
              </a:spcBef>
              <a:spcAft>
                <a:spcPts val="0"/>
              </a:spcAft>
            </a:pPr>
            <a:r>
              <a:rPr lang="en-US" sz="3200" kern="1200" dirty="0">
                <a:effectLst/>
                <a:latin typeface="Times New Roman" panose="02020603050405020304" pitchFamily="18" charset="0"/>
                <a:cs typeface="Times New Roman" panose="02020603050405020304" pitchFamily="18" charset="0"/>
              </a:rPr>
              <a:t>Back End: NODE.JS,EXPESS.JS</a:t>
            </a:r>
          </a:p>
          <a:p>
            <a:pPr marL="0" indent="0" algn="l" rtl="0" eaLnBrk="1" latinLnBrk="0" hangingPunct="1">
              <a:lnSpc>
                <a:spcPts val="2734"/>
              </a:lnSpc>
              <a:spcBef>
                <a:spcPts val="0"/>
              </a:spcBef>
              <a:spcAft>
                <a:spcPts val="0"/>
              </a:spcAft>
            </a:pPr>
            <a:endParaRPr lang="en-US" sz="3200" dirty="0">
              <a:latin typeface="Times New Roman" panose="02020603050405020304" pitchFamily="18" charset="0"/>
              <a:cs typeface="Times New Roman" panose="02020603050405020304" pitchFamily="18" charset="0"/>
            </a:endParaRPr>
          </a:p>
          <a:p>
            <a:pPr marL="0" indent="0" algn="l" rtl="0" eaLnBrk="1" latinLnBrk="0" hangingPunct="1">
              <a:lnSpc>
                <a:spcPts val="2734"/>
              </a:lnSpc>
              <a:spcBef>
                <a:spcPts val="0"/>
              </a:spcBef>
              <a:spcAft>
                <a:spcPts val="0"/>
              </a:spcAft>
            </a:pPr>
            <a:endParaRPr lang="en-IN" sz="3200" dirty="0">
              <a:effectLst/>
              <a:latin typeface="Times New Roman" panose="02020603050405020304" pitchFamily="18" charset="0"/>
              <a:cs typeface="Times New Roman" panose="02020603050405020304" pitchFamily="18" charset="0"/>
            </a:endParaRPr>
          </a:p>
          <a:p>
            <a:pPr marL="0" indent="0" algn="l" rtl="0" eaLnBrk="1" latinLnBrk="0" hangingPunct="1">
              <a:lnSpc>
                <a:spcPts val="2734"/>
              </a:lnSpc>
              <a:spcBef>
                <a:spcPts val="0"/>
              </a:spcBef>
              <a:spcAft>
                <a:spcPts val="0"/>
              </a:spcAft>
            </a:pPr>
            <a:r>
              <a:rPr lang="en-US" sz="3200" kern="1200" dirty="0">
                <a:effectLst/>
                <a:latin typeface="Times New Roman" panose="02020603050405020304" pitchFamily="18" charset="0"/>
                <a:cs typeface="Times New Roman" panose="02020603050405020304" pitchFamily="18" charset="0"/>
              </a:rPr>
              <a:t>Database: MONGODB</a:t>
            </a:r>
            <a:endParaRPr lang="en-IN" sz="320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72728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329DD7-C881-1E2A-D2C8-D5651556C143}"/>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xmlns="" id="{7D90C4FD-EEFF-2FE7-E4CE-91D95B309E4B}"/>
              </a:ext>
            </a:extLst>
          </p:cNvPr>
          <p:cNvSpPr>
            <a:spLocks noGrp="1"/>
          </p:cNvSpPr>
          <p:nvPr>
            <p:ph idx="1"/>
          </p:nvPr>
        </p:nvSpPr>
        <p:spPr/>
        <p:txBody>
          <a:bodyPr>
            <a:normAutofit/>
          </a:bodyPr>
          <a:lstStyle/>
          <a:p>
            <a:r>
              <a:rPr lang="en-US" dirty="0"/>
              <a:t>HOME MODULE</a:t>
            </a:r>
          </a:p>
          <a:p>
            <a:endParaRPr lang="en-US" dirty="0"/>
          </a:p>
          <a:p>
            <a:r>
              <a:rPr lang="en-US" dirty="0"/>
              <a:t>INVENTORY MODULE</a:t>
            </a:r>
          </a:p>
          <a:p>
            <a:endParaRPr lang="en-US" dirty="0"/>
          </a:p>
          <a:p>
            <a:r>
              <a:rPr lang="en-US" dirty="0"/>
              <a:t>ORDER MODULE</a:t>
            </a:r>
          </a:p>
          <a:p>
            <a:pPr marL="0" indent="0">
              <a:buNone/>
            </a:pPr>
            <a:endParaRPr lang="en-US" dirty="0"/>
          </a:p>
          <a:p>
            <a:r>
              <a:rPr lang="en-US" dirty="0"/>
              <a:t>GROWTH MODULE</a:t>
            </a:r>
          </a:p>
          <a:p>
            <a:endParaRPr lang="en-IN" dirty="0"/>
          </a:p>
        </p:txBody>
      </p:sp>
    </p:spTree>
    <p:extLst>
      <p:ext uri="{BB962C8B-B14F-4D97-AF65-F5344CB8AC3E}">
        <p14:creationId xmlns:p14="http://schemas.microsoft.com/office/powerpoint/2010/main" val="1203201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8EB165-20F9-948B-F51D-F45BCA699AE6}"/>
              </a:ext>
            </a:extLst>
          </p:cNvPr>
          <p:cNvSpPr>
            <a:spLocks noGrp="1"/>
          </p:cNvSpPr>
          <p:nvPr>
            <p:ph type="title"/>
          </p:nvPr>
        </p:nvSpPr>
        <p:spPr/>
        <p:txBody>
          <a:bodyPr/>
          <a:lstStyle/>
          <a:p>
            <a:r>
              <a:rPr lang="en-US" sz="3200" b="1" kern="1200" dirty="0" smtClean="0">
                <a:solidFill>
                  <a:srgbClr val="404040"/>
                </a:solidFill>
                <a:effectLst/>
                <a:latin typeface="Speak Pro" panose="020B0504020101020102" pitchFamily="34" charset="0"/>
                <a:ea typeface="+mn-ea"/>
                <a:cs typeface="+mn-cs"/>
              </a:rPr>
              <a:t>HOME </a:t>
            </a:r>
            <a:r>
              <a:rPr lang="en-US" sz="3200" b="1" kern="1200" dirty="0">
                <a:solidFill>
                  <a:srgbClr val="404040"/>
                </a:solidFill>
                <a:effectLst/>
                <a:latin typeface="Speak Pro" panose="020B0504020101020102" pitchFamily="34" charset="0"/>
                <a:ea typeface="+mn-ea"/>
                <a:cs typeface="+mn-cs"/>
              </a:rPr>
              <a:t>MODULE</a:t>
            </a:r>
            <a:r>
              <a:rPr lang="en-IN" dirty="0">
                <a:effectLst/>
              </a:rPr>
              <a:t/>
            </a:r>
            <a:br>
              <a:rPr lang="en-IN" dirty="0">
                <a:effectLst/>
              </a:rPr>
            </a:br>
            <a:r>
              <a:rPr lang="en-US" sz="3200" dirty="0" smtClean="0"/>
              <a:t>DESCRIPTION</a:t>
            </a:r>
            <a:endParaRPr lang="en-IN" sz="3200" dirty="0"/>
          </a:p>
        </p:txBody>
      </p:sp>
      <p:sp>
        <p:nvSpPr>
          <p:cNvPr id="3" name="Content Placeholder 2">
            <a:extLst>
              <a:ext uri="{FF2B5EF4-FFF2-40B4-BE49-F238E27FC236}">
                <a16:creationId xmlns:a16="http://schemas.microsoft.com/office/drawing/2014/main" xmlns="" id="{0D8C48C9-383A-D79D-50AD-D777AF958294}"/>
              </a:ext>
            </a:extLst>
          </p:cNvPr>
          <p:cNvSpPr>
            <a:spLocks noGrp="1"/>
          </p:cNvSpPr>
          <p:nvPr>
            <p:ph idx="1"/>
          </p:nvPr>
        </p:nvSpPr>
        <p:spPr/>
        <p:txBody>
          <a:bodyPr>
            <a:normAutofit/>
          </a:bodyPr>
          <a:lstStyle/>
          <a:p>
            <a:r>
              <a:rPr lang="en-US" sz="2800" dirty="0"/>
              <a:t>The Home Module of the Inventory Management System provides a centralized dashboard for users to access key functions, view real-time inventory data, and monitor system alerts. It offers a user-friendly interface for quick navigation, streamlining operations and enhancing user experience by centralizing essential information and tools in one location.</a:t>
            </a:r>
            <a:endParaRPr lang="en-IN" sz="2800" dirty="0"/>
          </a:p>
        </p:txBody>
      </p:sp>
    </p:spTree>
    <p:extLst>
      <p:ext uri="{BB962C8B-B14F-4D97-AF65-F5344CB8AC3E}">
        <p14:creationId xmlns:p14="http://schemas.microsoft.com/office/powerpoint/2010/main" val="2050510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CF0971-BA09-89A5-0878-EEC41E0781C4}"/>
              </a:ext>
            </a:extLst>
          </p:cNvPr>
          <p:cNvSpPr>
            <a:spLocks noGrp="1"/>
          </p:cNvSpPr>
          <p:nvPr>
            <p:ph type="title"/>
          </p:nvPr>
        </p:nvSpPr>
        <p:spPr/>
        <p:txBody>
          <a:bodyPr/>
          <a:lstStyle/>
          <a:p>
            <a:r>
              <a:rPr lang="en-IN" sz="3600" b="1" dirty="0">
                <a:solidFill>
                  <a:schemeClr val="accent1"/>
                </a:solidFill>
                <a:effectLst/>
                <a:latin typeface="Calibri" panose="020F0502020204030204" pitchFamily="34" charset="0"/>
              </a:rPr>
              <a:t> </a:t>
            </a:r>
            <a:r>
              <a:rPr lang="en-US" sz="3600" b="1" kern="1200" dirty="0">
                <a:solidFill>
                  <a:srgbClr val="404040"/>
                </a:solidFill>
                <a:effectLst/>
                <a:latin typeface="Speak Pro" panose="020B0504020101020102" pitchFamily="34" charset="0"/>
                <a:ea typeface="+mn-ea"/>
                <a:cs typeface="+mn-cs"/>
              </a:rPr>
              <a:t>INVENTORY MODULE</a:t>
            </a:r>
            <a:r>
              <a:rPr lang="en-IN" dirty="0">
                <a:effectLst/>
              </a:rPr>
              <a:t/>
            </a:r>
            <a:br>
              <a:rPr lang="en-IN" dirty="0">
                <a:effectLst/>
              </a:rPr>
            </a:br>
            <a:endParaRPr lang="en-IN" dirty="0"/>
          </a:p>
        </p:txBody>
      </p:sp>
      <p:sp>
        <p:nvSpPr>
          <p:cNvPr id="3" name="Content Placeholder 2">
            <a:extLst>
              <a:ext uri="{FF2B5EF4-FFF2-40B4-BE49-F238E27FC236}">
                <a16:creationId xmlns:a16="http://schemas.microsoft.com/office/drawing/2014/main" xmlns="" id="{E557D8A6-5938-8635-8451-932966436348}"/>
              </a:ext>
            </a:extLst>
          </p:cNvPr>
          <p:cNvSpPr>
            <a:spLocks noGrp="1"/>
          </p:cNvSpPr>
          <p:nvPr>
            <p:ph idx="1"/>
          </p:nvPr>
        </p:nvSpPr>
        <p:spPr/>
        <p:txBody>
          <a:bodyPr>
            <a:normAutofit/>
          </a:bodyPr>
          <a:lstStyle/>
          <a:p>
            <a:r>
              <a:rPr lang="en-US" sz="2800" dirty="0"/>
              <a:t>The Inventory Module of the Inventory Management System allows users to track and manage stock levels, update item details, and monitor inventory movements. It provides real-time insights into inventory status, facilitates reorder alerts, and supports efficient stock control, ensuring optimal inventory levels and reducing shortages or overstock situations.</a:t>
            </a:r>
            <a:endParaRPr lang="en-IN" sz="2800" dirty="0"/>
          </a:p>
        </p:txBody>
      </p:sp>
    </p:spTree>
    <p:extLst>
      <p:ext uri="{BB962C8B-B14F-4D97-AF65-F5344CB8AC3E}">
        <p14:creationId xmlns:p14="http://schemas.microsoft.com/office/powerpoint/2010/main" val="3795595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C928DC-6371-7B56-FE7F-B0B1BE04C0E0}"/>
              </a:ext>
            </a:extLst>
          </p:cNvPr>
          <p:cNvSpPr>
            <a:spLocks noGrp="1"/>
          </p:cNvSpPr>
          <p:nvPr>
            <p:ph type="title"/>
          </p:nvPr>
        </p:nvSpPr>
        <p:spPr/>
        <p:txBody>
          <a:bodyPr/>
          <a:lstStyle/>
          <a:p>
            <a:r>
              <a:rPr lang="en-IN" sz="3600" b="1" dirty="0">
                <a:solidFill>
                  <a:schemeClr val="accent1"/>
                </a:solidFill>
                <a:effectLst/>
                <a:latin typeface="Calibri" panose="020F0502020204030204" pitchFamily="34" charset="0"/>
              </a:rPr>
              <a:t> </a:t>
            </a:r>
            <a:r>
              <a:rPr lang="en-US" sz="3600" b="1" kern="1200" dirty="0">
                <a:solidFill>
                  <a:srgbClr val="404040"/>
                </a:solidFill>
                <a:effectLst/>
                <a:latin typeface="Speak Pro" panose="020B0504020101020102" pitchFamily="34" charset="0"/>
                <a:ea typeface="+mn-ea"/>
                <a:cs typeface="+mn-cs"/>
              </a:rPr>
              <a:t>ORDER MODULE</a:t>
            </a:r>
            <a:r>
              <a:rPr lang="en-IN" dirty="0">
                <a:effectLst/>
              </a:rPr>
              <a:t/>
            </a:r>
            <a:br>
              <a:rPr lang="en-IN" dirty="0">
                <a:effectLst/>
              </a:rPr>
            </a:br>
            <a:endParaRPr lang="en-IN" dirty="0"/>
          </a:p>
        </p:txBody>
      </p:sp>
      <p:sp>
        <p:nvSpPr>
          <p:cNvPr id="3" name="Content Placeholder 2">
            <a:extLst>
              <a:ext uri="{FF2B5EF4-FFF2-40B4-BE49-F238E27FC236}">
                <a16:creationId xmlns:a16="http://schemas.microsoft.com/office/drawing/2014/main" xmlns="" id="{8AE5A64D-0F1E-62B6-6D83-E0AA811C8EDF}"/>
              </a:ext>
            </a:extLst>
          </p:cNvPr>
          <p:cNvSpPr>
            <a:spLocks noGrp="1"/>
          </p:cNvSpPr>
          <p:nvPr>
            <p:ph idx="1"/>
          </p:nvPr>
        </p:nvSpPr>
        <p:spPr/>
        <p:txBody>
          <a:bodyPr>
            <a:normAutofit/>
          </a:bodyPr>
          <a:lstStyle/>
          <a:p>
            <a:r>
              <a:rPr lang="en-US" sz="2800" dirty="0"/>
              <a:t>The Order Module of the Inventory Management System streamlines the process of creating, tracking, and managing purchase and sales orders. It ensures efficient order processing, monitors order status in real-time, and integrates with inventory data to maintain accurate stock levels, thereby enhancing customer satisfaction and operational efficiency.</a:t>
            </a:r>
            <a:endParaRPr lang="en-IN" sz="2800" dirty="0"/>
          </a:p>
        </p:txBody>
      </p:sp>
    </p:spTree>
    <p:extLst>
      <p:ext uri="{BB962C8B-B14F-4D97-AF65-F5344CB8AC3E}">
        <p14:creationId xmlns:p14="http://schemas.microsoft.com/office/powerpoint/2010/main" val="2068038699"/>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{56EF8B88-E079-4FEF-83A4-4AD6752A47EF}tf11437505_win32</Template>
  <TotalTime>26</TotalTime>
  <Words>422</Words>
  <Application>Microsoft Office PowerPoint</Application>
  <PresentationFormat>Widescreen</PresentationFormat>
  <Paragraphs>36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Georgia Pro Cond Light</vt:lpstr>
      <vt:lpstr>Speak Pro</vt:lpstr>
      <vt:lpstr>Times New Roman</vt:lpstr>
      <vt:lpstr>RetrospectVTI</vt:lpstr>
      <vt:lpstr>INVENTORY MANGEMENT SYSTEM</vt:lpstr>
      <vt:lpstr>INTRODUCTION</vt:lpstr>
      <vt:lpstr>EXISTING SOLUTION</vt:lpstr>
      <vt:lpstr>PROPOSED SOLUTION</vt:lpstr>
      <vt:lpstr>Software requirement</vt:lpstr>
      <vt:lpstr>Modules</vt:lpstr>
      <vt:lpstr>HOME MODULE DESCRIPTION</vt:lpstr>
      <vt:lpstr> INVENTORY MODULE </vt:lpstr>
      <vt:lpstr> ORDER MODULE </vt:lpstr>
      <vt:lpstr> GROWTH MODULE </vt:lpstr>
      <vt:lpstr>    OUTPUT</vt:lpstr>
      <vt:lpstr>SAMPLE CODE</vt:lpstr>
      <vt:lpstr>SAMPLE CODE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MANGEMENT SYSTEM</dc:title>
  <dc:creator>TAMIL 88</dc:creator>
  <cp:lastModifiedBy>Microsoft account</cp:lastModifiedBy>
  <cp:revision>2</cp:revision>
  <dcterms:created xsi:type="dcterms:W3CDTF">2024-06-12T03:56:18Z</dcterms:created>
  <dcterms:modified xsi:type="dcterms:W3CDTF">2024-06-12T04:26:17Z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