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KQGMTU+Arial-BoldMT" panose="020B0604020202020204"/>
      <p:regular r:id="rId27"/>
    </p:embeddedFont>
    <p:embeddedFont>
      <p:font typeface="RMKPBC+PublicSans-BoldItalic" panose="020B0604020202020204"/>
      <p:regular r:id="rId28"/>
    </p:embeddedFont>
    <p:embeddedFont>
      <p:font typeface="PVLNNE+ArialMT" panose="020B0604020202020204"/>
      <p:regular r:id="rId29"/>
    </p:embeddedFont>
    <p:embeddedFont>
      <p:font typeface="CFJCTS+PublicSans-Bold" panose="020B0604020202020204"/>
      <p:regular r:id="rId30"/>
    </p:embeddedFont>
    <p:embeddedFont>
      <p:font typeface="CFRUAJ+EBGaramond-Medium" panose="020B0604020202020204"/>
      <p:regular r:id="rId31"/>
    </p:embeddedFont>
    <p:embeddedFont>
      <p:font typeface="ILIIOR+EBGaramond-Bold"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436" y="-15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9/22/2023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extLst>
      <p:ext uri="{BB962C8B-B14F-4D97-AF65-F5344CB8AC3E}">
        <p14:creationId xmlns:p14="http://schemas.microsoft.com/office/powerpoint/2010/main" val="182719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r>
              <a:rPr lang="en-GB" b="1" u="sng" dirty="0">
                <a:latin typeface="Times New Roman" panose="02020603050405020304" pitchFamily="18" charset="0"/>
                <a:cs typeface="Times New Roman" panose="02020603050405020304" pitchFamily="18" charset="0"/>
              </a:rPr>
              <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r>
              <a:rPr lang="en-GB" sz="2000" u="sng" dirty="0">
                <a:latin typeface="Times New Roman" panose="02020603050405020304" pitchFamily="18" charset="0"/>
                <a:cs typeface="Times New Roman" panose="02020603050405020304" pitchFamily="18" charset="0"/>
              </a:rPr>
              <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r>
              <a:rPr lang="en-GB" dirty="0"/>
              <a:t/>
            </a:r>
            <a:br>
              <a:rPr lang="en-GB" dirty="0"/>
            </a:br>
            <a:endParaRPr lang="en-GB" dirty="0"/>
          </a:p>
        </p:txBody>
      </p:sp>
      <p:pic>
        <p:nvPicPr>
          <p:cNvPr id="3" name="Picture 3">
            <a:extLst>
              <a:ext uri="{FF2B5EF4-FFF2-40B4-BE49-F238E27FC236}">
                <a16:creationId xmlns:a16="http://schemas.microsoft.com/office/drawing/2014/main" xmlns=""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38600" y="2270922"/>
            <a:ext cx="2971800" cy="394403"/>
          </a:xfrm>
          <a:prstGeom prst="rect">
            <a:avLst/>
          </a:prstGeom>
        </p:spPr>
        <p:txBody>
          <a:bodyPr vert="horz" wrap="square" lIns="0" tIns="0" rIns="0" bIns="0" rtlCol="0">
            <a:spAutoFit/>
          </a:bodyPr>
          <a:lstStyle/>
          <a:p>
            <a:pPr>
              <a:lnSpc>
                <a:spcPts val="1645"/>
              </a:lnSpc>
            </a:pPr>
            <a:r>
              <a:rPr lang="en-US" sz="1200" b="1" dirty="0">
                <a:solidFill>
                  <a:srgbClr val="BD8738"/>
                </a:solidFill>
                <a:latin typeface="RMKPBC+PublicSans-BoldItalic"/>
                <a:cs typeface="RMKPBC+PublicSans-BoldItalic"/>
              </a:rPr>
              <a:t>https://github.com/yogeshkarthick/NM-SPCET-IT-GROUP06.git</a:t>
            </a:r>
            <a:endParaRPr sz="1200" b="1" dirty="0">
              <a:solidFill>
                <a:srgbClr val="BD8738"/>
              </a:solidFill>
              <a:latin typeface="RMKPBC+PublicSans-BoldItalic"/>
              <a:cs typeface="RMKPBC+PublicSans-BoldIt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xmlns=""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xmlns=""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604</Words>
  <Application>Microsoft Office PowerPoint</Application>
  <PresentationFormat>On-screen Show (16:9)</PresentationFormat>
  <Paragraphs>85</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KQGMTU+Arial-BoldMT</vt:lpstr>
      <vt:lpstr>RMKPBC+PublicSans-BoldItalic</vt:lpstr>
      <vt:lpstr>PVLNNE+ArialMT</vt:lpstr>
      <vt:lpstr>Wingdings</vt:lpstr>
      <vt:lpstr>CFJCTS+PublicSans-Bold</vt:lpstr>
      <vt:lpstr>CFRUAJ+EBGaramond-Medium</vt:lpstr>
      <vt:lpstr>ILIIOR+EBGaramond-Bold</vt:lpstr>
      <vt:lpstr>Times New Roman</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Admin</cp:lastModifiedBy>
  <cp:revision>23</cp:revision>
  <dcterms:modified xsi:type="dcterms:W3CDTF">2023-09-22T09:55:51Z</dcterms:modified>
</cp:coreProperties>
</file>