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52F74A-BBCC-4D06-BF6A-59CBCBB46E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A77268-B8B3-446A-B2FD-0DB4EFCC76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B4F80E-E87C-4425-BCD3-28EEE555C1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E43B24-CFBB-4657-B89E-A7E5B0D6186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A403DA-78AE-4427-9743-8297A2B21F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863745-52F4-4690-8A07-97A8129184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3CFFA2-C778-49E0-A7D4-53794A4762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5766EA-B22A-48D6-93BC-286C83F5DB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52A856-AAA7-4B00-833F-241BB03101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206950-2D35-4EEE-A7D2-6F8E77E7B0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B023B0-7934-4628-8841-5850B2847D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F77514-14E2-4DF6-9362-CB924F7066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B53884-32A0-474A-8154-C5D74EA75B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3A3A9F-ABC6-40EE-8614-7251A8C4B5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6A1D1D-A698-4998-B3FF-2906A37367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EE5908-AB2A-4396-A891-09BC31EE795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F1CD39-0939-42E2-88DE-E9EC323A1EF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BE56EEE-1B1B-4422-873B-93449804B4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5A5831-6BAA-4D59-8EDB-4871BED096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2C0265-C518-4E83-A58E-7212590326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DDBEB6-8038-4C19-8D86-C2E7320EE7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DE64E1-885E-44E2-8934-09BC9434CE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633931-AEBA-4519-9F56-C1EC9B1BD7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794AE9-F1DD-452D-8291-981521EFED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ABB06E-9E2C-4D3D-8198-4C6BC935FC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B0E052-F42D-4DDD-BE22-222158A3FB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231877-D0EC-4248-AB18-87F3D5520B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DB70FA-9431-4ADB-93EA-FD050B2FB4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5E10B3-0A8C-45DE-8CD2-B039B296DDB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ACAF81-6DF9-471F-8D74-923D049411A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975C5C-8CC5-40D1-8068-79ECADF8F5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4EC4E5-39C8-4F0B-9BA6-D7930C61E8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694EB8-34B0-41EE-AB6F-6855F63BC2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E7A526-5C3C-47E0-AEFF-3D96470F30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D01DC8-5677-40F8-BA73-8B15CAB878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488E62-F359-40BC-B353-6F27FCBF4C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315B5C-8951-4E81-89D9-8B00FF7E6F7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CC1FC4-83F0-4611-9A4A-28C51987F99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354240" indent="-265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08480" indent="-265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062720" indent="-236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416960" indent="-177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177120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12544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247968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354240" indent="-2656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08480" indent="-2656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062720" indent="-2361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416960" indent="-1771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177120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12544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2479680" indent="-1771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59420F-44EE-4D80-9FAA-7E6794491B6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Insights Report: Order, Customer, and Sales Analysis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720000" y="3960000"/>
            <a:ext cx="7051680" cy="167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rgbClr val="8b8b8b"/>
                </a:solidFill>
                <a:latin typeface="Calibri"/>
              </a:rPr>
              <a:t>A data-driven approach to analysing sales trends and customer behaviour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Overview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document provides key insights into customer transactions, product purchases, and shipping performance based on structured data. The insights help in optimizing logistics, inventory, and marketing strategies.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Total Amount Spent per Country for Pending Deliveries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88820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total amount spent for pending deliveries varies significantly across countries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4624200" y="1980000"/>
            <a:ext cx="4015440" cy="1612800"/>
          </a:xfrm>
          <a:prstGeom prst="rect">
            <a:avLst/>
          </a:prstGeom>
          <a:ln w="0">
            <a:noFill/>
          </a:ln>
        </p:spPr>
      </p:pic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60000" y="4152960"/>
            <a:ext cx="8233920" cy="160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000" spc="-1" strike="noStrike">
                <a:solidFill>
                  <a:srgbClr val="000000"/>
                </a:solidFill>
                <a:latin typeface="Calibri"/>
              </a:rPr>
              <a:t>Recommendation</a:t>
            </a: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: Optimize logistics and prioritize high-value pending deliveries to improve customer satisfaction and revenue recognition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Customer-wise Transactions, Quantity Sold, and Amount Spent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139640" y="4140000"/>
            <a:ext cx="4679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</a:rPr>
              <a:t>Recommendation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: Create personalized marketing campaigns and loyalty programs for top-spending customers.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900000" y="1719000"/>
            <a:ext cx="6839640" cy="2057040"/>
          </a:xfrm>
          <a:prstGeom prst="rect">
            <a:avLst/>
          </a:prstGeom>
          <a:ln w="0">
            <a:noFill/>
          </a:ln>
        </p:spPr>
      </p:pic>
      <p:sp>
        <p:nvSpPr>
          <p:cNvPr id="136" name="Content Placeholder 1"/>
          <p:cNvSpPr/>
          <p:nvPr/>
        </p:nvSpPr>
        <p:spPr>
          <a:xfrm>
            <a:off x="360000" y="4140000"/>
            <a:ext cx="3779640" cy="19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</a:rPr>
              <a:t>Customers with a higher number of transactions are more likely to be repeat buyers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Maximum Purchased Product for Each Country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304200" y="4140000"/>
            <a:ext cx="383580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Certain products are more popular in specific countries, indicating regional preferences.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500000" y="3960000"/>
            <a:ext cx="419544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</a:rPr>
              <a:t>Recommendation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: Optimize stock levels based on region-specific demand, ensuring product availability.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Localize product promotions to align with market demand.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548000" y="1836000"/>
            <a:ext cx="6119640" cy="202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Most Purchased Product by Age Category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0" y="4230000"/>
            <a:ext cx="4139640" cy="242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Customers under 30 years tend to purchase Keyboards more frequently than those aged 30 and above.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Customers above 30 years have purchased more Mouse-pads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44360" y="1774080"/>
            <a:ext cx="4419360" cy="2005560"/>
          </a:xfrm>
          <a:prstGeom prst="rect">
            <a:avLst/>
          </a:prstGeom>
          <a:ln w="0">
            <a:noFill/>
          </a:ln>
        </p:spPr>
      </p:pic>
      <p:sp>
        <p:nvSpPr>
          <p:cNvPr id="144" name="Content Placeholder 3"/>
          <p:cNvSpPr/>
          <p:nvPr/>
        </p:nvSpPr>
        <p:spPr>
          <a:xfrm>
            <a:off x="3996000" y="4230000"/>
            <a:ext cx="5003640" cy="235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</a:rPr>
              <a:t>Recommendation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:  Implement 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</a:rPr>
              <a:t>age-specific promotions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, such as </a:t>
            </a:r>
            <a:r>
              <a:rPr b="1" lang="en-US" sz="2100" spc="-1" strike="noStrike">
                <a:solidFill>
                  <a:srgbClr val="000000"/>
                </a:solidFill>
                <a:latin typeface="Calibri"/>
              </a:rPr>
              <a:t>student discounts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on Keyboards and ergonomic accessories for older demographics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</a:rPr>
              <a:t>Leverage targeted ads on platforms where each demographic is most active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2"/>
          <a:stretch/>
        </p:blipFill>
        <p:spPr>
          <a:xfrm>
            <a:off x="4860000" y="1620000"/>
            <a:ext cx="3959640" cy="216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Country with Minimum Transactions and Sales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0" y="3780000"/>
            <a:ext cx="4680000" cy="27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Insight: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Some countries exhibit significantly lower transaction volumes and sales.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Potential factors include regional demand, marketing reach, or logistics challenges.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5760000" y="1800000"/>
            <a:ext cx="2716200" cy="89964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180000" y="1800000"/>
            <a:ext cx="5219640" cy="179964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4"/>
          <p:cNvSpPr txBox="1"/>
          <p:nvPr/>
        </p:nvSpPr>
        <p:spPr>
          <a:xfrm>
            <a:off x="4536000" y="3780000"/>
            <a:ext cx="4608000" cy="307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100" spc="-1" strike="noStrike">
                <a:solidFill>
                  <a:srgbClr val="000000"/>
                </a:solidFill>
                <a:latin typeface="Calibri"/>
              </a:rPr>
              <a:t>Recommendation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: Conduct a market analysis to identify barriers to sales in low-performing countries.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Enhance marketing and distribution channels in under-performing regions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Offer localized incentives or discounts to boost engagement and transactions.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Conclusion &amp; Next Steps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By leveraging these insights, the organization can optimize supply chain management, refine marketing strategies, and enhance customer experience to drive revenue growth and efficiency.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LibreOffice/7.5.2.2$Windows_X86_64 LibreOffice_project/53bb9681a964705cf672590721dbc85eb4d0c3a2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2025-02-19T22:00:15Z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