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509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232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9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7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8D12A6-918A-48BD-8CB9-CA713993B0EA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49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78CE86-875F-4587-BCF6-FA054AFC0D53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65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ED1C-E4D4-4C10-B24A-AD6EA60B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1" y="957322"/>
            <a:ext cx="8933796" cy="2437232"/>
          </a:xfrm>
        </p:spPr>
        <p:txBody>
          <a:bodyPr/>
          <a:lstStyle/>
          <a:p>
            <a:r>
              <a:rPr lang="en-US" sz="5400" dirty="0"/>
              <a:t>MATLAB PROJECT</a:t>
            </a:r>
            <a:br>
              <a:rPr lang="en-US" dirty="0"/>
            </a:br>
            <a:r>
              <a:rPr lang="en-US" sz="2000" dirty="0"/>
              <a:t>Image processing and generating uniform noise in Image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FB74-567D-4E54-B537-39E7E9A9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2947594"/>
            <a:ext cx="8936846" cy="2571079"/>
          </a:xfrm>
        </p:spPr>
        <p:txBody>
          <a:bodyPr>
            <a:noAutofit/>
          </a:bodyPr>
          <a:lstStyle/>
          <a:p>
            <a:r>
              <a:rPr lang="en-US" sz="2400" dirty="0"/>
              <a:t>Presented to:-</a:t>
            </a:r>
          </a:p>
          <a:p>
            <a:r>
              <a:rPr lang="en-US" sz="2400" dirty="0"/>
              <a:t>Dr .Priyanka </a:t>
            </a:r>
            <a:r>
              <a:rPr lang="en-US" sz="2400" dirty="0" err="1"/>
              <a:t>Harjule</a:t>
            </a:r>
            <a:endParaRPr lang="en-US" sz="2400" dirty="0"/>
          </a:p>
          <a:p>
            <a:r>
              <a:rPr lang="en-US" sz="2400" dirty="0"/>
              <a:t>Dr. Anupam Kumar</a:t>
            </a:r>
          </a:p>
          <a:p>
            <a:r>
              <a:rPr lang="en-US" sz="2400" dirty="0"/>
              <a:t>Presented by:</a:t>
            </a:r>
          </a:p>
          <a:p>
            <a:r>
              <a:rPr lang="en-US" sz="2400" dirty="0"/>
              <a:t>Yogesh Kumar</a:t>
            </a:r>
          </a:p>
          <a:p>
            <a:r>
              <a:rPr lang="en-US" sz="2400" dirty="0"/>
              <a:t>Ashish Jangir</a:t>
            </a:r>
          </a:p>
          <a:p>
            <a:r>
              <a:rPr lang="en-US" sz="2400" dirty="0"/>
              <a:t>Bhavya Meena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577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80B-68A6-45BA-9D5A-F219F7C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368C-8A8A-4367-9DA8-0280F045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7275"/>
            <a:ext cx="10058400" cy="6078071"/>
          </a:xfrm>
        </p:spPr>
        <p:txBody>
          <a:bodyPr>
            <a:normAutofit/>
          </a:bodyPr>
          <a:lstStyle/>
          <a:p>
            <a:r>
              <a:rPr lang="en-US" sz="2000" dirty="0"/>
              <a:t>Image noise is random variation of brightness or color information in images, and is usually an aspect of electronic noise. It can be produced by the sensor and circuitry of a scanner or digital camera. Image noise can also originate in film grain and in the unavoidable shot noise of an ideal photon detector. Image noise is an undesirable by-product of image capture that obscures the desired information.</a:t>
            </a:r>
          </a:p>
          <a:p>
            <a:endParaRPr lang="en-US" sz="2000" dirty="0"/>
          </a:p>
          <a:p>
            <a:r>
              <a:rPr lang="en-US" sz="2000" dirty="0"/>
              <a:t>The original meaning of "noise" was "unwanted signal"; unwanted electrical fluctuations in signals received by AM radios caused audible acoustic noise ("static"). By analogy, unwanted electrical fluctuations are also called "noise".</a:t>
            </a:r>
          </a:p>
          <a:p>
            <a:endParaRPr lang="en-US" sz="2000" dirty="0"/>
          </a:p>
          <a:p>
            <a:r>
              <a:rPr lang="en-US" sz="2000" dirty="0"/>
              <a:t>Image noise can range from almost imperceptible specks on a digital photograph taken in good light, to optical and </a:t>
            </a:r>
            <a:r>
              <a:rPr lang="en-US" sz="2000" dirty="0" err="1"/>
              <a:t>radioastronomical</a:t>
            </a:r>
            <a:r>
              <a:rPr lang="en-US" sz="2000" dirty="0"/>
              <a:t> images that are almost entirely noise, from which a small amount of information can be derived by sophisticated processing. Such a noise level would be unacceptable in a photograph since it would be impossible even to determine the subject.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60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86A2-E9F0-429B-B36E-807764F1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CA269-4566-4DA6-97A5-97B2FD9C8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25910"/>
            <a:ext cx="10178321" cy="6632089"/>
          </a:xfrm>
        </p:spPr>
      </p:pic>
    </p:spTree>
    <p:extLst>
      <p:ext uri="{BB962C8B-B14F-4D97-AF65-F5344CB8AC3E}">
        <p14:creationId xmlns:p14="http://schemas.microsoft.com/office/powerpoint/2010/main" val="11908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E525-2FA8-4569-993A-E9AEEF2F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47E0F-CC2C-4C56-A018-76C28AA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0"/>
            <a:ext cx="10650071" cy="9208546"/>
          </a:xfrm>
        </p:spPr>
      </p:pic>
    </p:spTree>
    <p:extLst>
      <p:ext uri="{BB962C8B-B14F-4D97-AF65-F5344CB8AC3E}">
        <p14:creationId xmlns:p14="http://schemas.microsoft.com/office/powerpoint/2010/main" val="247073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2DA5-DEC7-462D-ACF4-5C545E77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87F-6A29-4360-879D-F3E3494C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latin typeface="Bauhaus 93" panose="04030905020B02020C02" pitchFamily="82" charset="0"/>
              </a:rPr>
              <a:t>       THANK YOU…</a:t>
            </a:r>
            <a:endParaRPr lang="en-IN" sz="8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758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48</TotalTime>
  <Words>211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Gill Sans MT</vt:lpstr>
      <vt:lpstr>Impact</vt:lpstr>
      <vt:lpstr>Badge</vt:lpstr>
      <vt:lpstr>MATLAB PROJECT Image processing and generating uniform noise in Image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PROJECT Image processing and generating uniform noise in Image</dc:title>
  <dc:creator>Dell</dc:creator>
  <cp:lastModifiedBy>Dell</cp:lastModifiedBy>
  <cp:revision>7</cp:revision>
  <dcterms:created xsi:type="dcterms:W3CDTF">2019-11-14T12:35:15Z</dcterms:created>
  <dcterms:modified xsi:type="dcterms:W3CDTF">2019-11-14T13:23:49Z</dcterms:modified>
</cp:coreProperties>
</file>