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4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8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98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3" r:id="rId5"/>
    <p:sldLayoutId id="2147483749" r:id="rId6"/>
    <p:sldLayoutId id="2147483750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tools/swagger-ui/" TargetMode="External"/><Relationship Id="rId2" Type="http://schemas.openxmlformats.org/officeDocument/2006/relationships/hyperlink" Target="https://swagger.io/solutions/api-docu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gger-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1E80D-B9A9-4F98-943A-3FA474837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A4EC9-5C98-4439-952B-78909D468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IN" dirty="0"/>
              <a:t>Documenting restful services with Swagger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941D6-51A8-4F1C-8BE4-9944C46D69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2438400" cy="1991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C712EA-A4D8-4CC5-ADC2-82D18EF3C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-- #</a:t>
            </a:r>
            <a:r>
              <a:rPr lang="en-IN" dirty="0" err="1">
                <a:solidFill>
                  <a:schemeClr val="tx1"/>
                </a:solidFill>
              </a:rPr>
              <a:t>greenlearner</a:t>
            </a:r>
            <a:r>
              <a:rPr lang="en-IN" dirty="0">
                <a:solidFill>
                  <a:schemeClr val="tx1"/>
                </a:solidFill>
              </a:rPr>
              <a:t> --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AF638-5FB3-484F-9B7B-4885384E40CE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96427" y="-14590"/>
            <a:ext cx="2438399" cy="194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3EA52-9E99-4109-8B5C-003796109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520" y="5232414"/>
            <a:ext cx="7335519" cy="16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15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117-0D1E-42F6-A6AC-C68DBD4D39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55000"/>
            </a:srgb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66C8-3469-4428-B05E-CADAA003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swagger</a:t>
            </a:r>
          </a:p>
          <a:p>
            <a:r>
              <a:rPr lang="en-IN" dirty="0"/>
              <a:t>How to add swagger in spring boot project</a:t>
            </a:r>
          </a:p>
          <a:p>
            <a:r>
              <a:rPr lang="en-IN" dirty="0"/>
              <a:t>How to use swagger to test our REST API</a:t>
            </a:r>
          </a:p>
        </p:txBody>
      </p:sp>
    </p:spTree>
    <p:extLst>
      <p:ext uri="{BB962C8B-B14F-4D97-AF65-F5344CB8AC3E}">
        <p14:creationId xmlns:p14="http://schemas.microsoft.com/office/powerpoint/2010/main" val="9001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117-0D1E-42F6-A6AC-C68DBD4D39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55000"/>
            </a:srgb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Recap..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66C8-3469-4428-B05E-CADAA003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REST full service</a:t>
            </a:r>
          </a:p>
          <a:p>
            <a:r>
              <a:rPr lang="en-IN" dirty="0"/>
              <a:t>Spring-boot-</a:t>
            </a:r>
            <a:r>
              <a:rPr lang="en-IN" dirty="0" err="1"/>
              <a:t>devtools</a:t>
            </a:r>
            <a:endParaRPr lang="en-IN" dirty="0"/>
          </a:p>
          <a:p>
            <a:r>
              <a:rPr lang="en-IN" dirty="0"/>
              <a:t>Actuator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3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117-0D1E-42F6-A6AC-C68DBD4D39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55000"/>
            </a:srgb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What is Swagger?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66C8-3469-4428-B05E-CADAA003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takes the manual work out of API documentation, with a range of solutions for generating, visualizing, and maintaining API docs.</a:t>
            </a:r>
          </a:p>
          <a:p>
            <a:r>
              <a:rPr lang="en-US" dirty="0"/>
              <a:t>Easily integrates with spring boot project.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9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117-0D1E-42F6-A6AC-C68DBD4D39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55000"/>
            </a:srgb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Add swagger into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66C8-3469-4428-B05E-CADAA003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Swagger 2 specification, which is known as </a:t>
            </a:r>
            <a:r>
              <a:rPr lang="en-US" dirty="0" err="1"/>
              <a:t>OpenAPI</a:t>
            </a:r>
            <a:r>
              <a:rPr lang="en-US" dirty="0"/>
              <a:t> specification,</a:t>
            </a:r>
          </a:p>
          <a:p>
            <a:r>
              <a:rPr lang="en-US" dirty="0"/>
              <a:t>This has several implementations, we’ll use the </a:t>
            </a:r>
            <a:r>
              <a:rPr lang="en-US" dirty="0" err="1"/>
              <a:t>Springfox</a:t>
            </a:r>
            <a:r>
              <a:rPr lang="en-US" dirty="0"/>
              <a:t> implementation</a:t>
            </a:r>
          </a:p>
          <a:p>
            <a:r>
              <a:rPr lang="en-IN" dirty="0">
                <a:solidFill>
                  <a:srgbClr val="00B0F0"/>
                </a:solidFill>
              </a:rPr>
              <a:t>compile group: '</a:t>
            </a:r>
            <a:r>
              <a:rPr lang="en-IN" dirty="0" err="1">
                <a:solidFill>
                  <a:srgbClr val="00B0F0"/>
                </a:solidFill>
              </a:rPr>
              <a:t>io.springfox</a:t>
            </a:r>
            <a:r>
              <a:rPr lang="en-IN" dirty="0">
                <a:solidFill>
                  <a:srgbClr val="00B0F0"/>
                </a:solidFill>
              </a:rPr>
              <a:t>', name: 'springfox-swagger2', version: '2.9.2’</a:t>
            </a:r>
          </a:p>
          <a:p>
            <a:r>
              <a:rPr lang="en-IN" dirty="0">
                <a:solidFill>
                  <a:srgbClr val="00B0F0"/>
                </a:solidFill>
              </a:rPr>
              <a:t>implementation group: '</a:t>
            </a:r>
            <a:r>
              <a:rPr lang="en-IN" dirty="0" err="1">
                <a:solidFill>
                  <a:srgbClr val="00B0F0"/>
                </a:solidFill>
              </a:rPr>
              <a:t>io.springfox</a:t>
            </a:r>
            <a:r>
              <a:rPr lang="en-IN" dirty="0">
                <a:solidFill>
                  <a:srgbClr val="00B0F0"/>
                </a:solidFill>
              </a:rPr>
              <a:t>', name: '</a:t>
            </a:r>
            <a:r>
              <a:rPr lang="en-IN" dirty="0" err="1">
                <a:solidFill>
                  <a:srgbClr val="00B0F0"/>
                </a:solidFill>
              </a:rPr>
              <a:t>springfox</a:t>
            </a:r>
            <a:r>
              <a:rPr lang="en-IN" dirty="0">
                <a:solidFill>
                  <a:srgbClr val="00B0F0"/>
                </a:solidFill>
              </a:rPr>
              <a:t>-swagger-</a:t>
            </a:r>
            <a:r>
              <a:rPr lang="en-IN" dirty="0" err="1">
                <a:solidFill>
                  <a:srgbClr val="00B0F0"/>
                </a:solidFill>
              </a:rPr>
              <a:t>ui</a:t>
            </a:r>
            <a:r>
              <a:rPr lang="en-IN" dirty="0">
                <a:solidFill>
                  <a:srgbClr val="00B0F0"/>
                </a:solidFill>
              </a:rPr>
              <a:t>', version: '2.9.2'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42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117-0D1E-42F6-A6AC-C68DBD4D39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55000"/>
            </a:srgb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Swagger to test our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66C8-3469-4428-B05E-CADAA003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091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117-0D1E-42F6-A6AC-C68DBD4D39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55000"/>
            </a:srgb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66C8-3469-4428-B05E-CADAA003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https://swagger.io/solutions/api-documentation/</a:t>
            </a:r>
            <a:endParaRPr lang="en-IN" dirty="0"/>
          </a:p>
          <a:p>
            <a:r>
              <a:rPr lang="en-IN" dirty="0">
                <a:hlinkClick r:id="rId3"/>
              </a:rPr>
              <a:t>https://swagger.io/tools/swagger-ui/</a:t>
            </a:r>
            <a:endParaRPr lang="en-IN" dirty="0"/>
          </a:p>
          <a:p>
            <a:r>
              <a:rPr lang="en-IN" dirty="0">
                <a:hlinkClick r:id="rId4"/>
              </a:rPr>
              <a:t>https://github.com/swagger-api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6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117-0D1E-42F6-A6AC-C68DBD4D39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>
              <a:alpha val="55000"/>
            </a:srgb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66C8-3469-4428-B05E-CADAA003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algn="ctr"/>
            <a:r>
              <a:rPr lang="en-IN" sz="4000" dirty="0"/>
              <a:t>Properties..</a:t>
            </a:r>
          </a:p>
          <a:p>
            <a:pPr algn="ctr"/>
            <a:r>
              <a:rPr lang="en-IN" sz="4000" dirty="0" err="1"/>
              <a:t>Yaml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455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6E8"/>
      </a:lt2>
      <a:accent1>
        <a:srgbClr val="CB9780"/>
      </a:accent1>
      <a:accent2>
        <a:srgbClr val="B5A069"/>
      </a:accent2>
      <a:accent3>
        <a:srgbClr val="9EA670"/>
      </a:accent3>
      <a:accent4>
        <a:srgbClr val="86AE65"/>
      </a:accent4>
      <a:accent5>
        <a:srgbClr val="74B272"/>
      </a:accent5>
      <a:accent6>
        <a:srgbClr val="66B183"/>
      </a:accent6>
      <a:hlink>
        <a:srgbClr val="5E899C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Garamond</vt:lpstr>
      <vt:lpstr>SavonVTI</vt:lpstr>
      <vt:lpstr>Documenting restful services with Swagger</vt:lpstr>
      <vt:lpstr>Agenda</vt:lpstr>
      <vt:lpstr>Recap..</vt:lpstr>
      <vt:lpstr>What is Swagger?</vt:lpstr>
      <vt:lpstr>Add swagger into spring boot</vt:lpstr>
      <vt:lpstr>Swagger to test our API</vt:lpstr>
      <vt:lpstr>References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restful services with Swagger</dc:title>
  <dc:creator>Arvind Maurya</dc:creator>
  <cp:lastModifiedBy>Arvind Maurya</cp:lastModifiedBy>
  <cp:revision>25</cp:revision>
  <dcterms:created xsi:type="dcterms:W3CDTF">2019-07-23T03:21:53Z</dcterms:created>
  <dcterms:modified xsi:type="dcterms:W3CDTF">2019-07-23T05:47:17Z</dcterms:modified>
</cp:coreProperties>
</file>