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 varScale="1">
        <p:scale>
          <a:sx n="59" d="100"/>
          <a:sy n="59" d="100"/>
        </p:scale>
        <p:origin x="72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84DFD-F7CB-46F9-91E5-94D6974E5E8A}" type="doc">
      <dgm:prSet loTypeId="urn:microsoft.com/office/officeart/2011/layout/CircleProcess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D255799-3CAA-4883-B3EE-77F3AF8209C4}">
      <dgm:prSet/>
      <dgm:spPr/>
      <dgm:t>
        <a:bodyPr/>
        <a:lstStyle/>
        <a:p>
          <a:r>
            <a:rPr lang="en-IN" dirty="0"/>
            <a:t>!! Thanks for you time !!</a:t>
          </a:r>
        </a:p>
      </dgm:t>
    </dgm:pt>
    <dgm:pt modelId="{310DCB56-2E48-445E-87AA-12DB96E461D5}" type="parTrans" cxnId="{E18FD9D7-A480-41EB-A50A-BD95FF9E306B}">
      <dgm:prSet/>
      <dgm:spPr/>
      <dgm:t>
        <a:bodyPr/>
        <a:lstStyle/>
        <a:p>
          <a:endParaRPr lang="en-IN"/>
        </a:p>
      </dgm:t>
    </dgm:pt>
    <dgm:pt modelId="{911CB4D8-936A-4ECA-BF2D-CD7FEAE17CF0}" type="sibTrans" cxnId="{E18FD9D7-A480-41EB-A50A-BD95FF9E306B}">
      <dgm:prSet/>
      <dgm:spPr/>
      <dgm:t>
        <a:bodyPr/>
        <a:lstStyle/>
        <a:p>
          <a:endParaRPr lang="en-IN"/>
        </a:p>
      </dgm:t>
    </dgm:pt>
    <dgm:pt modelId="{DE1A8BE9-3B18-42E2-9695-B3878A4EEEBB}">
      <dgm:prSet/>
      <dgm:spPr/>
      <dgm:t>
        <a:bodyPr/>
        <a:lstStyle/>
        <a:p>
          <a:r>
            <a:rPr lang="en-IN" dirty="0"/>
            <a:t>!! Have a </a:t>
          </a:r>
          <a:r>
            <a:rPr lang="en-IN"/>
            <a:t>great time </a:t>
          </a:r>
          <a:r>
            <a:rPr lang="en-IN" dirty="0"/>
            <a:t>!!</a:t>
          </a:r>
        </a:p>
      </dgm:t>
    </dgm:pt>
    <dgm:pt modelId="{54B5A39D-92C2-4EF4-89C9-E9EE2043AF54}" type="parTrans" cxnId="{D5074E09-CAC1-43E7-BADA-7094DC848C91}">
      <dgm:prSet/>
      <dgm:spPr/>
      <dgm:t>
        <a:bodyPr/>
        <a:lstStyle/>
        <a:p>
          <a:endParaRPr lang="en-IN"/>
        </a:p>
      </dgm:t>
    </dgm:pt>
    <dgm:pt modelId="{907A2AFD-CADB-4EA7-AA9F-5ABB85165682}" type="sibTrans" cxnId="{D5074E09-CAC1-43E7-BADA-7094DC848C91}">
      <dgm:prSet/>
      <dgm:spPr/>
      <dgm:t>
        <a:bodyPr/>
        <a:lstStyle/>
        <a:p>
          <a:endParaRPr lang="en-IN"/>
        </a:p>
      </dgm:t>
    </dgm:pt>
    <dgm:pt modelId="{97FE4A5C-F2FB-4DAA-9AC9-D4D7C58CA1B0}" type="pres">
      <dgm:prSet presAssocID="{AFB84DFD-F7CB-46F9-91E5-94D6974E5E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CD724F4-8493-490B-9058-22042E46D868}" type="pres">
      <dgm:prSet presAssocID="{DE1A8BE9-3B18-42E2-9695-B3878A4EEEBB}" presName="Accent2" presStyleCnt="0"/>
      <dgm:spPr/>
    </dgm:pt>
    <dgm:pt modelId="{C17F4C29-1C19-4461-B922-58476026CAD7}" type="pres">
      <dgm:prSet presAssocID="{DE1A8BE9-3B18-42E2-9695-B3878A4EEEBB}" presName="Accent" presStyleLbl="node1" presStyleIdx="0" presStyleCnt="2"/>
      <dgm:spPr/>
    </dgm:pt>
    <dgm:pt modelId="{B5B8B68F-641C-4ED1-8001-F8AE96467613}" type="pres">
      <dgm:prSet presAssocID="{DE1A8BE9-3B18-42E2-9695-B3878A4EEEBB}" presName="ParentBackground2" presStyleCnt="0"/>
      <dgm:spPr/>
    </dgm:pt>
    <dgm:pt modelId="{7F3F8B01-6F5A-4D4C-B428-A17C7489C0DA}" type="pres">
      <dgm:prSet presAssocID="{DE1A8BE9-3B18-42E2-9695-B3878A4EEEBB}" presName="ParentBackground" presStyleLbl="fgAcc1" presStyleIdx="0" presStyleCnt="2"/>
      <dgm:spPr/>
    </dgm:pt>
    <dgm:pt modelId="{29235001-60FC-4C8D-A063-E84376B21137}" type="pres">
      <dgm:prSet presAssocID="{DE1A8BE9-3B18-42E2-9695-B3878A4EEE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094CF23-6FE8-45A0-89BC-9EFBFCF8194B}" type="pres">
      <dgm:prSet presAssocID="{6D255799-3CAA-4883-B3EE-77F3AF8209C4}" presName="Accent1" presStyleCnt="0"/>
      <dgm:spPr/>
    </dgm:pt>
    <dgm:pt modelId="{296D0B6E-BEBC-4C4B-B2B0-FACACF32466B}" type="pres">
      <dgm:prSet presAssocID="{6D255799-3CAA-4883-B3EE-77F3AF8209C4}" presName="Accent" presStyleLbl="node1" presStyleIdx="1" presStyleCnt="2" custScaleX="185246" custScaleY="124069"/>
      <dgm:spPr/>
    </dgm:pt>
    <dgm:pt modelId="{92B1A810-E6BC-4856-95EA-CD1E72061BD2}" type="pres">
      <dgm:prSet presAssocID="{6D255799-3CAA-4883-B3EE-77F3AF8209C4}" presName="ParentBackground1" presStyleCnt="0"/>
      <dgm:spPr/>
    </dgm:pt>
    <dgm:pt modelId="{68B76047-67C3-4039-994A-94978BCEA069}" type="pres">
      <dgm:prSet presAssocID="{6D255799-3CAA-4883-B3EE-77F3AF8209C4}" presName="ParentBackground" presStyleLbl="fgAcc1" presStyleIdx="1" presStyleCnt="2"/>
      <dgm:spPr/>
    </dgm:pt>
    <dgm:pt modelId="{F97C6DDC-BD58-4E80-B87C-3BAC6E6EA5CE}" type="pres">
      <dgm:prSet presAssocID="{6D255799-3CAA-4883-B3EE-77F3AF8209C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5074E09-CAC1-43E7-BADA-7094DC848C91}" srcId="{AFB84DFD-F7CB-46F9-91E5-94D6974E5E8A}" destId="{DE1A8BE9-3B18-42E2-9695-B3878A4EEEBB}" srcOrd="1" destOrd="0" parTransId="{54B5A39D-92C2-4EF4-89C9-E9EE2043AF54}" sibTransId="{907A2AFD-CADB-4EA7-AA9F-5ABB85165682}"/>
    <dgm:cxn modelId="{E5119955-D5C4-448F-84B2-A81055C5E802}" type="presOf" srcId="{DE1A8BE9-3B18-42E2-9695-B3878A4EEEBB}" destId="{29235001-60FC-4C8D-A063-E84376B21137}" srcOrd="1" destOrd="0" presId="urn:microsoft.com/office/officeart/2011/layout/CircleProcess"/>
    <dgm:cxn modelId="{93677978-B365-4603-A363-9BA0621EB769}" type="presOf" srcId="{6D255799-3CAA-4883-B3EE-77F3AF8209C4}" destId="{F97C6DDC-BD58-4E80-B87C-3BAC6E6EA5CE}" srcOrd="1" destOrd="0" presId="urn:microsoft.com/office/officeart/2011/layout/CircleProcess"/>
    <dgm:cxn modelId="{09A91F7C-EBBA-43BF-93B0-C3387EEFD0C0}" type="presOf" srcId="{6D255799-3CAA-4883-B3EE-77F3AF8209C4}" destId="{68B76047-67C3-4039-994A-94978BCEA069}" srcOrd="0" destOrd="0" presId="urn:microsoft.com/office/officeart/2011/layout/CircleProcess"/>
    <dgm:cxn modelId="{AD7CFFC8-66ED-47DB-AFD1-EB37D1BAC547}" type="presOf" srcId="{DE1A8BE9-3B18-42E2-9695-B3878A4EEEBB}" destId="{7F3F8B01-6F5A-4D4C-B428-A17C7489C0DA}" srcOrd="0" destOrd="0" presId="urn:microsoft.com/office/officeart/2011/layout/CircleProcess"/>
    <dgm:cxn modelId="{E18FD9D7-A480-41EB-A50A-BD95FF9E306B}" srcId="{AFB84DFD-F7CB-46F9-91E5-94D6974E5E8A}" destId="{6D255799-3CAA-4883-B3EE-77F3AF8209C4}" srcOrd="0" destOrd="0" parTransId="{310DCB56-2E48-445E-87AA-12DB96E461D5}" sibTransId="{911CB4D8-936A-4ECA-BF2D-CD7FEAE17CF0}"/>
    <dgm:cxn modelId="{676380FA-A7B5-456B-B501-DC88BB40AA96}" type="presOf" srcId="{AFB84DFD-F7CB-46F9-91E5-94D6974E5E8A}" destId="{97FE4A5C-F2FB-4DAA-9AC9-D4D7C58CA1B0}" srcOrd="0" destOrd="0" presId="urn:microsoft.com/office/officeart/2011/layout/CircleProcess"/>
    <dgm:cxn modelId="{9FBB8EB5-E800-4C06-BB4A-2C8577311654}" type="presParOf" srcId="{97FE4A5C-F2FB-4DAA-9AC9-D4D7C58CA1B0}" destId="{ACD724F4-8493-490B-9058-22042E46D868}" srcOrd="0" destOrd="0" presId="urn:microsoft.com/office/officeart/2011/layout/CircleProcess"/>
    <dgm:cxn modelId="{511DFCC3-6385-4EE1-A4FC-5CC80A93B59B}" type="presParOf" srcId="{ACD724F4-8493-490B-9058-22042E46D868}" destId="{C17F4C29-1C19-4461-B922-58476026CAD7}" srcOrd="0" destOrd="0" presId="urn:microsoft.com/office/officeart/2011/layout/CircleProcess"/>
    <dgm:cxn modelId="{EACDBC69-6D22-46FF-AA69-2C4F95047875}" type="presParOf" srcId="{97FE4A5C-F2FB-4DAA-9AC9-D4D7C58CA1B0}" destId="{B5B8B68F-641C-4ED1-8001-F8AE96467613}" srcOrd="1" destOrd="0" presId="urn:microsoft.com/office/officeart/2011/layout/CircleProcess"/>
    <dgm:cxn modelId="{2CEEB255-DA2A-495D-9EFE-FDC1F2D16F4A}" type="presParOf" srcId="{B5B8B68F-641C-4ED1-8001-F8AE96467613}" destId="{7F3F8B01-6F5A-4D4C-B428-A17C7489C0DA}" srcOrd="0" destOrd="0" presId="urn:microsoft.com/office/officeart/2011/layout/CircleProcess"/>
    <dgm:cxn modelId="{5A6B00B3-292E-4409-B58F-7D6A8F118AEC}" type="presParOf" srcId="{97FE4A5C-F2FB-4DAA-9AC9-D4D7C58CA1B0}" destId="{29235001-60FC-4C8D-A063-E84376B21137}" srcOrd="2" destOrd="0" presId="urn:microsoft.com/office/officeart/2011/layout/CircleProcess"/>
    <dgm:cxn modelId="{CCECA241-806C-4436-A35F-0F804AEAC204}" type="presParOf" srcId="{97FE4A5C-F2FB-4DAA-9AC9-D4D7C58CA1B0}" destId="{5094CF23-6FE8-45A0-89BC-9EFBFCF8194B}" srcOrd="3" destOrd="0" presId="urn:microsoft.com/office/officeart/2011/layout/CircleProcess"/>
    <dgm:cxn modelId="{BFC8EEA5-DB39-4669-8722-DF643C1E60EA}" type="presParOf" srcId="{5094CF23-6FE8-45A0-89BC-9EFBFCF8194B}" destId="{296D0B6E-BEBC-4C4B-B2B0-FACACF32466B}" srcOrd="0" destOrd="0" presId="urn:microsoft.com/office/officeart/2011/layout/CircleProcess"/>
    <dgm:cxn modelId="{3E65611A-EFC7-44E0-AFEC-8E9950F2F2A2}" type="presParOf" srcId="{97FE4A5C-F2FB-4DAA-9AC9-D4D7C58CA1B0}" destId="{92B1A810-E6BC-4856-95EA-CD1E72061BD2}" srcOrd="4" destOrd="0" presId="urn:microsoft.com/office/officeart/2011/layout/CircleProcess"/>
    <dgm:cxn modelId="{9A409276-7F84-4B25-8A90-13D63D477B47}" type="presParOf" srcId="{92B1A810-E6BC-4856-95EA-CD1E72061BD2}" destId="{68B76047-67C3-4039-994A-94978BCEA069}" srcOrd="0" destOrd="0" presId="urn:microsoft.com/office/officeart/2011/layout/CircleProcess"/>
    <dgm:cxn modelId="{FFD51B65-EB26-4BF0-A733-1FD87999916D}" type="presParOf" srcId="{97FE4A5C-F2FB-4DAA-9AC9-D4D7C58CA1B0}" destId="{F97C6DDC-BD58-4E80-B87C-3BAC6E6EA5CE}" srcOrd="5" destOrd="0" presId="urn:microsoft.com/office/officeart/2011/layout/CircleProcess"/>
  </dgm:cxnLst>
  <dgm:bg>
    <a:solidFill>
      <a:schemeClr val="bg2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F4C29-1C19-4461-B922-58476026CAD7}">
      <dsp:nvSpPr>
        <dsp:cNvPr id="0" name=""/>
        <dsp:cNvSpPr/>
      </dsp:nvSpPr>
      <dsp:spPr>
        <a:xfrm>
          <a:off x="6897779" y="1173568"/>
          <a:ext cx="3109373" cy="310932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3F8B01-6F5A-4D4C-B428-A17C7489C0DA}">
      <dsp:nvSpPr>
        <dsp:cNvPr id="0" name=""/>
        <dsp:cNvSpPr/>
      </dsp:nvSpPr>
      <dsp:spPr>
        <a:xfrm>
          <a:off x="7001378" y="1277230"/>
          <a:ext cx="2901483" cy="2902003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!! Have a </a:t>
          </a:r>
          <a:r>
            <a:rPr lang="en-IN" sz="4300" kern="1200"/>
            <a:t>great time </a:t>
          </a:r>
          <a:r>
            <a:rPr lang="en-IN" sz="4300" kern="1200" dirty="0"/>
            <a:t>!!</a:t>
          </a:r>
        </a:p>
      </dsp:txBody>
      <dsp:txXfrm>
        <a:off x="7416468" y="1691880"/>
        <a:ext cx="2072685" cy="2072704"/>
      </dsp:txXfrm>
    </dsp:sp>
    <dsp:sp modelId="{296D0B6E-BEBC-4C4B-B2B0-FACACF32466B}">
      <dsp:nvSpPr>
        <dsp:cNvPr id="0" name=""/>
        <dsp:cNvSpPr/>
      </dsp:nvSpPr>
      <dsp:spPr>
        <a:xfrm rot="2700000">
          <a:off x="3310886" y="799008"/>
          <a:ext cx="3857903" cy="385790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B76047-67C3-4039-994A-94978BCEA069}">
      <dsp:nvSpPr>
        <dsp:cNvPr id="0" name=""/>
        <dsp:cNvSpPr/>
      </dsp:nvSpPr>
      <dsp:spPr>
        <a:xfrm>
          <a:off x="3789096" y="1277230"/>
          <a:ext cx="2901483" cy="2902003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!! Thanks for you time !!</a:t>
          </a:r>
        </a:p>
      </dsp:txBody>
      <dsp:txXfrm>
        <a:off x="4203495" y="1691880"/>
        <a:ext cx="2072685" cy="2072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43118-DD38-4A80-8CB9-02CA64926F8D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98B1-3379-48C8-B270-A9D5DC13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0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E94B-7432-43C8-A60A-7D705FF98852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A88-99BC-469F-857C-2C034FBD9D03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F8B9-5283-49C1-BB6F-4A469CAEB695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436-3FA8-4C43-8A98-55293488D6AF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E9A-F298-487C-B60D-DD14F635D34D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6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0551-F2C3-4136-99E6-7653952329CF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4BE3-E908-465A-B2FE-A5E1BFE01517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A5D0-4235-499B-8EE1-AFA89C6240BC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3277-7E17-427A-B116-F02EE20A21CC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8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27480A7-79E3-4AB6-831D-4F6BDA228D31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5494-75AF-4189-9764-6454E21F27DE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0624F5-BA22-4291-9FA4-83CB9094739E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Follow us on https://fb.me/greenlearner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6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2.1.9.RELEASE/reference/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9E64F-76F9-47FF-9B69-CBD8DCBE6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4EE59-C761-47FF-AF83-C08C74069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Spring data </a:t>
            </a:r>
            <a:r>
              <a:rPr lang="en-IN" sz="4000" dirty="0" err="1">
                <a:solidFill>
                  <a:schemeClr val="tx1"/>
                </a:solidFill>
              </a:rPr>
              <a:t>Jpa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06140-B0D3-4809-B7F1-513983774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-- #</a:t>
            </a:r>
            <a:r>
              <a:rPr lang="en-IN" sz="1200" dirty="0" err="1">
                <a:solidFill>
                  <a:srgbClr val="00B050"/>
                </a:solidFill>
              </a:rPr>
              <a:t>greenleanrer</a:t>
            </a:r>
            <a:r>
              <a:rPr lang="en-IN" sz="1200" dirty="0">
                <a:solidFill>
                  <a:srgbClr val="00B050"/>
                </a:solidFill>
              </a:rPr>
              <a:t> 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2D54-1295-4E52-BB4E-4F7532698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4928"/>
          <a:stretch/>
        </p:blipFill>
        <p:spPr>
          <a:xfrm>
            <a:off x="9972675" y="78467"/>
            <a:ext cx="2043112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A478B4-2361-47D8-B2A5-D29EA6F9B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1232"/>
          <a:stretch/>
        </p:blipFill>
        <p:spPr>
          <a:xfrm>
            <a:off x="261938" y="11792"/>
            <a:ext cx="2262188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944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0CE0-74BC-4824-96B9-9C3DE22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 err="1"/>
              <a:t>jpa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890-A698-408B-B56C-E85E47AB36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Java Persistence API </a:t>
            </a:r>
          </a:p>
          <a:p>
            <a:r>
              <a:rPr lang="en-US" dirty="0"/>
              <a:t>Java application programming interface specification that describes the management of relational data in applications using Java Platform</a:t>
            </a:r>
          </a:p>
          <a:p>
            <a:r>
              <a:rPr lang="en-US" dirty="0"/>
              <a:t>Persistence in this context covers three areas:</a:t>
            </a:r>
          </a:p>
          <a:p>
            <a:pPr lvl="1"/>
            <a:r>
              <a:rPr lang="en-US" dirty="0"/>
              <a:t>the API itself, defined in the </a:t>
            </a:r>
            <a:r>
              <a:rPr lang="en-US" dirty="0" err="1"/>
              <a:t>javax.persistence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the Java Persistence Query Language (JPQL)</a:t>
            </a:r>
          </a:p>
          <a:p>
            <a:pPr lvl="1"/>
            <a:r>
              <a:rPr lang="en-US" dirty="0"/>
              <a:t>object/relational metadata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38CA-7CC4-4930-B70A-6706EE4D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1FF4-C6CB-4A94-93DA-E8EC5A53F15F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4482-7F9C-432B-B0F2-F62E4580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0CE0-74BC-4824-96B9-9C3DE22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Spring data </a:t>
            </a:r>
            <a:r>
              <a:rPr lang="en-IN" dirty="0" err="1"/>
              <a:t>jpa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890-A698-408B-B56C-E85E47AB36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Spring Data JPA, part of the larger Spring Data family, makes it easy to easily implement JPA based repositories. </a:t>
            </a:r>
          </a:p>
          <a:p>
            <a:r>
              <a:rPr lang="en-US" dirty="0"/>
              <a:t>It makes it easier to build Spring-powered applications that use data access technologies.</a:t>
            </a:r>
          </a:p>
          <a:p>
            <a:r>
              <a:rPr lang="en-US" dirty="0"/>
              <a:t>Removed boilerplate code</a:t>
            </a:r>
          </a:p>
          <a:p>
            <a:r>
              <a:rPr lang="en-US" dirty="0"/>
              <a:t>As a developer,  write your repository interfaces, including custom finder methods, </a:t>
            </a:r>
          </a:p>
          <a:p>
            <a:pPr lvl="1"/>
            <a:r>
              <a:rPr lang="en-US" dirty="0"/>
              <a:t>Spring will provide the implementation automatically.</a:t>
            </a:r>
          </a:p>
          <a:p>
            <a:r>
              <a:rPr lang="en-IN" dirty="0"/>
              <a:t>dynamic query execution</a:t>
            </a:r>
          </a:p>
          <a:p>
            <a:r>
              <a:rPr lang="en-IN" dirty="0"/>
              <a:t>ability to integrate custom data access code</a:t>
            </a:r>
          </a:p>
          <a:p>
            <a:r>
              <a:rPr lang="en-US" dirty="0"/>
              <a:t>Validation of @Query annotated queries at bootstrap time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73B42-6B22-4555-BB14-A4588E8A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B758-71E2-4309-BDB1-BC5C16B7584E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0DBE8-76D1-479E-8CC3-CE2DE38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0CE0-74BC-4824-96B9-9C3DE22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 err="1"/>
              <a:t>Crudrepository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890-A698-408B-B56C-E85E47AB36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central interface in the Spring Data repository abstraction is </a:t>
            </a:r>
            <a:r>
              <a:rPr lang="en-US" i="1" dirty="0">
                <a:solidFill>
                  <a:srgbClr val="00B050"/>
                </a:solidFill>
              </a:rPr>
              <a:t>Repository</a:t>
            </a:r>
          </a:p>
          <a:p>
            <a:r>
              <a:rPr lang="en-US" dirty="0"/>
              <a:t> This interface acts primarily as a marker interface to capture the types to work with and to help you to discover interfaces that extend this one.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B050"/>
                </a:solidFill>
              </a:rPr>
              <a:t>CrudRepository</a:t>
            </a:r>
            <a:r>
              <a:rPr lang="en-US" dirty="0"/>
              <a:t> provides sophisticated CRUD functionality for the entity class that is being managed.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1690B7-CB33-4B00-8EFD-DCCFB99E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7370-CD22-4AAF-B88A-C5F65EBE85F5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BCE331-92B7-40B0-AE57-90C7DBC9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0CE0-74BC-4824-96B9-9C3DE22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890-A698-408B-B56C-E85E47AB36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hlinkClick r:id="rId2"/>
              </a:rPr>
              <a:t>https://docs.spring.io/spring-data/jpa/docs/2.1.9.RELEASE/reference/html/</a:t>
            </a:r>
            <a:r>
              <a:rPr lang="en-IN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DFB5-DD7B-47E1-984D-7662FA46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50FD-4BBD-46DB-ABE1-1224EB71AE35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019C-B148-4816-A834-189E915A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0CE0-74BC-4824-96B9-9C3DE22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890-A698-408B-B56C-E85E47AB36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Exception Handling in Spring Boot..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566-822A-450F-B97F-772DC3EB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2827-8BCA-45BD-A2A6-4039879D95E6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367A-8C19-4DE9-B8AF-C9F7B504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1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988D78-69D5-4560-B8BA-933DA7FE4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54577"/>
              </p:ext>
            </p:extLst>
          </p:nvPr>
        </p:nvGraphicFramePr>
        <p:xfrm>
          <a:off x="581192" y="1016000"/>
          <a:ext cx="11173928" cy="545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D0CD-A481-4E17-B4A4-1DDADDE6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FBEE-3C02-4AB9-9DCA-7B78255AE253}" type="datetime2">
              <a:rPr lang="en-US" smtClean="0"/>
              <a:t>Wednesday, July 31,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83D8-B8A0-4686-83D7-660EE9A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386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DividendVTI</vt:lpstr>
      <vt:lpstr>Spring data Jpa</vt:lpstr>
      <vt:lpstr>jpa</vt:lpstr>
      <vt:lpstr>Spring data jpa</vt:lpstr>
      <vt:lpstr>Crudrepository</vt:lpstr>
      <vt:lpstr>References</vt:lpstr>
      <vt:lpstr>Next..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Arvind Maurya</dc:creator>
  <cp:lastModifiedBy>Arvind Maurya</cp:lastModifiedBy>
  <cp:revision>28</cp:revision>
  <dcterms:created xsi:type="dcterms:W3CDTF">2019-07-31T03:23:04Z</dcterms:created>
  <dcterms:modified xsi:type="dcterms:W3CDTF">2019-07-31T05:31:43Z</dcterms:modified>
</cp:coreProperties>
</file>