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5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1166925" y="770384"/>
                </a:moveTo>
                <a:lnTo>
                  <a:pt x="1166925" y="769664"/>
                </a:lnTo>
                <a:lnTo>
                  <a:pt x="1100686" y="768224"/>
                </a:lnTo>
                <a:lnTo>
                  <a:pt x="1034446" y="762464"/>
                </a:lnTo>
                <a:lnTo>
                  <a:pt x="968206" y="753824"/>
                </a:lnTo>
                <a:lnTo>
                  <a:pt x="902686" y="741585"/>
                </a:lnTo>
                <a:lnTo>
                  <a:pt x="838606" y="726465"/>
                </a:lnTo>
                <a:lnTo>
                  <a:pt x="774526" y="707745"/>
                </a:lnTo>
                <a:lnTo>
                  <a:pt x="711887" y="685425"/>
                </a:lnTo>
                <a:lnTo>
                  <a:pt x="650687" y="660225"/>
                </a:lnTo>
                <a:lnTo>
                  <a:pt x="590207" y="631425"/>
                </a:lnTo>
                <a:lnTo>
                  <a:pt x="531887" y="599745"/>
                </a:lnTo>
                <a:lnTo>
                  <a:pt x="475727" y="565185"/>
                </a:lnTo>
                <a:lnTo>
                  <a:pt x="420287" y="527026"/>
                </a:lnTo>
                <a:lnTo>
                  <a:pt x="367727" y="486706"/>
                </a:lnTo>
                <a:lnTo>
                  <a:pt x="317328" y="443506"/>
                </a:lnTo>
                <a:lnTo>
                  <a:pt x="269088" y="398146"/>
                </a:lnTo>
                <a:lnTo>
                  <a:pt x="223008" y="349907"/>
                </a:lnTo>
                <a:lnTo>
                  <a:pt x="179808" y="299507"/>
                </a:lnTo>
                <a:lnTo>
                  <a:pt x="139488" y="246227"/>
                </a:lnTo>
                <a:lnTo>
                  <a:pt x="102048" y="191507"/>
                </a:lnTo>
                <a:lnTo>
                  <a:pt x="67488" y="135348"/>
                </a:lnTo>
                <a:lnTo>
                  <a:pt x="35808" y="76308"/>
                </a:lnTo>
                <a:lnTo>
                  <a:pt x="7008" y="16548"/>
                </a:lnTo>
                <a:lnTo>
                  <a:pt x="0" y="0"/>
                </a:lnTo>
                <a:lnTo>
                  <a:pt x="2333657" y="0"/>
                </a:lnTo>
                <a:lnTo>
                  <a:pt x="2298042" y="77028"/>
                </a:lnTo>
                <a:lnTo>
                  <a:pt x="2266363" y="135348"/>
                </a:lnTo>
                <a:lnTo>
                  <a:pt x="2231803" y="191507"/>
                </a:lnTo>
                <a:lnTo>
                  <a:pt x="2193643" y="246947"/>
                </a:lnTo>
                <a:lnTo>
                  <a:pt x="2153323" y="299507"/>
                </a:lnTo>
                <a:lnTo>
                  <a:pt x="2110123" y="349907"/>
                </a:lnTo>
                <a:lnTo>
                  <a:pt x="2064763" y="398146"/>
                </a:lnTo>
                <a:lnTo>
                  <a:pt x="2016523" y="444226"/>
                </a:lnTo>
                <a:lnTo>
                  <a:pt x="1966123" y="487426"/>
                </a:lnTo>
                <a:lnTo>
                  <a:pt x="1912843" y="527746"/>
                </a:lnTo>
                <a:lnTo>
                  <a:pt x="1858124" y="565185"/>
                </a:lnTo>
                <a:lnTo>
                  <a:pt x="1801964" y="599745"/>
                </a:lnTo>
                <a:lnTo>
                  <a:pt x="1742924" y="631425"/>
                </a:lnTo>
                <a:lnTo>
                  <a:pt x="1683164" y="660225"/>
                </a:lnTo>
                <a:lnTo>
                  <a:pt x="1621964" y="686145"/>
                </a:lnTo>
                <a:lnTo>
                  <a:pt x="1559324" y="707745"/>
                </a:lnTo>
                <a:lnTo>
                  <a:pt x="1495245" y="727185"/>
                </a:lnTo>
                <a:lnTo>
                  <a:pt x="1431165" y="742305"/>
                </a:lnTo>
                <a:lnTo>
                  <a:pt x="1365645" y="754544"/>
                </a:lnTo>
                <a:lnTo>
                  <a:pt x="1299405" y="763184"/>
                </a:lnTo>
                <a:lnTo>
                  <a:pt x="1233165" y="768944"/>
                </a:lnTo>
                <a:lnTo>
                  <a:pt x="1166925" y="77038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1247778" y="1237626"/>
                </a:moveTo>
                <a:lnTo>
                  <a:pt x="0" y="1237626"/>
                </a:lnTo>
                <a:lnTo>
                  <a:pt x="0" y="0"/>
                </a:lnTo>
                <a:lnTo>
                  <a:pt x="44636" y="970"/>
                </a:lnTo>
                <a:lnTo>
                  <a:pt x="110876" y="6730"/>
                </a:lnTo>
                <a:lnTo>
                  <a:pt x="177116" y="15370"/>
                </a:lnTo>
                <a:lnTo>
                  <a:pt x="242636" y="27610"/>
                </a:lnTo>
                <a:lnTo>
                  <a:pt x="307435" y="42730"/>
                </a:lnTo>
                <a:lnTo>
                  <a:pt x="370795" y="61450"/>
                </a:lnTo>
                <a:lnTo>
                  <a:pt x="433435" y="83769"/>
                </a:lnTo>
                <a:lnTo>
                  <a:pt x="494635" y="109689"/>
                </a:lnTo>
                <a:lnTo>
                  <a:pt x="555115" y="137769"/>
                </a:lnTo>
                <a:lnTo>
                  <a:pt x="613435" y="169449"/>
                </a:lnTo>
                <a:lnTo>
                  <a:pt x="670315" y="204729"/>
                </a:lnTo>
                <a:lnTo>
                  <a:pt x="725034" y="242169"/>
                </a:lnTo>
                <a:lnTo>
                  <a:pt x="777594" y="282488"/>
                </a:lnTo>
                <a:lnTo>
                  <a:pt x="827994" y="325688"/>
                </a:lnTo>
                <a:lnTo>
                  <a:pt x="876234" y="371768"/>
                </a:lnTo>
                <a:lnTo>
                  <a:pt x="922314" y="420008"/>
                </a:lnTo>
                <a:lnTo>
                  <a:pt x="965514" y="470408"/>
                </a:lnTo>
                <a:lnTo>
                  <a:pt x="1005834" y="522967"/>
                </a:lnTo>
                <a:lnTo>
                  <a:pt x="1043274" y="577687"/>
                </a:lnTo>
                <a:lnTo>
                  <a:pt x="1078554" y="634567"/>
                </a:lnTo>
                <a:lnTo>
                  <a:pt x="1110233" y="692886"/>
                </a:lnTo>
                <a:lnTo>
                  <a:pt x="1138313" y="753366"/>
                </a:lnTo>
                <a:lnTo>
                  <a:pt x="1164233" y="814566"/>
                </a:lnTo>
                <a:lnTo>
                  <a:pt x="1186553" y="877205"/>
                </a:lnTo>
                <a:lnTo>
                  <a:pt x="1205273" y="940565"/>
                </a:lnTo>
                <a:lnTo>
                  <a:pt x="1220393" y="1005365"/>
                </a:lnTo>
                <a:lnTo>
                  <a:pt x="1232633" y="1070884"/>
                </a:lnTo>
                <a:lnTo>
                  <a:pt x="1241273" y="1137124"/>
                </a:lnTo>
                <a:lnTo>
                  <a:pt x="1247033" y="1203364"/>
                </a:lnTo>
                <a:lnTo>
                  <a:pt x="1247778" y="123762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6" y="0"/>
                </a:moveTo>
                <a:lnTo>
                  <a:pt x="1215282" y="60438"/>
                </a:lnTo>
                <a:lnTo>
                  <a:pt x="1209522" y="126676"/>
                </a:lnTo>
                <a:lnTo>
                  <a:pt x="1200882" y="192914"/>
                </a:lnTo>
                <a:lnTo>
                  <a:pt x="1188643" y="258432"/>
                </a:lnTo>
                <a:lnTo>
                  <a:pt x="1173523" y="322510"/>
                </a:lnTo>
                <a:lnTo>
                  <a:pt x="1154804" y="386588"/>
                </a:lnTo>
                <a:lnTo>
                  <a:pt x="1132485" y="449226"/>
                </a:lnTo>
                <a:lnTo>
                  <a:pt x="1107285" y="510425"/>
                </a:lnTo>
                <a:lnTo>
                  <a:pt x="1078486" y="570903"/>
                </a:lnTo>
                <a:lnTo>
                  <a:pt x="1046807" y="629221"/>
                </a:lnTo>
                <a:lnTo>
                  <a:pt x="1012248" y="685379"/>
                </a:lnTo>
                <a:lnTo>
                  <a:pt x="974089" y="740818"/>
                </a:lnTo>
                <a:lnTo>
                  <a:pt x="933771" y="793376"/>
                </a:lnTo>
                <a:lnTo>
                  <a:pt x="890572" y="843774"/>
                </a:lnTo>
                <a:lnTo>
                  <a:pt x="845213" y="892013"/>
                </a:lnTo>
                <a:lnTo>
                  <a:pt x="796975" y="938092"/>
                </a:lnTo>
                <a:lnTo>
                  <a:pt x="746576" y="981290"/>
                </a:lnTo>
                <a:lnTo>
                  <a:pt x="693298" y="1021609"/>
                </a:lnTo>
                <a:lnTo>
                  <a:pt x="638580" y="1059048"/>
                </a:lnTo>
                <a:lnTo>
                  <a:pt x="582421" y="1093607"/>
                </a:lnTo>
                <a:lnTo>
                  <a:pt x="523383" y="1125286"/>
                </a:lnTo>
                <a:lnTo>
                  <a:pt x="463625" y="1154085"/>
                </a:lnTo>
                <a:lnTo>
                  <a:pt x="402427" y="1180004"/>
                </a:lnTo>
                <a:lnTo>
                  <a:pt x="339789" y="1201604"/>
                </a:lnTo>
                <a:lnTo>
                  <a:pt x="275711" y="1221043"/>
                </a:lnTo>
                <a:lnTo>
                  <a:pt x="211633" y="1236162"/>
                </a:lnTo>
                <a:lnTo>
                  <a:pt x="146115" y="1248402"/>
                </a:lnTo>
                <a:lnTo>
                  <a:pt x="79877" y="1257042"/>
                </a:lnTo>
                <a:lnTo>
                  <a:pt x="13639" y="1262802"/>
                </a:lnTo>
                <a:lnTo>
                  <a:pt x="0" y="1263098"/>
                </a:lnTo>
              </a:path>
              <a:path w="1216660" h="1263650">
                <a:moveTo>
                  <a:pt x="586615" y="0"/>
                </a:moveTo>
                <a:lnTo>
                  <a:pt x="583141" y="61158"/>
                </a:lnTo>
                <a:lnTo>
                  <a:pt x="573062" y="127396"/>
                </a:lnTo>
                <a:lnTo>
                  <a:pt x="555782" y="192194"/>
                </a:lnTo>
                <a:lnTo>
                  <a:pt x="531303" y="254112"/>
                </a:lnTo>
                <a:lnTo>
                  <a:pt x="501064" y="313871"/>
                </a:lnTo>
                <a:lnTo>
                  <a:pt x="464345" y="370029"/>
                </a:lnTo>
                <a:lnTo>
                  <a:pt x="422586" y="422587"/>
                </a:lnTo>
                <a:lnTo>
                  <a:pt x="375068" y="469386"/>
                </a:lnTo>
                <a:lnTo>
                  <a:pt x="323229" y="511865"/>
                </a:lnTo>
                <a:lnTo>
                  <a:pt x="267071" y="548583"/>
                </a:lnTo>
                <a:lnTo>
                  <a:pt x="207313" y="578823"/>
                </a:lnTo>
                <a:lnTo>
                  <a:pt x="144675" y="602582"/>
                </a:lnTo>
                <a:lnTo>
                  <a:pt x="80597" y="619861"/>
                </a:lnTo>
                <a:lnTo>
                  <a:pt x="14359" y="630661"/>
                </a:lnTo>
                <a:lnTo>
                  <a:pt x="0" y="631883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0" y="0"/>
                </a:moveTo>
                <a:lnTo>
                  <a:pt x="0" y="1439"/>
                </a:lnTo>
              </a:path>
              <a:path w="1280795" h="756920">
                <a:moveTo>
                  <a:pt x="645055" y="0"/>
                </a:moveTo>
                <a:lnTo>
                  <a:pt x="12829" y="756366"/>
                </a:lnTo>
              </a:path>
              <a:path w="1280795" h="756920">
                <a:moveTo>
                  <a:pt x="634256" y="0"/>
                </a:moveTo>
                <a:lnTo>
                  <a:pt x="1270491" y="756366"/>
                </a:lnTo>
              </a:path>
              <a:path w="1280795" h="756920">
                <a:moveTo>
                  <a:pt x="638575" y="7918"/>
                </a:moveTo>
                <a:lnTo>
                  <a:pt x="637164" y="756366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85354" y="3078002"/>
            <a:ext cx="603250" cy="3331845"/>
          </a:xfrm>
          <a:custGeom>
            <a:avLst/>
            <a:gdLst/>
            <a:ahLst/>
            <a:cxnLst/>
            <a:rect l="l" t="t" r="r" b="b"/>
            <a:pathLst>
              <a:path w="603250" h="3331845">
                <a:moveTo>
                  <a:pt x="0" y="555113"/>
                </a:moveTo>
                <a:lnTo>
                  <a:pt x="2879" y="496793"/>
                </a:lnTo>
                <a:lnTo>
                  <a:pt x="12238" y="439914"/>
                </a:lnTo>
                <a:lnTo>
                  <a:pt x="27357" y="383755"/>
                </a:lnTo>
                <a:lnTo>
                  <a:pt x="48235" y="329035"/>
                </a:lnTo>
                <a:lnTo>
                  <a:pt x="74153" y="277196"/>
                </a:lnTo>
                <a:lnTo>
                  <a:pt x="105830" y="228957"/>
                </a:lnTo>
                <a:lnTo>
                  <a:pt x="142547" y="183597"/>
                </a:lnTo>
                <a:lnTo>
                  <a:pt x="183584" y="142558"/>
                </a:lnTo>
                <a:lnTo>
                  <a:pt x="228940" y="105838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83869" y="719"/>
                </a:lnTo>
                <a:lnTo>
                  <a:pt x="602644" y="2093"/>
                </a:lnTo>
              </a:path>
              <a:path w="603250" h="3331845">
                <a:moveTo>
                  <a:pt x="602644" y="1108132"/>
                </a:moveTo>
                <a:lnTo>
                  <a:pt x="583869" y="1109506"/>
                </a:lnTo>
                <a:lnTo>
                  <a:pt x="555072" y="1110226"/>
                </a:lnTo>
                <a:lnTo>
                  <a:pt x="555072" y="1109506"/>
                </a:lnTo>
                <a:lnTo>
                  <a:pt x="526274" y="1108786"/>
                </a:lnTo>
                <a:lnTo>
                  <a:pt x="467959" y="1103026"/>
                </a:lnTo>
                <a:lnTo>
                  <a:pt x="411804" y="1090786"/>
                </a:lnTo>
                <a:lnTo>
                  <a:pt x="356369" y="1072786"/>
                </a:lnTo>
                <a:lnTo>
                  <a:pt x="303093" y="1049026"/>
                </a:lnTo>
                <a:lnTo>
                  <a:pt x="252698" y="1020227"/>
                </a:lnTo>
                <a:lnTo>
                  <a:pt x="205902" y="985667"/>
                </a:lnTo>
                <a:lnTo>
                  <a:pt x="162705" y="947508"/>
                </a:lnTo>
                <a:lnTo>
                  <a:pt x="123829" y="904308"/>
                </a:lnTo>
                <a:lnTo>
                  <a:pt x="89992" y="856789"/>
                </a:lnTo>
                <a:lnTo>
                  <a:pt x="60474" y="807109"/>
                </a:lnTo>
                <a:lnTo>
                  <a:pt x="36716" y="753830"/>
                </a:lnTo>
                <a:lnTo>
                  <a:pt x="18718" y="698391"/>
                </a:lnTo>
                <a:lnTo>
                  <a:pt x="7199" y="641512"/>
                </a:lnTo>
                <a:lnTo>
                  <a:pt x="719" y="583912"/>
                </a:lnTo>
                <a:lnTo>
                  <a:pt x="0" y="555113"/>
                </a:lnTo>
              </a:path>
              <a:path w="603250" h="3331845">
                <a:moveTo>
                  <a:pt x="0" y="1665339"/>
                </a:moveTo>
                <a:lnTo>
                  <a:pt x="2879" y="1607020"/>
                </a:lnTo>
                <a:lnTo>
                  <a:pt x="12238" y="1550140"/>
                </a:lnTo>
                <a:lnTo>
                  <a:pt x="27357" y="1493981"/>
                </a:lnTo>
                <a:lnTo>
                  <a:pt x="48235" y="1439262"/>
                </a:lnTo>
                <a:lnTo>
                  <a:pt x="74153" y="1387422"/>
                </a:lnTo>
                <a:lnTo>
                  <a:pt x="105830" y="1339183"/>
                </a:lnTo>
                <a:lnTo>
                  <a:pt x="142547" y="1293823"/>
                </a:lnTo>
                <a:lnTo>
                  <a:pt x="183584" y="1252784"/>
                </a:lnTo>
                <a:lnTo>
                  <a:pt x="228940" y="1216064"/>
                </a:lnTo>
                <a:lnTo>
                  <a:pt x="277896" y="1184385"/>
                </a:lnTo>
                <a:lnTo>
                  <a:pt x="329011" y="1158465"/>
                </a:lnTo>
                <a:lnTo>
                  <a:pt x="383726" y="1137585"/>
                </a:lnTo>
                <a:lnTo>
                  <a:pt x="439882" y="1122466"/>
                </a:lnTo>
                <a:lnTo>
                  <a:pt x="496757" y="1113106"/>
                </a:lnTo>
                <a:lnTo>
                  <a:pt x="555072" y="1110226"/>
                </a:lnTo>
                <a:lnTo>
                  <a:pt x="583869" y="1110946"/>
                </a:lnTo>
                <a:lnTo>
                  <a:pt x="602644" y="1112320"/>
                </a:lnTo>
              </a:path>
              <a:path w="603250" h="3331845">
                <a:moveTo>
                  <a:pt x="602644" y="2218358"/>
                </a:moveTo>
                <a:lnTo>
                  <a:pt x="583869" y="2219732"/>
                </a:lnTo>
                <a:lnTo>
                  <a:pt x="555072" y="2220452"/>
                </a:lnTo>
                <a:lnTo>
                  <a:pt x="555072" y="2219732"/>
                </a:lnTo>
                <a:lnTo>
                  <a:pt x="526274" y="2219012"/>
                </a:lnTo>
                <a:lnTo>
                  <a:pt x="467959" y="2213252"/>
                </a:lnTo>
                <a:lnTo>
                  <a:pt x="411804" y="2201012"/>
                </a:lnTo>
                <a:lnTo>
                  <a:pt x="356369" y="2183012"/>
                </a:lnTo>
                <a:lnTo>
                  <a:pt x="303093" y="2159253"/>
                </a:lnTo>
                <a:lnTo>
                  <a:pt x="252698" y="2130453"/>
                </a:lnTo>
                <a:lnTo>
                  <a:pt x="205902" y="2095893"/>
                </a:lnTo>
                <a:lnTo>
                  <a:pt x="162705" y="2057734"/>
                </a:lnTo>
                <a:lnTo>
                  <a:pt x="123829" y="2014534"/>
                </a:lnTo>
                <a:lnTo>
                  <a:pt x="89992" y="1967015"/>
                </a:lnTo>
                <a:lnTo>
                  <a:pt x="60474" y="1917336"/>
                </a:lnTo>
                <a:lnTo>
                  <a:pt x="36716" y="1864056"/>
                </a:lnTo>
                <a:lnTo>
                  <a:pt x="18718" y="1808617"/>
                </a:lnTo>
                <a:lnTo>
                  <a:pt x="7199" y="1751738"/>
                </a:lnTo>
                <a:lnTo>
                  <a:pt x="719" y="1694138"/>
                </a:lnTo>
                <a:lnTo>
                  <a:pt x="0" y="1665339"/>
                </a:lnTo>
              </a:path>
              <a:path w="603250" h="3331845">
                <a:moveTo>
                  <a:pt x="0" y="2776285"/>
                </a:moveTo>
                <a:lnTo>
                  <a:pt x="2879" y="2717966"/>
                </a:lnTo>
                <a:lnTo>
                  <a:pt x="12238" y="2661086"/>
                </a:lnTo>
                <a:lnTo>
                  <a:pt x="27357" y="2604927"/>
                </a:lnTo>
                <a:lnTo>
                  <a:pt x="48235" y="2550208"/>
                </a:lnTo>
                <a:lnTo>
                  <a:pt x="74153" y="2498368"/>
                </a:lnTo>
                <a:lnTo>
                  <a:pt x="105830" y="2450129"/>
                </a:lnTo>
                <a:lnTo>
                  <a:pt x="142547" y="2404770"/>
                </a:lnTo>
                <a:lnTo>
                  <a:pt x="183584" y="2363730"/>
                </a:lnTo>
                <a:lnTo>
                  <a:pt x="228940" y="2327011"/>
                </a:lnTo>
                <a:lnTo>
                  <a:pt x="277896" y="2295331"/>
                </a:lnTo>
                <a:lnTo>
                  <a:pt x="329011" y="2269411"/>
                </a:lnTo>
                <a:lnTo>
                  <a:pt x="383726" y="2248532"/>
                </a:lnTo>
                <a:lnTo>
                  <a:pt x="439882" y="2233412"/>
                </a:lnTo>
                <a:lnTo>
                  <a:pt x="496757" y="2224052"/>
                </a:lnTo>
                <a:lnTo>
                  <a:pt x="555072" y="2221172"/>
                </a:lnTo>
                <a:lnTo>
                  <a:pt x="583869" y="2221892"/>
                </a:lnTo>
                <a:lnTo>
                  <a:pt x="602644" y="2223266"/>
                </a:lnTo>
              </a:path>
              <a:path w="603250" h="3331845">
                <a:moveTo>
                  <a:pt x="602644" y="3329304"/>
                </a:moveTo>
                <a:lnTo>
                  <a:pt x="583869" y="3330678"/>
                </a:lnTo>
                <a:lnTo>
                  <a:pt x="555072" y="3331398"/>
                </a:lnTo>
                <a:lnTo>
                  <a:pt x="555072" y="3330678"/>
                </a:lnTo>
                <a:lnTo>
                  <a:pt x="526274" y="3329958"/>
                </a:lnTo>
                <a:lnTo>
                  <a:pt x="467959" y="3324198"/>
                </a:lnTo>
                <a:lnTo>
                  <a:pt x="411804" y="3311958"/>
                </a:lnTo>
                <a:lnTo>
                  <a:pt x="356369" y="3293959"/>
                </a:lnTo>
                <a:lnTo>
                  <a:pt x="303093" y="3270199"/>
                </a:lnTo>
                <a:lnTo>
                  <a:pt x="252698" y="3241399"/>
                </a:lnTo>
                <a:lnTo>
                  <a:pt x="205902" y="3206840"/>
                </a:lnTo>
                <a:lnTo>
                  <a:pt x="162705" y="3168680"/>
                </a:lnTo>
                <a:lnTo>
                  <a:pt x="123829" y="3125481"/>
                </a:lnTo>
                <a:lnTo>
                  <a:pt x="89992" y="3077961"/>
                </a:lnTo>
                <a:lnTo>
                  <a:pt x="60474" y="3028282"/>
                </a:lnTo>
                <a:lnTo>
                  <a:pt x="36716" y="2975003"/>
                </a:lnTo>
                <a:lnTo>
                  <a:pt x="18718" y="2919563"/>
                </a:lnTo>
                <a:lnTo>
                  <a:pt x="7199" y="2862684"/>
                </a:lnTo>
                <a:lnTo>
                  <a:pt x="719" y="2805085"/>
                </a:lnTo>
                <a:lnTo>
                  <a:pt x="0" y="2776285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3" y="1258823"/>
            <a:ext cx="5355335" cy="1956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9" y="3391970"/>
            <a:ext cx="15106060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9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68"/>
                </a:moveTo>
                <a:lnTo>
                  <a:pt x="39546" y="719"/>
                </a:lnTo>
                <a:lnTo>
                  <a:pt x="97861" y="6479"/>
                </a:lnTo>
                <a:lnTo>
                  <a:pt x="154736" y="18719"/>
                </a:lnTo>
                <a:lnTo>
                  <a:pt x="209451" y="36719"/>
                </a:lnTo>
                <a:lnTo>
                  <a:pt x="262727" y="60479"/>
                </a:lnTo>
                <a:lnTo>
                  <a:pt x="313122" y="89279"/>
                </a:lnTo>
                <a:lnTo>
                  <a:pt x="359918" y="123839"/>
                </a:lnTo>
                <a:lnTo>
                  <a:pt x="403115" y="162719"/>
                </a:lnTo>
                <a:lnTo>
                  <a:pt x="441991" y="205918"/>
                </a:lnTo>
                <a:lnTo>
                  <a:pt x="476548" y="252718"/>
                </a:lnTo>
                <a:lnTo>
                  <a:pt x="505346" y="303118"/>
                </a:lnTo>
                <a:lnTo>
                  <a:pt x="529104" y="356398"/>
                </a:lnTo>
                <a:lnTo>
                  <a:pt x="547102" y="411117"/>
                </a:lnTo>
                <a:lnTo>
                  <a:pt x="559341" y="467997"/>
                </a:lnTo>
                <a:lnTo>
                  <a:pt x="565101" y="526317"/>
                </a:lnTo>
                <a:lnTo>
                  <a:pt x="565821" y="555117"/>
                </a:lnTo>
                <a:lnTo>
                  <a:pt x="565101" y="555117"/>
                </a:lnTo>
                <a:lnTo>
                  <a:pt x="564381" y="583916"/>
                </a:lnTo>
                <a:lnTo>
                  <a:pt x="558621" y="642236"/>
                </a:lnTo>
                <a:lnTo>
                  <a:pt x="546382" y="698396"/>
                </a:lnTo>
                <a:lnTo>
                  <a:pt x="528384" y="753835"/>
                </a:lnTo>
                <a:lnTo>
                  <a:pt x="504626" y="807115"/>
                </a:lnTo>
                <a:lnTo>
                  <a:pt x="475828" y="857515"/>
                </a:lnTo>
                <a:lnTo>
                  <a:pt x="441271" y="904315"/>
                </a:lnTo>
                <a:lnTo>
                  <a:pt x="403115" y="947514"/>
                </a:lnTo>
                <a:lnTo>
                  <a:pt x="359918" y="986394"/>
                </a:lnTo>
                <a:lnTo>
                  <a:pt x="312402" y="1020234"/>
                </a:lnTo>
                <a:lnTo>
                  <a:pt x="262727" y="1049754"/>
                </a:lnTo>
                <a:lnTo>
                  <a:pt x="209451" y="1073514"/>
                </a:lnTo>
                <a:lnTo>
                  <a:pt x="154016" y="1091514"/>
                </a:lnTo>
                <a:lnTo>
                  <a:pt x="97141" y="1103034"/>
                </a:lnTo>
                <a:lnTo>
                  <a:pt x="39546" y="1109514"/>
                </a:lnTo>
                <a:lnTo>
                  <a:pt x="10748" y="1110234"/>
                </a:lnTo>
                <a:lnTo>
                  <a:pt x="10748" y="1109514"/>
                </a:lnTo>
                <a:lnTo>
                  <a:pt x="0" y="1109245"/>
                </a:lnTo>
              </a:path>
              <a:path w="566420" h="3332479">
                <a:moveTo>
                  <a:pt x="0" y="1111222"/>
                </a:moveTo>
                <a:lnTo>
                  <a:pt x="39546" y="1111674"/>
                </a:lnTo>
                <a:lnTo>
                  <a:pt x="97861" y="1117433"/>
                </a:lnTo>
                <a:lnTo>
                  <a:pt x="154736" y="1129673"/>
                </a:lnTo>
                <a:lnTo>
                  <a:pt x="209451" y="1147673"/>
                </a:lnTo>
                <a:lnTo>
                  <a:pt x="262727" y="1171433"/>
                </a:lnTo>
                <a:lnTo>
                  <a:pt x="313122" y="1200233"/>
                </a:lnTo>
                <a:lnTo>
                  <a:pt x="359918" y="1234793"/>
                </a:lnTo>
                <a:lnTo>
                  <a:pt x="403115" y="1273673"/>
                </a:lnTo>
                <a:lnTo>
                  <a:pt x="441991" y="1316872"/>
                </a:lnTo>
                <a:lnTo>
                  <a:pt x="476548" y="1363672"/>
                </a:lnTo>
                <a:lnTo>
                  <a:pt x="505346" y="1414072"/>
                </a:lnTo>
                <a:lnTo>
                  <a:pt x="529104" y="1467352"/>
                </a:lnTo>
                <a:lnTo>
                  <a:pt x="547102" y="1522071"/>
                </a:lnTo>
                <a:lnTo>
                  <a:pt x="559341" y="1578951"/>
                </a:lnTo>
                <a:lnTo>
                  <a:pt x="565101" y="1637271"/>
                </a:lnTo>
                <a:lnTo>
                  <a:pt x="565821" y="1666071"/>
                </a:lnTo>
                <a:lnTo>
                  <a:pt x="565101" y="1666071"/>
                </a:lnTo>
                <a:lnTo>
                  <a:pt x="564381" y="1694870"/>
                </a:lnTo>
                <a:lnTo>
                  <a:pt x="558621" y="1753190"/>
                </a:lnTo>
                <a:lnTo>
                  <a:pt x="546382" y="1809350"/>
                </a:lnTo>
                <a:lnTo>
                  <a:pt x="528384" y="1864789"/>
                </a:lnTo>
                <a:lnTo>
                  <a:pt x="504626" y="1918069"/>
                </a:lnTo>
                <a:lnTo>
                  <a:pt x="475828" y="1968469"/>
                </a:lnTo>
                <a:lnTo>
                  <a:pt x="441271" y="2015269"/>
                </a:lnTo>
                <a:lnTo>
                  <a:pt x="403115" y="2058468"/>
                </a:lnTo>
                <a:lnTo>
                  <a:pt x="359918" y="2097348"/>
                </a:lnTo>
                <a:lnTo>
                  <a:pt x="312402" y="2131188"/>
                </a:lnTo>
                <a:lnTo>
                  <a:pt x="262727" y="2160708"/>
                </a:lnTo>
                <a:lnTo>
                  <a:pt x="209451" y="2184468"/>
                </a:lnTo>
                <a:lnTo>
                  <a:pt x="154016" y="2202468"/>
                </a:lnTo>
                <a:lnTo>
                  <a:pt x="97141" y="2213988"/>
                </a:lnTo>
                <a:lnTo>
                  <a:pt x="39546" y="2220468"/>
                </a:lnTo>
                <a:lnTo>
                  <a:pt x="10748" y="2221188"/>
                </a:lnTo>
                <a:lnTo>
                  <a:pt x="10748" y="2220468"/>
                </a:lnTo>
                <a:lnTo>
                  <a:pt x="0" y="2220199"/>
                </a:lnTo>
              </a:path>
              <a:path w="566420" h="3332479">
                <a:moveTo>
                  <a:pt x="0" y="2222176"/>
                </a:moveTo>
                <a:lnTo>
                  <a:pt x="39546" y="2222628"/>
                </a:lnTo>
                <a:lnTo>
                  <a:pt x="97861" y="2228387"/>
                </a:lnTo>
                <a:lnTo>
                  <a:pt x="154736" y="2240627"/>
                </a:lnTo>
                <a:lnTo>
                  <a:pt x="209451" y="2258627"/>
                </a:lnTo>
                <a:lnTo>
                  <a:pt x="262727" y="2282387"/>
                </a:lnTo>
                <a:lnTo>
                  <a:pt x="313122" y="2311187"/>
                </a:lnTo>
                <a:lnTo>
                  <a:pt x="359918" y="2345747"/>
                </a:lnTo>
                <a:lnTo>
                  <a:pt x="403115" y="2384627"/>
                </a:lnTo>
                <a:lnTo>
                  <a:pt x="441991" y="2427826"/>
                </a:lnTo>
                <a:lnTo>
                  <a:pt x="476548" y="2474626"/>
                </a:lnTo>
                <a:lnTo>
                  <a:pt x="505346" y="2525026"/>
                </a:lnTo>
                <a:lnTo>
                  <a:pt x="529104" y="2578306"/>
                </a:lnTo>
                <a:lnTo>
                  <a:pt x="547102" y="2633025"/>
                </a:lnTo>
                <a:lnTo>
                  <a:pt x="559341" y="2689905"/>
                </a:lnTo>
                <a:lnTo>
                  <a:pt x="565101" y="2748225"/>
                </a:lnTo>
                <a:lnTo>
                  <a:pt x="565821" y="2777025"/>
                </a:lnTo>
                <a:lnTo>
                  <a:pt x="565101" y="2777025"/>
                </a:lnTo>
                <a:lnTo>
                  <a:pt x="564381" y="2805824"/>
                </a:lnTo>
                <a:lnTo>
                  <a:pt x="558621" y="2864144"/>
                </a:lnTo>
                <a:lnTo>
                  <a:pt x="546382" y="2920304"/>
                </a:lnTo>
                <a:lnTo>
                  <a:pt x="528384" y="2975743"/>
                </a:lnTo>
                <a:lnTo>
                  <a:pt x="504626" y="3029023"/>
                </a:lnTo>
                <a:lnTo>
                  <a:pt x="475828" y="3079423"/>
                </a:lnTo>
                <a:lnTo>
                  <a:pt x="441271" y="3126223"/>
                </a:lnTo>
                <a:lnTo>
                  <a:pt x="403115" y="3169422"/>
                </a:lnTo>
                <a:lnTo>
                  <a:pt x="359918" y="3208302"/>
                </a:lnTo>
                <a:lnTo>
                  <a:pt x="312402" y="3242142"/>
                </a:lnTo>
                <a:lnTo>
                  <a:pt x="262727" y="3271662"/>
                </a:lnTo>
                <a:lnTo>
                  <a:pt x="209451" y="3295422"/>
                </a:lnTo>
                <a:lnTo>
                  <a:pt x="154016" y="3313422"/>
                </a:lnTo>
                <a:lnTo>
                  <a:pt x="97141" y="3324942"/>
                </a:lnTo>
                <a:lnTo>
                  <a:pt x="39546" y="3331422"/>
                </a:lnTo>
                <a:lnTo>
                  <a:pt x="10748" y="3332142"/>
                </a:lnTo>
                <a:lnTo>
                  <a:pt x="10748" y="3331422"/>
                </a:lnTo>
                <a:lnTo>
                  <a:pt x="0" y="333115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0" y="9259199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800"/>
                </a:moveTo>
                <a:lnTo>
                  <a:pt x="19227" y="941011"/>
                </a:lnTo>
                <a:lnTo>
                  <a:pt x="37947" y="877653"/>
                </a:lnTo>
                <a:lnTo>
                  <a:pt x="60266" y="815015"/>
                </a:lnTo>
                <a:lnTo>
                  <a:pt x="86185" y="753817"/>
                </a:lnTo>
                <a:lnTo>
                  <a:pt x="114264" y="693338"/>
                </a:lnTo>
                <a:lnTo>
                  <a:pt x="145943" y="635020"/>
                </a:lnTo>
                <a:lnTo>
                  <a:pt x="181222" y="578142"/>
                </a:lnTo>
                <a:lnTo>
                  <a:pt x="218661" y="523424"/>
                </a:lnTo>
                <a:lnTo>
                  <a:pt x="258980" y="470865"/>
                </a:lnTo>
                <a:lnTo>
                  <a:pt x="302179" y="420467"/>
                </a:lnTo>
                <a:lnTo>
                  <a:pt x="348257" y="372228"/>
                </a:lnTo>
                <a:lnTo>
                  <a:pt x="396496" y="326150"/>
                </a:lnTo>
                <a:lnTo>
                  <a:pt x="446894" y="282951"/>
                </a:lnTo>
                <a:lnTo>
                  <a:pt x="499453" y="242632"/>
                </a:lnTo>
                <a:lnTo>
                  <a:pt x="554171" y="205193"/>
                </a:lnTo>
                <a:lnTo>
                  <a:pt x="611049" y="169914"/>
                </a:lnTo>
                <a:lnTo>
                  <a:pt x="669367" y="138235"/>
                </a:lnTo>
                <a:lnTo>
                  <a:pt x="729846" y="110156"/>
                </a:lnTo>
                <a:lnTo>
                  <a:pt x="791044" y="84237"/>
                </a:lnTo>
                <a:lnTo>
                  <a:pt x="853682" y="61918"/>
                </a:lnTo>
                <a:lnTo>
                  <a:pt x="917040" y="43198"/>
                </a:lnTo>
                <a:lnTo>
                  <a:pt x="981838" y="28079"/>
                </a:lnTo>
                <a:lnTo>
                  <a:pt x="1047356" y="15839"/>
                </a:lnTo>
                <a:lnTo>
                  <a:pt x="1113594" y="7199"/>
                </a:lnTo>
                <a:lnTo>
                  <a:pt x="1179832" y="1439"/>
                </a:lnTo>
                <a:lnTo>
                  <a:pt x="1246070" y="0"/>
                </a:lnTo>
                <a:lnTo>
                  <a:pt x="1312308" y="1439"/>
                </a:lnTo>
                <a:lnTo>
                  <a:pt x="1378546" y="7199"/>
                </a:lnTo>
                <a:lnTo>
                  <a:pt x="1444784" y="15839"/>
                </a:lnTo>
                <a:lnTo>
                  <a:pt x="1510302" y="28079"/>
                </a:lnTo>
                <a:lnTo>
                  <a:pt x="1575100" y="43198"/>
                </a:lnTo>
                <a:lnTo>
                  <a:pt x="1638458" y="61918"/>
                </a:lnTo>
                <a:lnTo>
                  <a:pt x="1701096" y="84237"/>
                </a:lnTo>
                <a:lnTo>
                  <a:pt x="1762294" y="110156"/>
                </a:lnTo>
                <a:lnTo>
                  <a:pt x="1822772" y="138235"/>
                </a:lnTo>
                <a:lnTo>
                  <a:pt x="1881090" y="169914"/>
                </a:lnTo>
                <a:lnTo>
                  <a:pt x="1937969" y="205193"/>
                </a:lnTo>
                <a:lnTo>
                  <a:pt x="1992687" y="242632"/>
                </a:lnTo>
                <a:lnTo>
                  <a:pt x="2045245" y="282951"/>
                </a:lnTo>
                <a:lnTo>
                  <a:pt x="2095644" y="326150"/>
                </a:lnTo>
                <a:lnTo>
                  <a:pt x="2143882" y="372228"/>
                </a:lnTo>
                <a:lnTo>
                  <a:pt x="2189961" y="420467"/>
                </a:lnTo>
                <a:lnTo>
                  <a:pt x="2233160" y="470865"/>
                </a:lnTo>
                <a:lnTo>
                  <a:pt x="2273479" y="523424"/>
                </a:lnTo>
                <a:lnTo>
                  <a:pt x="2310917" y="578142"/>
                </a:lnTo>
                <a:lnTo>
                  <a:pt x="2346196" y="635020"/>
                </a:lnTo>
                <a:lnTo>
                  <a:pt x="2377875" y="693338"/>
                </a:lnTo>
                <a:lnTo>
                  <a:pt x="2405954" y="753817"/>
                </a:lnTo>
                <a:lnTo>
                  <a:pt x="2431874" y="815015"/>
                </a:lnTo>
                <a:lnTo>
                  <a:pt x="2454193" y="877653"/>
                </a:lnTo>
                <a:lnTo>
                  <a:pt x="2472912" y="941011"/>
                </a:lnTo>
                <a:lnTo>
                  <a:pt x="2488032" y="1005809"/>
                </a:lnTo>
                <a:lnTo>
                  <a:pt x="2492140" y="1027800"/>
                </a:lnTo>
              </a:path>
              <a:path w="2492375" h="1028065">
                <a:moveTo>
                  <a:pt x="653749" y="1027800"/>
                </a:moveTo>
                <a:lnTo>
                  <a:pt x="675847" y="979170"/>
                </a:lnTo>
                <a:lnTo>
                  <a:pt x="708966" y="921571"/>
                </a:lnTo>
                <a:lnTo>
                  <a:pt x="748565" y="867573"/>
                </a:lnTo>
                <a:lnTo>
                  <a:pt x="793204" y="817175"/>
                </a:lnTo>
                <a:lnTo>
                  <a:pt x="843602" y="772536"/>
                </a:lnTo>
                <a:lnTo>
                  <a:pt x="897600" y="732937"/>
                </a:lnTo>
                <a:lnTo>
                  <a:pt x="955199" y="699818"/>
                </a:lnTo>
                <a:lnTo>
                  <a:pt x="1016397" y="672459"/>
                </a:lnTo>
                <a:lnTo>
                  <a:pt x="1080475" y="651580"/>
                </a:lnTo>
                <a:lnTo>
                  <a:pt x="1145993" y="637900"/>
                </a:lnTo>
                <a:lnTo>
                  <a:pt x="1212231" y="630700"/>
                </a:lnTo>
                <a:lnTo>
                  <a:pt x="1246070" y="629980"/>
                </a:lnTo>
                <a:lnTo>
                  <a:pt x="1279909" y="630700"/>
                </a:lnTo>
                <a:lnTo>
                  <a:pt x="1346147" y="637900"/>
                </a:lnTo>
                <a:lnTo>
                  <a:pt x="1411665" y="651580"/>
                </a:lnTo>
                <a:lnTo>
                  <a:pt x="1475743" y="672459"/>
                </a:lnTo>
                <a:lnTo>
                  <a:pt x="1536941" y="699818"/>
                </a:lnTo>
                <a:lnTo>
                  <a:pt x="1594539" y="732937"/>
                </a:lnTo>
                <a:lnTo>
                  <a:pt x="1648538" y="772536"/>
                </a:lnTo>
                <a:lnTo>
                  <a:pt x="1698936" y="817175"/>
                </a:lnTo>
                <a:lnTo>
                  <a:pt x="1743575" y="867573"/>
                </a:lnTo>
                <a:lnTo>
                  <a:pt x="1783173" y="921571"/>
                </a:lnTo>
                <a:lnTo>
                  <a:pt x="1816292" y="979170"/>
                </a:lnTo>
                <a:lnTo>
                  <a:pt x="1830692" y="1009409"/>
                </a:lnTo>
                <a:lnTo>
                  <a:pt x="1838391" y="10278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33" y="6031205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66" y="2457612"/>
                </a:moveTo>
                <a:lnTo>
                  <a:pt x="877677" y="2436672"/>
                </a:lnTo>
                <a:lnTo>
                  <a:pt x="815037" y="2414353"/>
                </a:lnTo>
                <a:lnTo>
                  <a:pt x="753838" y="2389153"/>
                </a:lnTo>
                <a:lnTo>
                  <a:pt x="693358" y="2360353"/>
                </a:lnTo>
                <a:lnTo>
                  <a:pt x="635038" y="2328673"/>
                </a:lnTo>
                <a:lnTo>
                  <a:pt x="578878" y="2294113"/>
                </a:lnTo>
                <a:lnTo>
                  <a:pt x="523438" y="2255953"/>
                </a:lnTo>
                <a:lnTo>
                  <a:pt x="470878" y="2215633"/>
                </a:lnTo>
                <a:lnTo>
                  <a:pt x="420478" y="2172434"/>
                </a:lnTo>
                <a:lnTo>
                  <a:pt x="372239" y="2127074"/>
                </a:lnTo>
                <a:lnTo>
                  <a:pt x="326159" y="2078834"/>
                </a:lnTo>
                <a:lnTo>
                  <a:pt x="282959" y="2028434"/>
                </a:lnTo>
                <a:lnTo>
                  <a:pt x="242639" y="1975154"/>
                </a:lnTo>
                <a:lnTo>
                  <a:pt x="205199" y="1920435"/>
                </a:lnTo>
                <a:lnTo>
                  <a:pt x="170639" y="1864275"/>
                </a:lnTo>
                <a:lnTo>
                  <a:pt x="138959" y="1805235"/>
                </a:lnTo>
                <a:lnTo>
                  <a:pt x="110159" y="1745475"/>
                </a:lnTo>
                <a:lnTo>
                  <a:pt x="84239" y="1684276"/>
                </a:lnTo>
                <a:lnTo>
                  <a:pt x="62639" y="1621636"/>
                </a:lnTo>
                <a:lnTo>
                  <a:pt x="43199" y="1557556"/>
                </a:lnTo>
                <a:lnTo>
                  <a:pt x="28079" y="1493476"/>
                </a:lnTo>
                <a:lnTo>
                  <a:pt x="15839" y="1427957"/>
                </a:lnTo>
                <a:lnTo>
                  <a:pt x="7199" y="1361717"/>
                </a:lnTo>
                <a:lnTo>
                  <a:pt x="1439" y="1295477"/>
                </a:lnTo>
                <a:lnTo>
                  <a:pt x="0" y="1229238"/>
                </a:lnTo>
                <a:lnTo>
                  <a:pt x="1439" y="1162998"/>
                </a:lnTo>
                <a:lnTo>
                  <a:pt x="7199" y="1096758"/>
                </a:lnTo>
                <a:lnTo>
                  <a:pt x="15839" y="1030519"/>
                </a:lnTo>
                <a:lnTo>
                  <a:pt x="28079" y="964999"/>
                </a:lnTo>
                <a:lnTo>
                  <a:pt x="43199" y="900199"/>
                </a:lnTo>
                <a:lnTo>
                  <a:pt x="61919" y="836839"/>
                </a:lnTo>
                <a:lnTo>
                  <a:pt x="84239" y="774200"/>
                </a:lnTo>
                <a:lnTo>
                  <a:pt x="110159" y="713000"/>
                </a:lnTo>
                <a:lnTo>
                  <a:pt x="138239" y="652520"/>
                </a:lnTo>
                <a:lnTo>
                  <a:pt x="169919" y="594200"/>
                </a:lnTo>
                <a:lnTo>
                  <a:pt x="205199" y="537321"/>
                </a:lnTo>
                <a:lnTo>
                  <a:pt x="242639" y="482601"/>
                </a:lnTo>
                <a:lnTo>
                  <a:pt x="282959" y="430041"/>
                </a:lnTo>
                <a:lnTo>
                  <a:pt x="326159" y="379641"/>
                </a:lnTo>
                <a:lnTo>
                  <a:pt x="372239" y="331402"/>
                </a:lnTo>
                <a:lnTo>
                  <a:pt x="420478" y="285322"/>
                </a:lnTo>
                <a:lnTo>
                  <a:pt x="470878" y="242122"/>
                </a:lnTo>
                <a:lnTo>
                  <a:pt x="523438" y="201802"/>
                </a:lnTo>
                <a:lnTo>
                  <a:pt x="578158" y="164362"/>
                </a:lnTo>
                <a:lnTo>
                  <a:pt x="635038" y="129082"/>
                </a:lnTo>
                <a:lnTo>
                  <a:pt x="693358" y="97403"/>
                </a:lnTo>
                <a:lnTo>
                  <a:pt x="753838" y="69323"/>
                </a:lnTo>
                <a:lnTo>
                  <a:pt x="815037" y="43403"/>
                </a:lnTo>
                <a:lnTo>
                  <a:pt x="877677" y="21083"/>
                </a:lnTo>
                <a:lnTo>
                  <a:pt x="941037" y="2363"/>
                </a:lnTo>
                <a:lnTo>
                  <a:pt x="951166" y="0"/>
                </a:lnTo>
                <a:lnTo>
                  <a:pt x="951166" y="245761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4"/>
                </a:moveTo>
                <a:lnTo>
                  <a:pt x="0" y="0"/>
                </a:lnTo>
                <a:lnTo>
                  <a:pt x="1138861" y="0"/>
                </a:lnTo>
                <a:lnTo>
                  <a:pt x="1137593" y="58314"/>
                </a:lnTo>
                <a:lnTo>
                  <a:pt x="1131833" y="124554"/>
                </a:lnTo>
                <a:lnTo>
                  <a:pt x="1123193" y="190793"/>
                </a:lnTo>
                <a:lnTo>
                  <a:pt x="1110953" y="256313"/>
                </a:lnTo>
                <a:lnTo>
                  <a:pt x="1095833" y="320393"/>
                </a:lnTo>
                <a:lnTo>
                  <a:pt x="1076393" y="384473"/>
                </a:lnTo>
                <a:lnTo>
                  <a:pt x="1054793" y="447112"/>
                </a:lnTo>
                <a:lnTo>
                  <a:pt x="1028873" y="508312"/>
                </a:lnTo>
                <a:lnTo>
                  <a:pt x="1000073" y="568072"/>
                </a:lnTo>
                <a:lnTo>
                  <a:pt x="968393" y="627111"/>
                </a:lnTo>
                <a:lnTo>
                  <a:pt x="933834" y="683271"/>
                </a:lnTo>
                <a:lnTo>
                  <a:pt x="896394" y="737991"/>
                </a:lnTo>
                <a:lnTo>
                  <a:pt x="856074" y="791271"/>
                </a:lnTo>
                <a:lnTo>
                  <a:pt x="812874" y="841671"/>
                </a:lnTo>
                <a:lnTo>
                  <a:pt x="766794" y="889910"/>
                </a:lnTo>
                <a:lnTo>
                  <a:pt x="718554" y="935270"/>
                </a:lnTo>
                <a:lnTo>
                  <a:pt x="668154" y="978470"/>
                </a:lnTo>
                <a:lnTo>
                  <a:pt x="615594" y="1018790"/>
                </a:lnTo>
                <a:lnTo>
                  <a:pt x="560154" y="1056950"/>
                </a:lnTo>
                <a:lnTo>
                  <a:pt x="503995" y="1091509"/>
                </a:lnTo>
                <a:lnTo>
                  <a:pt x="445675" y="1123189"/>
                </a:lnTo>
                <a:lnTo>
                  <a:pt x="385195" y="1151989"/>
                </a:lnTo>
                <a:lnTo>
                  <a:pt x="323995" y="1177189"/>
                </a:lnTo>
                <a:lnTo>
                  <a:pt x="261355" y="1199509"/>
                </a:lnTo>
                <a:lnTo>
                  <a:pt x="197275" y="1218229"/>
                </a:lnTo>
                <a:lnTo>
                  <a:pt x="133196" y="1233349"/>
                </a:lnTo>
                <a:lnTo>
                  <a:pt x="67676" y="1245589"/>
                </a:lnTo>
                <a:lnTo>
                  <a:pt x="1436" y="1254229"/>
                </a:lnTo>
                <a:lnTo>
                  <a:pt x="0" y="125435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39" y="1167119"/>
            <a:ext cx="5769322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5" y="3093719"/>
            <a:ext cx="7869935" cy="319430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32" y="8451357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79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39" y="0"/>
                </a:moveTo>
                <a:lnTo>
                  <a:pt x="1280873" y="895638"/>
                </a:lnTo>
                <a:lnTo>
                  <a:pt x="1280153" y="895638"/>
                </a:lnTo>
                <a:lnTo>
                  <a:pt x="1279433" y="928758"/>
                </a:lnTo>
                <a:lnTo>
                  <a:pt x="1272233" y="995717"/>
                </a:lnTo>
                <a:lnTo>
                  <a:pt x="1258553" y="1061236"/>
                </a:lnTo>
                <a:lnTo>
                  <a:pt x="1237673" y="1124596"/>
                </a:lnTo>
                <a:lnTo>
                  <a:pt x="1210313" y="1185795"/>
                </a:lnTo>
                <a:lnTo>
                  <a:pt x="1177194" y="1244114"/>
                </a:lnTo>
                <a:lnTo>
                  <a:pt x="1137594" y="1298113"/>
                </a:lnTo>
                <a:lnTo>
                  <a:pt x="1092954" y="1347793"/>
                </a:lnTo>
                <a:lnTo>
                  <a:pt x="1043274" y="1393152"/>
                </a:lnTo>
                <a:lnTo>
                  <a:pt x="989275" y="1432032"/>
                </a:lnTo>
                <a:lnTo>
                  <a:pt x="930955" y="1465871"/>
                </a:lnTo>
                <a:lnTo>
                  <a:pt x="869755" y="1493231"/>
                </a:lnTo>
                <a:lnTo>
                  <a:pt x="806395" y="1513391"/>
                </a:lnTo>
                <a:lnTo>
                  <a:pt x="740876" y="1527791"/>
                </a:lnTo>
                <a:lnTo>
                  <a:pt x="673916" y="1534991"/>
                </a:lnTo>
                <a:lnTo>
                  <a:pt x="640796" y="1535711"/>
                </a:lnTo>
                <a:lnTo>
                  <a:pt x="640076" y="1536431"/>
                </a:lnTo>
                <a:lnTo>
                  <a:pt x="640076" y="1535711"/>
                </a:lnTo>
                <a:lnTo>
                  <a:pt x="606956" y="1534991"/>
                </a:lnTo>
                <a:lnTo>
                  <a:pt x="573117" y="1532111"/>
                </a:lnTo>
                <a:lnTo>
                  <a:pt x="506877" y="1522031"/>
                </a:lnTo>
                <a:lnTo>
                  <a:pt x="442077" y="1504751"/>
                </a:lnTo>
                <a:lnTo>
                  <a:pt x="380158" y="1480271"/>
                </a:lnTo>
                <a:lnTo>
                  <a:pt x="320398" y="1450032"/>
                </a:lnTo>
                <a:lnTo>
                  <a:pt x="264238" y="1413312"/>
                </a:lnTo>
                <a:lnTo>
                  <a:pt x="211678" y="1371553"/>
                </a:lnTo>
                <a:lnTo>
                  <a:pt x="164879" y="1324033"/>
                </a:lnTo>
                <a:lnTo>
                  <a:pt x="122399" y="1272194"/>
                </a:lnTo>
                <a:lnTo>
                  <a:pt x="85679" y="1216034"/>
                </a:lnTo>
                <a:lnTo>
                  <a:pt x="55439" y="1156275"/>
                </a:lnTo>
                <a:lnTo>
                  <a:pt x="31679" y="1093636"/>
                </a:lnTo>
                <a:lnTo>
                  <a:pt x="14399" y="1029557"/>
                </a:lnTo>
                <a:lnTo>
                  <a:pt x="3599" y="963318"/>
                </a:lnTo>
                <a:lnTo>
                  <a:pt x="0" y="896358"/>
                </a:lnTo>
                <a:lnTo>
                  <a:pt x="0" y="0"/>
                </a:lnTo>
              </a:path>
              <a:path w="2036444" h="1536700">
                <a:moveTo>
                  <a:pt x="2035916" y="0"/>
                </a:moveTo>
                <a:lnTo>
                  <a:pt x="2036149" y="895638"/>
                </a:lnTo>
                <a:lnTo>
                  <a:pt x="2035429" y="895638"/>
                </a:lnTo>
                <a:lnTo>
                  <a:pt x="2034709" y="928758"/>
                </a:lnTo>
                <a:lnTo>
                  <a:pt x="2027509" y="995717"/>
                </a:lnTo>
                <a:lnTo>
                  <a:pt x="2013829" y="1061236"/>
                </a:lnTo>
                <a:lnTo>
                  <a:pt x="1992950" y="1124596"/>
                </a:lnTo>
                <a:lnTo>
                  <a:pt x="1965590" y="1185795"/>
                </a:lnTo>
                <a:lnTo>
                  <a:pt x="1932470" y="1244114"/>
                </a:lnTo>
                <a:lnTo>
                  <a:pt x="1892870" y="1298113"/>
                </a:lnTo>
                <a:lnTo>
                  <a:pt x="1848230" y="1347793"/>
                </a:lnTo>
                <a:lnTo>
                  <a:pt x="1798551" y="1393152"/>
                </a:lnTo>
                <a:lnTo>
                  <a:pt x="1744551" y="1432032"/>
                </a:lnTo>
                <a:lnTo>
                  <a:pt x="1686231" y="1465871"/>
                </a:lnTo>
                <a:lnTo>
                  <a:pt x="1625031" y="1493231"/>
                </a:lnTo>
                <a:lnTo>
                  <a:pt x="1561672" y="1513391"/>
                </a:lnTo>
                <a:lnTo>
                  <a:pt x="1496152" y="1527791"/>
                </a:lnTo>
                <a:lnTo>
                  <a:pt x="1429192" y="1534991"/>
                </a:lnTo>
                <a:lnTo>
                  <a:pt x="1396073" y="1535711"/>
                </a:lnTo>
                <a:lnTo>
                  <a:pt x="1395353" y="1536431"/>
                </a:lnTo>
                <a:lnTo>
                  <a:pt x="1395353" y="1535711"/>
                </a:lnTo>
                <a:lnTo>
                  <a:pt x="1362233" y="1534991"/>
                </a:lnTo>
                <a:lnTo>
                  <a:pt x="1328393" y="1532111"/>
                </a:lnTo>
                <a:lnTo>
                  <a:pt x="1262153" y="1522031"/>
                </a:lnTo>
                <a:lnTo>
                  <a:pt x="1197354" y="1504751"/>
                </a:lnTo>
                <a:lnTo>
                  <a:pt x="1135434" y="1480271"/>
                </a:lnTo>
                <a:lnTo>
                  <a:pt x="1075674" y="1450032"/>
                </a:lnTo>
                <a:lnTo>
                  <a:pt x="1019514" y="1413312"/>
                </a:lnTo>
                <a:lnTo>
                  <a:pt x="966955" y="1371553"/>
                </a:lnTo>
                <a:lnTo>
                  <a:pt x="920155" y="1324033"/>
                </a:lnTo>
                <a:lnTo>
                  <a:pt x="877675" y="1272194"/>
                </a:lnTo>
                <a:lnTo>
                  <a:pt x="840955" y="1216034"/>
                </a:lnTo>
                <a:lnTo>
                  <a:pt x="810715" y="1156275"/>
                </a:lnTo>
                <a:lnTo>
                  <a:pt x="786956" y="1093636"/>
                </a:lnTo>
                <a:lnTo>
                  <a:pt x="769676" y="1029557"/>
                </a:lnTo>
                <a:lnTo>
                  <a:pt x="758876" y="963318"/>
                </a:lnTo>
                <a:lnTo>
                  <a:pt x="755276" y="896358"/>
                </a:lnTo>
                <a:lnTo>
                  <a:pt x="755276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600200" y="5073687"/>
            <a:ext cx="15963900" cy="3886835"/>
            <a:chOff x="1600200" y="5073687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5"/>
              <a:ext cx="15087599" cy="36861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64" y="5073687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50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29" y="266998"/>
                  </a:lnTo>
                  <a:lnTo>
                    <a:pt x="815205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1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5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1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7"/>
                  </a:lnTo>
                  <a:lnTo>
                    <a:pt x="1266824" y="1377151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1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5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1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6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5" y="2244988"/>
                  </a:lnTo>
                  <a:lnTo>
                    <a:pt x="779829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8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94753" y="457761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94753" y="507438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4753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94753" y="60693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1008887"/>
            <a:ext cx="6556247" cy="23256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3" y="1075944"/>
            <a:ext cx="7982711" cy="21244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79825" y="77689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13" y="60438"/>
                </a:lnTo>
                <a:lnTo>
                  <a:pt x="7073" y="126676"/>
                </a:lnTo>
                <a:lnTo>
                  <a:pt x="15713" y="192914"/>
                </a:lnTo>
                <a:lnTo>
                  <a:pt x="27953" y="258432"/>
                </a:lnTo>
                <a:lnTo>
                  <a:pt x="43072" y="322510"/>
                </a:lnTo>
                <a:lnTo>
                  <a:pt x="61792" y="386588"/>
                </a:lnTo>
                <a:lnTo>
                  <a:pt x="84111" y="449226"/>
                </a:lnTo>
                <a:lnTo>
                  <a:pt x="109310" y="510425"/>
                </a:lnTo>
                <a:lnTo>
                  <a:pt x="138109" y="570903"/>
                </a:lnTo>
                <a:lnTo>
                  <a:pt x="169788" y="629221"/>
                </a:lnTo>
                <a:lnTo>
                  <a:pt x="204347" y="685379"/>
                </a:lnTo>
                <a:lnTo>
                  <a:pt x="242506" y="740818"/>
                </a:lnTo>
                <a:lnTo>
                  <a:pt x="282825" y="793376"/>
                </a:lnTo>
                <a:lnTo>
                  <a:pt x="326023" y="843774"/>
                </a:lnTo>
                <a:lnTo>
                  <a:pt x="371382" y="892013"/>
                </a:lnTo>
                <a:lnTo>
                  <a:pt x="419621" y="938092"/>
                </a:lnTo>
                <a:lnTo>
                  <a:pt x="470019" y="981290"/>
                </a:lnTo>
                <a:lnTo>
                  <a:pt x="523297" y="1021609"/>
                </a:lnTo>
                <a:lnTo>
                  <a:pt x="578016" y="1059048"/>
                </a:lnTo>
                <a:lnTo>
                  <a:pt x="634174" y="1093607"/>
                </a:lnTo>
                <a:lnTo>
                  <a:pt x="693212" y="1125286"/>
                </a:lnTo>
                <a:lnTo>
                  <a:pt x="752970" y="1154085"/>
                </a:lnTo>
                <a:lnTo>
                  <a:pt x="814169" y="1180004"/>
                </a:lnTo>
                <a:lnTo>
                  <a:pt x="876807" y="1201604"/>
                </a:lnTo>
                <a:lnTo>
                  <a:pt x="940885" y="1221043"/>
                </a:lnTo>
                <a:lnTo>
                  <a:pt x="1004963" y="1236162"/>
                </a:lnTo>
                <a:lnTo>
                  <a:pt x="1070481" y="1248402"/>
                </a:lnTo>
                <a:lnTo>
                  <a:pt x="1136719" y="1257042"/>
                </a:lnTo>
                <a:lnTo>
                  <a:pt x="1202957" y="1262802"/>
                </a:lnTo>
                <a:lnTo>
                  <a:pt x="1269195" y="1264242"/>
                </a:lnTo>
                <a:lnTo>
                  <a:pt x="1269195" y="1263522"/>
                </a:lnTo>
                <a:lnTo>
                  <a:pt x="1335433" y="1262082"/>
                </a:lnTo>
                <a:lnTo>
                  <a:pt x="1401671" y="1256322"/>
                </a:lnTo>
                <a:lnTo>
                  <a:pt x="1467909" y="1247682"/>
                </a:lnTo>
                <a:lnTo>
                  <a:pt x="1533427" y="1235442"/>
                </a:lnTo>
                <a:lnTo>
                  <a:pt x="1597505" y="1220323"/>
                </a:lnTo>
                <a:lnTo>
                  <a:pt x="1661583" y="1201604"/>
                </a:lnTo>
                <a:lnTo>
                  <a:pt x="1724221" y="1179284"/>
                </a:lnTo>
                <a:lnTo>
                  <a:pt x="1785419" y="1154085"/>
                </a:lnTo>
                <a:lnTo>
                  <a:pt x="1845897" y="1125286"/>
                </a:lnTo>
                <a:lnTo>
                  <a:pt x="1904215" y="1093607"/>
                </a:lnTo>
                <a:lnTo>
                  <a:pt x="1960374" y="1059048"/>
                </a:lnTo>
                <a:lnTo>
                  <a:pt x="2015812" y="1020889"/>
                </a:lnTo>
                <a:lnTo>
                  <a:pt x="2068370" y="980570"/>
                </a:lnTo>
                <a:lnTo>
                  <a:pt x="2118769" y="937372"/>
                </a:lnTo>
                <a:lnTo>
                  <a:pt x="2167007" y="892013"/>
                </a:lnTo>
                <a:lnTo>
                  <a:pt x="2213086" y="843774"/>
                </a:lnTo>
                <a:lnTo>
                  <a:pt x="2256285" y="793376"/>
                </a:lnTo>
                <a:lnTo>
                  <a:pt x="2296603" y="740098"/>
                </a:lnTo>
                <a:lnTo>
                  <a:pt x="2334042" y="685379"/>
                </a:lnTo>
                <a:lnTo>
                  <a:pt x="2368601" y="629221"/>
                </a:lnTo>
                <a:lnTo>
                  <a:pt x="2400280" y="570183"/>
                </a:lnTo>
                <a:lnTo>
                  <a:pt x="2429079" y="510425"/>
                </a:lnTo>
                <a:lnTo>
                  <a:pt x="2454999" y="449226"/>
                </a:lnTo>
                <a:lnTo>
                  <a:pt x="2476598" y="386588"/>
                </a:lnTo>
                <a:lnTo>
                  <a:pt x="2496037" y="322510"/>
                </a:lnTo>
                <a:lnTo>
                  <a:pt x="2511157" y="258432"/>
                </a:lnTo>
                <a:lnTo>
                  <a:pt x="2523396" y="192914"/>
                </a:lnTo>
                <a:lnTo>
                  <a:pt x="2532036" y="126676"/>
                </a:lnTo>
                <a:lnTo>
                  <a:pt x="2537796" y="60438"/>
                </a:lnTo>
                <a:lnTo>
                  <a:pt x="2539110" y="0"/>
                </a:lnTo>
              </a:path>
              <a:path w="2539365" h="1264285">
                <a:moveTo>
                  <a:pt x="629980" y="0"/>
                </a:moveTo>
                <a:lnTo>
                  <a:pt x="633454" y="61158"/>
                </a:lnTo>
                <a:lnTo>
                  <a:pt x="643534" y="127396"/>
                </a:lnTo>
                <a:lnTo>
                  <a:pt x="660813" y="192194"/>
                </a:lnTo>
                <a:lnTo>
                  <a:pt x="685293" y="254112"/>
                </a:lnTo>
                <a:lnTo>
                  <a:pt x="715532" y="313871"/>
                </a:lnTo>
                <a:lnTo>
                  <a:pt x="752250" y="370029"/>
                </a:lnTo>
                <a:lnTo>
                  <a:pt x="794009" y="422587"/>
                </a:lnTo>
                <a:lnTo>
                  <a:pt x="841528" y="469386"/>
                </a:lnTo>
                <a:lnTo>
                  <a:pt x="893366" y="511865"/>
                </a:lnTo>
                <a:lnTo>
                  <a:pt x="949524" y="548583"/>
                </a:lnTo>
                <a:lnTo>
                  <a:pt x="1009283" y="578823"/>
                </a:lnTo>
                <a:lnTo>
                  <a:pt x="1071921" y="602582"/>
                </a:lnTo>
                <a:lnTo>
                  <a:pt x="1135999" y="619861"/>
                </a:lnTo>
                <a:lnTo>
                  <a:pt x="1202237" y="630661"/>
                </a:lnTo>
                <a:lnTo>
                  <a:pt x="1269195" y="634261"/>
                </a:lnTo>
                <a:lnTo>
                  <a:pt x="1269195" y="633541"/>
                </a:lnTo>
                <a:lnTo>
                  <a:pt x="1302314" y="632821"/>
                </a:lnTo>
                <a:lnTo>
                  <a:pt x="1369272" y="625621"/>
                </a:lnTo>
                <a:lnTo>
                  <a:pt x="1434790" y="611941"/>
                </a:lnTo>
                <a:lnTo>
                  <a:pt x="1498148" y="591062"/>
                </a:lnTo>
                <a:lnTo>
                  <a:pt x="1559346" y="563703"/>
                </a:lnTo>
                <a:lnTo>
                  <a:pt x="1617664" y="530584"/>
                </a:lnTo>
                <a:lnTo>
                  <a:pt x="1671662" y="490985"/>
                </a:lnTo>
                <a:lnTo>
                  <a:pt x="1721341" y="446347"/>
                </a:lnTo>
                <a:lnTo>
                  <a:pt x="1766700" y="396668"/>
                </a:lnTo>
                <a:lnTo>
                  <a:pt x="1805578" y="342670"/>
                </a:lnTo>
                <a:lnTo>
                  <a:pt x="1839417" y="284351"/>
                </a:lnTo>
                <a:lnTo>
                  <a:pt x="1866777" y="223153"/>
                </a:lnTo>
                <a:lnTo>
                  <a:pt x="1886936" y="159795"/>
                </a:lnTo>
                <a:lnTo>
                  <a:pt x="1901335" y="94277"/>
                </a:lnTo>
                <a:lnTo>
                  <a:pt x="1908535" y="27319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11285" y="9039598"/>
            <a:ext cx="2054860" cy="1257300"/>
            <a:chOff x="11611285" y="9039598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5" y="9048958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283" y="640072"/>
                  </a:moveTo>
                  <a:lnTo>
                    <a:pt x="1276683" y="573113"/>
                  </a:lnTo>
                  <a:lnTo>
                    <a:pt x="1266604" y="506873"/>
                  </a:lnTo>
                  <a:lnTo>
                    <a:pt x="1248604" y="442074"/>
                  </a:lnTo>
                  <a:lnTo>
                    <a:pt x="1224845" y="379435"/>
                  </a:lnTo>
                  <a:lnTo>
                    <a:pt x="1194605" y="319676"/>
                  </a:lnTo>
                  <a:lnTo>
                    <a:pt x="1157886" y="263516"/>
                  </a:lnTo>
                  <a:lnTo>
                    <a:pt x="1116127" y="211677"/>
                  </a:lnTo>
                  <a:lnTo>
                    <a:pt x="1068608" y="164158"/>
                  </a:lnTo>
                  <a:lnTo>
                    <a:pt x="1016770" y="122398"/>
                  </a:lnTo>
                  <a:lnTo>
                    <a:pt x="959891" y="85678"/>
                  </a:lnTo>
                  <a:lnTo>
                    <a:pt x="900853" y="55439"/>
                  </a:lnTo>
                  <a:lnTo>
                    <a:pt x="838214" y="31679"/>
                  </a:lnTo>
                  <a:lnTo>
                    <a:pt x="773416" y="13679"/>
                  </a:lnTo>
                  <a:lnTo>
                    <a:pt x="707178" y="3599"/>
                  </a:lnTo>
                  <a:lnTo>
                    <a:pt x="640219" y="0"/>
                  </a:lnTo>
                  <a:lnTo>
                    <a:pt x="606380" y="719"/>
                  </a:lnTo>
                  <a:lnTo>
                    <a:pt x="540142" y="7919"/>
                  </a:lnTo>
                  <a:lnTo>
                    <a:pt x="474623" y="21599"/>
                  </a:lnTo>
                  <a:lnTo>
                    <a:pt x="410545" y="42479"/>
                  </a:lnTo>
                  <a:lnTo>
                    <a:pt x="349347" y="69839"/>
                  </a:lnTo>
                  <a:lnTo>
                    <a:pt x="291748" y="102958"/>
                  </a:lnTo>
                  <a:lnTo>
                    <a:pt x="237749" y="142558"/>
                  </a:lnTo>
                  <a:lnTo>
                    <a:pt x="187351" y="187197"/>
                  </a:lnTo>
                  <a:lnTo>
                    <a:pt x="142712" y="237597"/>
                  </a:lnTo>
                  <a:lnTo>
                    <a:pt x="103113" y="291596"/>
                  </a:lnTo>
                  <a:lnTo>
                    <a:pt x="69994" y="349195"/>
                  </a:lnTo>
                  <a:lnTo>
                    <a:pt x="42634" y="410395"/>
                  </a:lnTo>
                  <a:lnTo>
                    <a:pt x="21755" y="474474"/>
                  </a:lnTo>
                  <a:lnTo>
                    <a:pt x="8075" y="539993"/>
                  </a:lnTo>
                  <a:lnTo>
                    <a:pt x="875" y="606232"/>
                  </a:lnTo>
                  <a:lnTo>
                    <a:pt x="155" y="640072"/>
                  </a:lnTo>
                  <a:lnTo>
                    <a:pt x="0" y="1238041"/>
                  </a:lnTo>
                </a:path>
                <a:path w="1280795" h="1238250">
                  <a:moveTo>
                    <a:pt x="1280283" y="1238041"/>
                  </a:moveTo>
                  <a:lnTo>
                    <a:pt x="1280283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25" y="9048958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83" y="640072"/>
                  </a:moveTo>
                  <a:lnTo>
                    <a:pt x="1276683" y="573113"/>
                  </a:lnTo>
                  <a:lnTo>
                    <a:pt x="1266604" y="506873"/>
                  </a:lnTo>
                  <a:lnTo>
                    <a:pt x="1248604" y="442074"/>
                  </a:lnTo>
                  <a:lnTo>
                    <a:pt x="1224845" y="379435"/>
                  </a:lnTo>
                  <a:lnTo>
                    <a:pt x="1194605" y="319676"/>
                  </a:lnTo>
                  <a:lnTo>
                    <a:pt x="1157886" y="263516"/>
                  </a:lnTo>
                  <a:lnTo>
                    <a:pt x="1116127" y="211677"/>
                  </a:lnTo>
                  <a:lnTo>
                    <a:pt x="1068608" y="164158"/>
                  </a:lnTo>
                  <a:lnTo>
                    <a:pt x="1016770" y="122398"/>
                  </a:lnTo>
                  <a:lnTo>
                    <a:pt x="959891" y="85678"/>
                  </a:lnTo>
                  <a:lnTo>
                    <a:pt x="900853" y="55439"/>
                  </a:lnTo>
                  <a:lnTo>
                    <a:pt x="838214" y="31679"/>
                  </a:lnTo>
                  <a:lnTo>
                    <a:pt x="773416" y="13679"/>
                  </a:lnTo>
                  <a:lnTo>
                    <a:pt x="707178" y="3599"/>
                  </a:lnTo>
                  <a:lnTo>
                    <a:pt x="640219" y="0"/>
                  </a:lnTo>
                  <a:lnTo>
                    <a:pt x="606380" y="719"/>
                  </a:lnTo>
                  <a:lnTo>
                    <a:pt x="540142" y="7919"/>
                  </a:lnTo>
                  <a:lnTo>
                    <a:pt x="474623" y="21599"/>
                  </a:lnTo>
                  <a:lnTo>
                    <a:pt x="410545" y="42479"/>
                  </a:lnTo>
                  <a:lnTo>
                    <a:pt x="349347" y="69839"/>
                  </a:lnTo>
                  <a:lnTo>
                    <a:pt x="291748" y="102958"/>
                  </a:lnTo>
                  <a:lnTo>
                    <a:pt x="237749" y="142558"/>
                  </a:lnTo>
                  <a:lnTo>
                    <a:pt x="187351" y="187197"/>
                  </a:lnTo>
                  <a:lnTo>
                    <a:pt x="142712" y="237597"/>
                  </a:lnTo>
                  <a:lnTo>
                    <a:pt x="103113" y="291596"/>
                  </a:lnTo>
                  <a:lnTo>
                    <a:pt x="69994" y="349195"/>
                  </a:lnTo>
                  <a:lnTo>
                    <a:pt x="42634" y="410395"/>
                  </a:lnTo>
                  <a:lnTo>
                    <a:pt x="21755" y="474474"/>
                  </a:lnTo>
                  <a:lnTo>
                    <a:pt x="8075" y="539993"/>
                  </a:lnTo>
                  <a:lnTo>
                    <a:pt x="875" y="606232"/>
                  </a:lnTo>
                  <a:lnTo>
                    <a:pt x="155" y="640072"/>
                  </a:lnTo>
                  <a:lnTo>
                    <a:pt x="0" y="1238041"/>
                  </a:lnTo>
                </a:path>
                <a:path w="1280794" h="1238250">
                  <a:moveTo>
                    <a:pt x="1280283" y="1238041"/>
                  </a:moveTo>
                  <a:lnTo>
                    <a:pt x="1280283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7439" y="89063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9" y="0"/>
                </a:moveTo>
                <a:lnTo>
                  <a:pt x="1281588" y="1439"/>
                </a:lnTo>
              </a:path>
              <a:path w="1282065" h="772159">
                <a:moveTo>
                  <a:pt x="634314" y="0"/>
                </a:moveTo>
                <a:lnTo>
                  <a:pt x="1279428" y="771714"/>
                </a:lnTo>
              </a:path>
              <a:path w="1282065" h="772159">
                <a:moveTo>
                  <a:pt x="647994" y="0"/>
                </a:moveTo>
                <a:lnTo>
                  <a:pt x="0" y="770275"/>
                </a:lnTo>
              </a:path>
              <a:path w="1282065" h="772159">
                <a:moveTo>
                  <a:pt x="642954" y="7918"/>
                </a:moveTo>
                <a:lnTo>
                  <a:pt x="6443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2154" y="6093359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5" y="7230"/>
                </a:moveTo>
                <a:lnTo>
                  <a:pt x="642184" y="6479"/>
                </a:lnTo>
                <a:lnTo>
                  <a:pt x="613387" y="2879"/>
                </a:lnTo>
                <a:lnTo>
                  <a:pt x="583869" y="719"/>
                </a:lnTo>
                <a:lnTo>
                  <a:pt x="555072" y="0"/>
                </a:lnTo>
                <a:lnTo>
                  <a:pt x="526274" y="719"/>
                </a:lnTo>
                <a:lnTo>
                  <a:pt x="467959" y="6479"/>
                </a:lnTo>
                <a:lnTo>
                  <a:pt x="411084" y="18719"/>
                </a:lnTo>
                <a:lnTo>
                  <a:pt x="356369" y="36719"/>
                </a:lnTo>
                <a:lnTo>
                  <a:pt x="303093" y="60479"/>
                </a:lnTo>
                <a:lnTo>
                  <a:pt x="252698" y="89279"/>
                </a:lnTo>
                <a:lnTo>
                  <a:pt x="205902" y="123839"/>
                </a:lnTo>
                <a:lnTo>
                  <a:pt x="162705" y="162719"/>
                </a:lnTo>
                <a:lnTo>
                  <a:pt x="123829" y="205918"/>
                </a:lnTo>
                <a:lnTo>
                  <a:pt x="89272" y="252718"/>
                </a:lnTo>
                <a:lnTo>
                  <a:pt x="60474" y="303118"/>
                </a:lnTo>
                <a:lnTo>
                  <a:pt x="36716" y="356398"/>
                </a:lnTo>
                <a:lnTo>
                  <a:pt x="18718" y="411117"/>
                </a:lnTo>
                <a:lnTo>
                  <a:pt x="6479" y="467997"/>
                </a:lnTo>
                <a:lnTo>
                  <a:pt x="719" y="526317"/>
                </a:lnTo>
                <a:lnTo>
                  <a:pt x="0" y="555117"/>
                </a:lnTo>
                <a:lnTo>
                  <a:pt x="719" y="555117"/>
                </a:lnTo>
                <a:lnTo>
                  <a:pt x="1439" y="583916"/>
                </a:lnTo>
                <a:lnTo>
                  <a:pt x="7199" y="642236"/>
                </a:lnTo>
                <a:lnTo>
                  <a:pt x="19438" y="698396"/>
                </a:lnTo>
                <a:lnTo>
                  <a:pt x="37436" y="753835"/>
                </a:lnTo>
                <a:lnTo>
                  <a:pt x="61194" y="807115"/>
                </a:lnTo>
                <a:lnTo>
                  <a:pt x="89992" y="857515"/>
                </a:lnTo>
                <a:lnTo>
                  <a:pt x="124549" y="904315"/>
                </a:lnTo>
                <a:lnTo>
                  <a:pt x="162705" y="947514"/>
                </a:lnTo>
                <a:lnTo>
                  <a:pt x="205902" y="986394"/>
                </a:lnTo>
                <a:lnTo>
                  <a:pt x="253418" y="1020234"/>
                </a:lnTo>
                <a:lnTo>
                  <a:pt x="303093" y="1049754"/>
                </a:lnTo>
                <a:lnTo>
                  <a:pt x="356369" y="1073514"/>
                </a:lnTo>
                <a:lnTo>
                  <a:pt x="411804" y="1091514"/>
                </a:lnTo>
                <a:lnTo>
                  <a:pt x="468679" y="1103034"/>
                </a:lnTo>
                <a:lnTo>
                  <a:pt x="526274" y="1109514"/>
                </a:lnTo>
                <a:lnTo>
                  <a:pt x="555072" y="1110234"/>
                </a:lnTo>
                <a:lnTo>
                  <a:pt x="555072" y="1109514"/>
                </a:lnTo>
                <a:lnTo>
                  <a:pt x="583869" y="1108794"/>
                </a:lnTo>
                <a:lnTo>
                  <a:pt x="613387" y="1106634"/>
                </a:lnTo>
                <a:lnTo>
                  <a:pt x="642184" y="1103034"/>
                </a:lnTo>
                <a:lnTo>
                  <a:pt x="645845" y="1102283"/>
                </a:lnTo>
              </a:path>
              <a:path w="646430" h="3332479">
                <a:moveTo>
                  <a:pt x="645845" y="1118184"/>
                </a:moveTo>
                <a:lnTo>
                  <a:pt x="642184" y="1117433"/>
                </a:lnTo>
                <a:lnTo>
                  <a:pt x="613387" y="1113833"/>
                </a:lnTo>
                <a:lnTo>
                  <a:pt x="583869" y="1111674"/>
                </a:lnTo>
                <a:lnTo>
                  <a:pt x="555072" y="1110954"/>
                </a:lnTo>
                <a:lnTo>
                  <a:pt x="526274" y="1111674"/>
                </a:lnTo>
                <a:lnTo>
                  <a:pt x="467959" y="1117433"/>
                </a:lnTo>
                <a:lnTo>
                  <a:pt x="411084" y="1129673"/>
                </a:lnTo>
                <a:lnTo>
                  <a:pt x="356369" y="1147673"/>
                </a:lnTo>
                <a:lnTo>
                  <a:pt x="303093" y="1171433"/>
                </a:lnTo>
                <a:lnTo>
                  <a:pt x="252698" y="1200233"/>
                </a:lnTo>
                <a:lnTo>
                  <a:pt x="205902" y="1234793"/>
                </a:lnTo>
                <a:lnTo>
                  <a:pt x="162705" y="1273673"/>
                </a:lnTo>
                <a:lnTo>
                  <a:pt x="123829" y="1316872"/>
                </a:lnTo>
                <a:lnTo>
                  <a:pt x="89272" y="1363672"/>
                </a:lnTo>
                <a:lnTo>
                  <a:pt x="60474" y="1414072"/>
                </a:lnTo>
                <a:lnTo>
                  <a:pt x="36716" y="1467352"/>
                </a:lnTo>
                <a:lnTo>
                  <a:pt x="18718" y="1522071"/>
                </a:lnTo>
                <a:lnTo>
                  <a:pt x="6479" y="1578951"/>
                </a:lnTo>
                <a:lnTo>
                  <a:pt x="719" y="1637271"/>
                </a:lnTo>
                <a:lnTo>
                  <a:pt x="0" y="1666071"/>
                </a:lnTo>
                <a:lnTo>
                  <a:pt x="719" y="1666071"/>
                </a:lnTo>
                <a:lnTo>
                  <a:pt x="1439" y="1694870"/>
                </a:lnTo>
                <a:lnTo>
                  <a:pt x="7199" y="1753190"/>
                </a:lnTo>
                <a:lnTo>
                  <a:pt x="19438" y="1809350"/>
                </a:lnTo>
                <a:lnTo>
                  <a:pt x="37436" y="1864789"/>
                </a:lnTo>
                <a:lnTo>
                  <a:pt x="61194" y="1918069"/>
                </a:lnTo>
                <a:lnTo>
                  <a:pt x="89992" y="1968469"/>
                </a:lnTo>
                <a:lnTo>
                  <a:pt x="124549" y="2015269"/>
                </a:lnTo>
                <a:lnTo>
                  <a:pt x="162705" y="2058468"/>
                </a:lnTo>
                <a:lnTo>
                  <a:pt x="205902" y="2097348"/>
                </a:lnTo>
                <a:lnTo>
                  <a:pt x="253418" y="2131188"/>
                </a:lnTo>
                <a:lnTo>
                  <a:pt x="303093" y="2160708"/>
                </a:lnTo>
                <a:lnTo>
                  <a:pt x="356369" y="2184468"/>
                </a:lnTo>
                <a:lnTo>
                  <a:pt x="411804" y="2202468"/>
                </a:lnTo>
                <a:lnTo>
                  <a:pt x="468679" y="2213988"/>
                </a:lnTo>
                <a:lnTo>
                  <a:pt x="526274" y="2220468"/>
                </a:lnTo>
                <a:lnTo>
                  <a:pt x="555072" y="2221188"/>
                </a:lnTo>
                <a:lnTo>
                  <a:pt x="555072" y="2220468"/>
                </a:lnTo>
                <a:lnTo>
                  <a:pt x="583869" y="2219748"/>
                </a:lnTo>
                <a:lnTo>
                  <a:pt x="613387" y="2217588"/>
                </a:lnTo>
                <a:lnTo>
                  <a:pt x="642184" y="2213988"/>
                </a:lnTo>
                <a:lnTo>
                  <a:pt x="645845" y="2213237"/>
                </a:lnTo>
              </a:path>
              <a:path w="646430" h="3332479">
                <a:moveTo>
                  <a:pt x="645845" y="2229138"/>
                </a:moveTo>
                <a:lnTo>
                  <a:pt x="642184" y="2228387"/>
                </a:lnTo>
                <a:lnTo>
                  <a:pt x="613387" y="2224788"/>
                </a:lnTo>
                <a:lnTo>
                  <a:pt x="583869" y="2222628"/>
                </a:lnTo>
                <a:lnTo>
                  <a:pt x="555072" y="2221908"/>
                </a:lnTo>
                <a:lnTo>
                  <a:pt x="526274" y="2222628"/>
                </a:lnTo>
                <a:lnTo>
                  <a:pt x="467959" y="2228387"/>
                </a:lnTo>
                <a:lnTo>
                  <a:pt x="411084" y="2240627"/>
                </a:lnTo>
                <a:lnTo>
                  <a:pt x="356369" y="2258627"/>
                </a:lnTo>
                <a:lnTo>
                  <a:pt x="303093" y="2282387"/>
                </a:lnTo>
                <a:lnTo>
                  <a:pt x="252698" y="2311187"/>
                </a:lnTo>
                <a:lnTo>
                  <a:pt x="205902" y="2345747"/>
                </a:lnTo>
                <a:lnTo>
                  <a:pt x="162705" y="2384627"/>
                </a:lnTo>
                <a:lnTo>
                  <a:pt x="123829" y="2427826"/>
                </a:lnTo>
                <a:lnTo>
                  <a:pt x="89272" y="2474626"/>
                </a:lnTo>
                <a:lnTo>
                  <a:pt x="60474" y="2525026"/>
                </a:lnTo>
                <a:lnTo>
                  <a:pt x="36716" y="2578306"/>
                </a:lnTo>
                <a:lnTo>
                  <a:pt x="18718" y="2633025"/>
                </a:lnTo>
                <a:lnTo>
                  <a:pt x="6479" y="2689905"/>
                </a:lnTo>
                <a:lnTo>
                  <a:pt x="719" y="2748225"/>
                </a:lnTo>
                <a:lnTo>
                  <a:pt x="0" y="2777025"/>
                </a:lnTo>
                <a:lnTo>
                  <a:pt x="719" y="2777025"/>
                </a:lnTo>
                <a:lnTo>
                  <a:pt x="1439" y="2805824"/>
                </a:lnTo>
                <a:lnTo>
                  <a:pt x="7199" y="2864144"/>
                </a:lnTo>
                <a:lnTo>
                  <a:pt x="19438" y="2920304"/>
                </a:lnTo>
                <a:lnTo>
                  <a:pt x="37436" y="2975743"/>
                </a:lnTo>
                <a:lnTo>
                  <a:pt x="61194" y="3029023"/>
                </a:lnTo>
                <a:lnTo>
                  <a:pt x="89992" y="3079423"/>
                </a:lnTo>
                <a:lnTo>
                  <a:pt x="124549" y="3126223"/>
                </a:lnTo>
                <a:lnTo>
                  <a:pt x="162705" y="3169422"/>
                </a:lnTo>
                <a:lnTo>
                  <a:pt x="205902" y="3208302"/>
                </a:lnTo>
                <a:lnTo>
                  <a:pt x="253418" y="3242142"/>
                </a:lnTo>
                <a:lnTo>
                  <a:pt x="303093" y="3271662"/>
                </a:lnTo>
                <a:lnTo>
                  <a:pt x="356369" y="3295422"/>
                </a:lnTo>
                <a:lnTo>
                  <a:pt x="411804" y="3313422"/>
                </a:lnTo>
                <a:lnTo>
                  <a:pt x="468679" y="3324942"/>
                </a:lnTo>
                <a:lnTo>
                  <a:pt x="526274" y="3331422"/>
                </a:lnTo>
                <a:lnTo>
                  <a:pt x="555072" y="3332142"/>
                </a:lnTo>
                <a:lnTo>
                  <a:pt x="555072" y="3331422"/>
                </a:lnTo>
                <a:lnTo>
                  <a:pt x="583869" y="3330702"/>
                </a:lnTo>
                <a:lnTo>
                  <a:pt x="613387" y="3328542"/>
                </a:lnTo>
                <a:lnTo>
                  <a:pt x="642184" y="3324942"/>
                </a:lnTo>
                <a:lnTo>
                  <a:pt x="645845" y="332419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08380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1205804" y="1378620"/>
                </a:moveTo>
                <a:lnTo>
                  <a:pt x="0" y="1378620"/>
                </a:lnTo>
                <a:lnTo>
                  <a:pt x="0" y="0"/>
                </a:lnTo>
                <a:lnTo>
                  <a:pt x="73436" y="5916"/>
                </a:lnTo>
                <a:lnTo>
                  <a:pt x="139676" y="14556"/>
                </a:lnTo>
                <a:lnTo>
                  <a:pt x="205196" y="26796"/>
                </a:lnTo>
                <a:lnTo>
                  <a:pt x="269996" y="41916"/>
                </a:lnTo>
                <a:lnTo>
                  <a:pt x="333356" y="60636"/>
                </a:lnTo>
                <a:lnTo>
                  <a:pt x="395996" y="82956"/>
                </a:lnTo>
                <a:lnTo>
                  <a:pt x="457196" y="108876"/>
                </a:lnTo>
                <a:lnTo>
                  <a:pt x="517675" y="136956"/>
                </a:lnTo>
                <a:lnTo>
                  <a:pt x="575995" y="168636"/>
                </a:lnTo>
                <a:lnTo>
                  <a:pt x="632875" y="203915"/>
                </a:lnTo>
                <a:lnTo>
                  <a:pt x="687595" y="241355"/>
                </a:lnTo>
                <a:lnTo>
                  <a:pt x="740155" y="281675"/>
                </a:lnTo>
                <a:lnTo>
                  <a:pt x="790555" y="324875"/>
                </a:lnTo>
                <a:lnTo>
                  <a:pt x="838795" y="370955"/>
                </a:lnTo>
                <a:lnTo>
                  <a:pt x="884875" y="419195"/>
                </a:lnTo>
                <a:lnTo>
                  <a:pt x="928074" y="469595"/>
                </a:lnTo>
                <a:lnTo>
                  <a:pt x="968394" y="522155"/>
                </a:lnTo>
                <a:lnTo>
                  <a:pt x="1005834" y="576875"/>
                </a:lnTo>
                <a:lnTo>
                  <a:pt x="1041114" y="633754"/>
                </a:lnTo>
                <a:lnTo>
                  <a:pt x="1072794" y="692074"/>
                </a:lnTo>
                <a:lnTo>
                  <a:pt x="1100874" y="752554"/>
                </a:lnTo>
                <a:lnTo>
                  <a:pt x="1126794" y="813754"/>
                </a:lnTo>
                <a:lnTo>
                  <a:pt x="1149114" y="876394"/>
                </a:lnTo>
                <a:lnTo>
                  <a:pt x="1167834" y="939754"/>
                </a:lnTo>
                <a:lnTo>
                  <a:pt x="1182954" y="1004554"/>
                </a:lnTo>
                <a:lnTo>
                  <a:pt x="1195194" y="1070073"/>
                </a:lnTo>
                <a:lnTo>
                  <a:pt x="1203834" y="1136313"/>
                </a:lnTo>
                <a:lnTo>
                  <a:pt x="1209594" y="1202553"/>
                </a:lnTo>
                <a:lnTo>
                  <a:pt x="1211034" y="1268793"/>
                </a:lnTo>
                <a:lnTo>
                  <a:pt x="1209594" y="1335033"/>
                </a:lnTo>
                <a:lnTo>
                  <a:pt x="1205804" y="137862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76370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29" y="1260166"/>
                </a:moveTo>
                <a:lnTo>
                  <a:pt x="1137425" y="1254233"/>
                </a:lnTo>
                <a:lnTo>
                  <a:pt x="1071185" y="1245593"/>
                </a:lnTo>
                <a:lnTo>
                  <a:pt x="1005665" y="1233353"/>
                </a:lnTo>
                <a:lnTo>
                  <a:pt x="941585" y="1218233"/>
                </a:lnTo>
                <a:lnTo>
                  <a:pt x="877505" y="1199513"/>
                </a:lnTo>
                <a:lnTo>
                  <a:pt x="814865" y="1177193"/>
                </a:lnTo>
                <a:lnTo>
                  <a:pt x="753666" y="1151993"/>
                </a:lnTo>
                <a:lnTo>
                  <a:pt x="693186" y="1123193"/>
                </a:lnTo>
                <a:lnTo>
                  <a:pt x="634866" y="1091514"/>
                </a:lnTo>
                <a:lnTo>
                  <a:pt x="578706" y="1056954"/>
                </a:lnTo>
                <a:lnTo>
                  <a:pt x="523266" y="1018794"/>
                </a:lnTo>
                <a:lnTo>
                  <a:pt x="470706" y="978474"/>
                </a:lnTo>
                <a:lnTo>
                  <a:pt x="420306" y="935274"/>
                </a:lnTo>
                <a:lnTo>
                  <a:pt x="372066" y="889914"/>
                </a:lnTo>
                <a:lnTo>
                  <a:pt x="325987" y="841674"/>
                </a:lnTo>
                <a:lnTo>
                  <a:pt x="282787" y="791274"/>
                </a:lnTo>
                <a:lnTo>
                  <a:pt x="242467" y="737994"/>
                </a:lnTo>
                <a:lnTo>
                  <a:pt x="205027" y="683274"/>
                </a:lnTo>
                <a:lnTo>
                  <a:pt x="170467" y="627115"/>
                </a:lnTo>
                <a:lnTo>
                  <a:pt x="138787" y="568075"/>
                </a:lnTo>
                <a:lnTo>
                  <a:pt x="109987" y="508315"/>
                </a:lnTo>
                <a:lnTo>
                  <a:pt x="84067" y="447115"/>
                </a:lnTo>
                <a:lnTo>
                  <a:pt x="62467" y="384475"/>
                </a:lnTo>
                <a:lnTo>
                  <a:pt x="43027" y="320395"/>
                </a:lnTo>
                <a:lnTo>
                  <a:pt x="27907" y="256315"/>
                </a:lnTo>
                <a:lnTo>
                  <a:pt x="15667" y="190796"/>
                </a:lnTo>
                <a:lnTo>
                  <a:pt x="7027" y="124556"/>
                </a:lnTo>
                <a:lnTo>
                  <a:pt x="1267" y="58316"/>
                </a:lnTo>
                <a:lnTo>
                  <a:pt x="0" y="0"/>
                </a:lnTo>
                <a:lnTo>
                  <a:pt x="1211629" y="0"/>
                </a:lnTo>
                <a:lnTo>
                  <a:pt x="1211629" y="126016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89484" y="1104746"/>
            <a:ext cx="15116175" cy="3695700"/>
            <a:chOff x="1589484" y="1104746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4" y="1104746"/>
              <a:ext cx="15116174" cy="3695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558" y="1468080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50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30" y="266998"/>
                  </a:lnTo>
                  <a:lnTo>
                    <a:pt x="815206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6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2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6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2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4"/>
                  </a:lnTo>
                  <a:lnTo>
                    <a:pt x="1266824" y="1377154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2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6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2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6" y="2118978"/>
                  </a:lnTo>
                  <a:lnTo>
                    <a:pt x="914863" y="2152196"/>
                  </a:lnTo>
                  <a:lnTo>
                    <a:pt x="882755" y="2184292"/>
                  </a:lnTo>
                  <a:lnTo>
                    <a:pt x="849525" y="2215234"/>
                  </a:lnTo>
                  <a:lnTo>
                    <a:pt x="815206" y="2244988"/>
                  </a:lnTo>
                  <a:lnTo>
                    <a:pt x="779830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8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950081" y="762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50081" y="125924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50081" y="175673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50081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1753" y="1577519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68"/>
                </a:moveTo>
                <a:lnTo>
                  <a:pt x="1439" y="0"/>
                </a:lnTo>
              </a:path>
              <a:path w="772160" h="1282064">
                <a:moveTo>
                  <a:pt x="0" y="646554"/>
                </a:moveTo>
                <a:lnTo>
                  <a:pt x="771714" y="1439"/>
                </a:lnTo>
              </a:path>
              <a:path w="772160" h="1282064">
                <a:moveTo>
                  <a:pt x="0" y="633594"/>
                </a:moveTo>
                <a:lnTo>
                  <a:pt x="770275" y="1281588"/>
                </a:lnTo>
              </a:path>
              <a:path w="772160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5172455"/>
            <a:ext cx="6650735" cy="10302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3" y="5218175"/>
            <a:ext cx="7946135" cy="1728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248"/>
                </a:moveTo>
                <a:lnTo>
                  <a:pt x="0" y="0"/>
                </a:lnTo>
                <a:lnTo>
                  <a:pt x="1138756" y="0"/>
                </a:lnTo>
                <a:lnTo>
                  <a:pt x="1137489" y="58260"/>
                </a:lnTo>
                <a:lnTo>
                  <a:pt x="1131729" y="124498"/>
                </a:lnTo>
                <a:lnTo>
                  <a:pt x="1123090" y="190735"/>
                </a:lnTo>
                <a:lnTo>
                  <a:pt x="1110850" y="256252"/>
                </a:lnTo>
                <a:lnTo>
                  <a:pt x="1095731" y="320329"/>
                </a:lnTo>
                <a:lnTo>
                  <a:pt x="1076292" y="384406"/>
                </a:lnTo>
                <a:lnTo>
                  <a:pt x="1054693" y="447044"/>
                </a:lnTo>
                <a:lnTo>
                  <a:pt x="1028774" y="508241"/>
                </a:lnTo>
                <a:lnTo>
                  <a:pt x="999975" y="567998"/>
                </a:lnTo>
                <a:lnTo>
                  <a:pt x="968297" y="627036"/>
                </a:lnTo>
                <a:lnTo>
                  <a:pt x="933738" y="683193"/>
                </a:lnTo>
                <a:lnTo>
                  <a:pt x="896300" y="737911"/>
                </a:lnTo>
                <a:lnTo>
                  <a:pt x="855981" y="791189"/>
                </a:lnTo>
                <a:lnTo>
                  <a:pt x="812783" y="841586"/>
                </a:lnTo>
                <a:lnTo>
                  <a:pt x="766705" y="889824"/>
                </a:lnTo>
                <a:lnTo>
                  <a:pt x="718467" y="935182"/>
                </a:lnTo>
                <a:lnTo>
                  <a:pt x="668070" y="978380"/>
                </a:lnTo>
                <a:lnTo>
                  <a:pt x="615512" y="1018699"/>
                </a:lnTo>
                <a:lnTo>
                  <a:pt x="560074" y="1056857"/>
                </a:lnTo>
                <a:lnTo>
                  <a:pt x="503917" y="1091416"/>
                </a:lnTo>
                <a:lnTo>
                  <a:pt x="445599" y="1123094"/>
                </a:lnTo>
                <a:lnTo>
                  <a:pt x="385122" y="1151893"/>
                </a:lnTo>
                <a:lnTo>
                  <a:pt x="323925" y="1177092"/>
                </a:lnTo>
                <a:lnTo>
                  <a:pt x="261287" y="1199411"/>
                </a:lnTo>
                <a:lnTo>
                  <a:pt x="197210" y="1218130"/>
                </a:lnTo>
                <a:lnTo>
                  <a:pt x="133133" y="1233249"/>
                </a:lnTo>
                <a:lnTo>
                  <a:pt x="67616" y="1245489"/>
                </a:lnTo>
                <a:lnTo>
                  <a:pt x="1379" y="1254128"/>
                </a:lnTo>
                <a:lnTo>
                  <a:pt x="0" y="1254248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95984" y="8671676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2"/>
                </a:moveTo>
                <a:lnTo>
                  <a:pt x="2032084" y="573113"/>
                </a:lnTo>
                <a:lnTo>
                  <a:pt x="2022004" y="506873"/>
                </a:lnTo>
                <a:lnTo>
                  <a:pt x="2004004" y="442074"/>
                </a:lnTo>
                <a:lnTo>
                  <a:pt x="1980244" y="379435"/>
                </a:lnTo>
                <a:lnTo>
                  <a:pt x="1950004" y="319676"/>
                </a:lnTo>
                <a:lnTo>
                  <a:pt x="1913284" y="263516"/>
                </a:lnTo>
                <a:lnTo>
                  <a:pt x="1871524" y="211677"/>
                </a:lnTo>
                <a:lnTo>
                  <a:pt x="1824005" y="164158"/>
                </a:lnTo>
                <a:lnTo>
                  <a:pt x="1772165" y="122398"/>
                </a:lnTo>
                <a:lnTo>
                  <a:pt x="1715285" y="85678"/>
                </a:lnTo>
                <a:lnTo>
                  <a:pt x="1656245" y="55439"/>
                </a:lnTo>
                <a:lnTo>
                  <a:pt x="1593606" y="31679"/>
                </a:lnTo>
                <a:lnTo>
                  <a:pt x="1528806" y="13679"/>
                </a:lnTo>
                <a:lnTo>
                  <a:pt x="1462566" y="3599"/>
                </a:lnTo>
                <a:lnTo>
                  <a:pt x="1395607" y="0"/>
                </a:lnTo>
                <a:lnTo>
                  <a:pt x="1361767" y="719"/>
                </a:lnTo>
                <a:lnTo>
                  <a:pt x="1295527" y="7919"/>
                </a:lnTo>
                <a:lnTo>
                  <a:pt x="1230008" y="21599"/>
                </a:lnTo>
                <a:lnTo>
                  <a:pt x="1165928" y="42479"/>
                </a:lnTo>
                <a:lnTo>
                  <a:pt x="1104728" y="69839"/>
                </a:lnTo>
                <a:lnTo>
                  <a:pt x="1047129" y="102958"/>
                </a:lnTo>
                <a:lnTo>
                  <a:pt x="993129" y="142558"/>
                </a:lnTo>
                <a:lnTo>
                  <a:pt x="942729" y="187197"/>
                </a:lnTo>
                <a:lnTo>
                  <a:pt x="898089" y="237597"/>
                </a:lnTo>
                <a:lnTo>
                  <a:pt x="858490" y="291596"/>
                </a:lnTo>
                <a:lnTo>
                  <a:pt x="825370" y="349195"/>
                </a:lnTo>
                <a:lnTo>
                  <a:pt x="798010" y="410395"/>
                </a:lnTo>
                <a:lnTo>
                  <a:pt x="777130" y="474474"/>
                </a:lnTo>
                <a:lnTo>
                  <a:pt x="763450" y="539993"/>
                </a:lnTo>
                <a:lnTo>
                  <a:pt x="756250" y="606232"/>
                </a:lnTo>
                <a:lnTo>
                  <a:pt x="755530" y="640072"/>
                </a:lnTo>
                <a:lnTo>
                  <a:pt x="755276" y="1615322"/>
                </a:lnTo>
              </a:path>
              <a:path w="2035809" h="1615440">
                <a:moveTo>
                  <a:pt x="2035684" y="1615322"/>
                </a:moveTo>
                <a:lnTo>
                  <a:pt x="2035684" y="640072"/>
                </a:lnTo>
              </a:path>
              <a:path w="2035809" h="1615440">
                <a:moveTo>
                  <a:pt x="1280407" y="640072"/>
                </a:moveTo>
                <a:lnTo>
                  <a:pt x="1276807" y="573113"/>
                </a:lnTo>
                <a:lnTo>
                  <a:pt x="1266727" y="506873"/>
                </a:lnTo>
                <a:lnTo>
                  <a:pt x="1248728" y="442074"/>
                </a:lnTo>
                <a:lnTo>
                  <a:pt x="1224968" y="379435"/>
                </a:lnTo>
                <a:lnTo>
                  <a:pt x="1194728" y="319676"/>
                </a:lnTo>
                <a:lnTo>
                  <a:pt x="1158008" y="263516"/>
                </a:lnTo>
                <a:lnTo>
                  <a:pt x="1116248" y="211677"/>
                </a:lnTo>
                <a:lnTo>
                  <a:pt x="1068728" y="164158"/>
                </a:lnTo>
                <a:lnTo>
                  <a:pt x="1016889" y="122398"/>
                </a:lnTo>
                <a:lnTo>
                  <a:pt x="960009" y="85678"/>
                </a:lnTo>
                <a:lnTo>
                  <a:pt x="900969" y="55439"/>
                </a:lnTo>
                <a:lnTo>
                  <a:pt x="838330" y="31679"/>
                </a:lnTo>
                <a:lnTo>
                  <a:pt x="773530" y="13679"/>
                </a:lnTo>
                <a:lnTo>
                  <a:pt x="707290" y="3599"/>
                </a:lnTo>
                <a:lnTo>
                  <a:pt x="640331" y="0"/>
                </a:lnTo>
                <a:lnTo>
                  <a:pt x="606491" y="719"/>
                </a:lnTo>
                <a:lnTo>
                  <a:pt x="540251" y="7919"/>
                </a:lnTo>
                <a:lnTo>
                  <a:pt x="474731" y="21599"/>
                </a:lnTo>
                <a:lnTo>
                  <a:pt x="410652" y="42479"/>
                </a:lnTo>
                <a:lnTo>
                  <a:pt x="349452" y="69839"/>
                </a:lnTo>
                <a:lnTo>
                  <a:pt x="291852" y="102958"/>
                </a:lnTo>
                <a:lnTo>
                  <a:pt x="237853" y="142558"/>
                </a:lnTo>
                <a:lnTo>
                  <a:pt x="187453" y="187197"/>
                </a:lnTo>
                <a:lnTo>
                  <a:pt x="142813" y="237597"/>
                </a:lnTo>
                <a:lnTo>
                  <a:pt x="103213" y="291596"/>
                </a:lnTo>
                <a:lnTo>
                  <a:pt x="70094" y="349195"/>
                </a:lnTo>
                <a:lnTo>
                  <a:pt x="42734" y="410395"/>
                </a:lnTo>
                <a:lnTo>
                  <a:pt x="21854" y="474474"/>
                </a:lnTo>
                <a:lnTo>
                  <a:pt x="8174" y="539993"/>
                </a:lnTo>
                <a:lnTo>
                  <a:pt x="974" y="606232"/>
                </a:lnTo>
                <a:lnTo>
                  <a:pt x="254" y="640072"/>
                </a:lnTo>
                <a:lnTo>
                  <a:pt x="0" y="1615322"/>
                </a:lnTo>
              </a:path>
              <a:path w="2035809" h="1615440">
                <a:moveTo>
                  <a:pt x="1280407" y="1615322"/>
                </a:moveTo>
                <a:lnTo>
                  <a:pt x="1280407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19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61"/>
                </a:moveTo>
                <a:lnTo>
                  <a:pt x="390" y="0"/>
                </a:lnTo>
              </a:path>
              <a:path w="1295400" h="1288415">
                <a:moveTo>
                  <a:pt x="1295280" y="1287454"/>
                </a:moveTo>
                <a:lnTo>
                  <a:pt x="1270041" y="1288003"/>
                </a:lnTo>
                <a:lnTo>
                  <a:pt x="1270041" y="1287283"/>
                </a:lnTo>
                <a:lnTo>
                  <a:pt x="1203803" y="1285843"/>
                </a:lnTo>
                <a:lnTo>
                  <a:pt x="1137565" y="1280083"/>
                </a:lnTo>
                <a:lnTo>
                  <a:pt x="1071327" y="1271443"/>
                </a:lnTo>
                <a:lnTo>
                  <a:pt x="1005809" y="1259203"/>
                </a:lnTo>
                <a:lnTo>
                  <a:pt x="941731" y="1244084"/>
                </a:lnTo>
                <a:lnTo>
                  <a:pt x="877653" y="1225364"/>
                </a:lnTo>
                <a:lnTo>
                  <a:pt x="815015" y="1203045"/>
                </a:lnTo>
                <a:lnTo>
                  <a:pt x="753817" y="1177846"/>
                </a:lnTo>
                <a:lnTo>
                  <a:pt x="693338" y="1149047"/>
                </a:lnTo>
                <a:lnTo>
                  <a:pt x="635020" y="1117368"/>
                </a:lnTo>
                <a:lnTo>
                  <a:pt x="578862" y="1082809"/>
                </a:lnTo>
                <a:lnTo>
                  <a:pt x="523424" y="1044650"/>
                </a:lnTo>
                <a:lnTo>
                  <a:pt x="470865" y="1004331"/>
                </a:lnTo>
                <a:lnTo>
                  <a:pt x="420467" y="961133"/>
                </a:lnTo>
                <a:lnTo>
                  <a:pt x="372228" y="915774"/>
                </a:lnTo>
                <a:lnTo>
                  <a:pt x="326150" y="867535"/>
                </a:lnTo>
                <a:lnTo>
                  <a:pt x="282951" y="817137"/>
                </a:lnTo>
                <a:lnTo>
                  <a:pt x="242632" y="763859"/>
                </a:lnTo>
                <a:lnTo>
                  <a:pt x="205193" y="709140"/>
                </a:lnTo>
                <a:lnTo>
                  <a:pt x="170634" y="652982"/>
                </a:lnTo>
                <a:lnTo>
                  <a:pt x="138955" y="593944"/>
                </a:lnTo>
                <a:lnTo>
                  <a:pt x="110156" y="534186"/>
                </a:lnTo>
                <a:lnTo>
                  <a:pt x="84237" y="472987"/>
                </a:lnTo>
                <a:lnTo>
                  <a:pt x="62638" y="410349"/>
                </a:lnTo>
                <a:lnTo>
                  <a:pt x="43198" y="346271"/>
                </a:lnTo>
                <a:lnTo>
                  <a:pt x="28079" y="282193"/>
                </a:lnTo>
                <a:lnTo>
                  <a:pt x="15839" y="216675"/>
                </a:lnTo>
                <a:lnTo>
                  <a:pt x="7199" y="150437"/>
                </a:lnTo>
                <a:lnTo>
                  <a:pt x="1439" y="84199"/>
                </a:lnTo>
                <a:lnTo>
                  <a:pt x="0" y="17961"/>
                </a:lnTo>
              </a:path>
              <a:path w="1295400" h="1288415">
                <a:moveTo>
                  <a:pt x="629980" y="17961"/>
                </a:moveTo>
                <a:lnTo>
                  <a:pt x="630362" y="0"/>
                </a:lnTo>
              </a:path>
              <a:path w="1295400" h="1288415">
                <a:moveTo>
                  <a:pt x="1295280" y="657473"/>
                </a:moveTo>
                <a:lnTo>
                  <a:pt x="1270041" y="658022"/>
                </a:lnTo>
                <a:lnTo>
                  <a:pt x="1270041" y="657302"/>
                </a:lnTo>
                <a:lnTo>
                  <a:pt x="1236922" y="656582"/>
                </a:lnTo>
                <a:lnTo>
                  <a:pt x="1169964" y="649382"/>
                </a:lnTo>
                <a:lnTo>
                  <a:pt x="1104446" y="635702"/>
                </a:lnTo>
                <a:lnTo>
                  <a:pt x="1041088" y="614823"/>
                </a:lnTo>
                <a:lnTo>
                  <a:pt x="979890" y="587464"/>
                </a:lnTo>
                <a:lnTo>
                  <a:pt x="921571" y="554345"/>
                </a:lnTo>
                <a:lnTo>
                  <a:pt x="867573" y="514746"/>
                </a:lnTo>
                <a:lnTo>
                  <a:pt x="817895" y="470108"/>
                </a:lnTo>
                <a:lnTo>
                  <a:pt x="772536" y="420429"/>
                </a:lnTo>
                <a:lnTo>
                  <a:pt x="733657" y="366431"/>
                </a:lnTo>
                <a:lnTo>
                  <a:pt x="699818" y="308112"/>
                </a:lnTo>
                <a:lnTo>
                  <a:pt x="672459" y="246914"/>
                </a:lnTo>
                <a:lnTo>
                  <a:pt x="652300" y="183556"/>
                </a:lnTo>
                <a:lnTo>
                  <a:pt x="637900" y="118038"/>
                </a:lnTo>
                <a:lnTo>
                  <a:pt x="630700" y="51080"/>
                </a:lnTo>
                <a:lnTo>
                  <a:pt x="629980" y="17961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76876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5" y="0"/>
                </a:moveTo>
                <a:lnTo>
                  <a:pt x="2203164" y="2879"/>
                </a:lnTo>
                <a:lnTo>
                  <a:pt x="2260043" y="12238"/>
                </a:lnTo>
                <a:lnTo>
                  <a:pt x="2316202" y="27357"/>
                </a:lnTo>
                <a:lnTo>
                  <a:pt x="2370922" y="48235"/>
                </a:lnTo>
                <a:lnTo>
                  <a:pt x="2422761" y="74153"/>
                </a:lnTo>
                <a:lnTo>
                  <a:pt x="2471001" y="105830"/>
                </a:lnTo>
                <a:lnTo>
                  <a:pt x="2516360" y="142547"/>
                </a:lnTo>
                <a:lnTo>
                  <a:pt x="2557399" y="183584"/>
                </a:lnTo>
                <a:lnTo>
                  <a:pt x="2594119" y="228940"/>
                </a:lnTo>
                <a:lnTo>
                  <a:pt x="2625799" y="277896"/>
                </a:lnTo>
                <a:lnTo>
                  <a:pt x="2651718" y="329011"/>
                </a:lnTo>
                <a:lnTo>
                  <a:pt x="2672598" y="383726"/>
                </a:lnTo>
                <a:lnTo>
                  <a:pt x="2687718" y="439882"/>
                </a:lnTo>
                <a:lnTo>
                  <a:pt x="2697078" y="496757"/>
                </a:lnTo>
                <a:lnTo>
                  <a:pt x="2698056" y="510122"/>
                </a:lnTo>
              </a:path>
              <a:path w="2698115" h="510540">
                <a:moveTo>
                  <a:pt x="1592353" y="510122"/>
                </a:moveTo>
                <a:lnTo>
                  <a:pt x="1596931" y="467959"/>
                </a:lnTo>
                <a:lnTo>
                  <a:pt x="1609171" y="411804"/>
                </a:lnTo>
                <a:lnTo>
                  <a:pt x="1627171" y="356369"/>
                </a:lnTo>
                <a:lnTo>
                  <a:pt x="1650931" y="303093"/>
                </a:lnTo>
                <a:lnTo>
                  <a:pt x="1679730" y="252698"/>
                </a:lnTo>
                <a:lnTo>
                  <a:pt x="1714290" y="205902"/>
                </a:lnTo>
                <a:lnTo>
                  <a:pt x="1752449" y="162705"/>
                </a:lnTo>
                <a:lnTo>
                  <a:pt x="1795649" y="123829"/>
                </a:lnTo>
                <a:lnTo>
                  <a:pt x="1843168" y="89992"/>
                </a:lnTo>
                <a:lnTo>
                  <a:pt x="1892848" y="60474"/>
                </a:lnTo>
                <a:lnTo>
                  <a:pt x="1946127" y="36716"/>
                </a:lnTo>
                <a:lnTo>
                  <a:pt x="2001566" y="18718"/>
                </a:lnTo>
                <a:lnTo>
                  <a:pt x="2058446" y="7199"/>
                </a:lnTo>
                <a:lnTo>
                  <a:pt x="2116045" y="719"/>
                </a:lnTo>
                <a:lnTo>
                  <a:pt x="2144845" y="0"/>
                </a:lnTo>
              </a:path>
              <a:path w="2698115" h="510540">
                <a:moveTo>
                  <a:pt x="1034618" y="0"/>
                </a:moveTo>
                <a:lnTo>
                  <a:pt x="1092938" y="2879"/>
                </a:lnTo>
                <a:lnTo>
                  <a:pt x="1149817" y="12238"/>
                </a:lnTo>
                <a:lnTo>
                  <a:pt x="1205976" y="27357"/>
                </a:lnTo>
                <a:lnTo>
                  <a:pt x="1260696" y="48235"/>
                </a:lnTo>
                <a:lnTo>
                  <a:pt x="1312535" y="74153"/>
                </a:lnTo>
                <a:lnTo>
                  <a:pt x="1360774" y="105830"/>
                </a:lnTo>
                <a:lnTo>
                  <a:pt x="1406134" y="142547"/>
                </a:lnTo>
                <a:lnTo>
                  <a:pt x="1447173" y="183584"/>
                </a:lnTo>
                <a:lnTo>
                  <a:pt x="1483893" y="228940"/>
                </a:lnTo>
                <a:lnTo>
                  <a:pt x="1515572" y="277896"/>
                </a:lnTo>
                <a:lnTo>
                  <a:pt x="1541492" y="329011"/>
                </a:lnTo>
                <a:lnTo>
                  <a:pt x="1562372" y="383726"/>
                </a:lnTo>
                <a:lnTo>
                  <a:pt x="1577492" y="439882"/>
                </a:lnTo>
                <a:lnTo>
                  <a:pt x="1586852" y="496757"/>
                </a:lnTo>
                <a:lnTo>
                  <a:pt x="1587830" y="510122"/>
                </a:lnTo>
              </a:path>
              <a:path w="2698115" h="510540">
                <a:moveTo>
                  <a:pt x="482127" y="510122"/>
                </a:moveTo>
                <a:lnTo>
                  <a:pt x="486705" y="467959"/>
                </a:lnTo>
                <a:lnTo>
                  <a:pt x="498945" y="411804"/>
                </a:lnTo>
                <a:lnTo>
                  <a:pt x="516945" y="356369"/>
                </a:lnTo>
                <a:lnTo>
                  <a:pt x="540705" y="303093"/>
                </a:lnTo>
                <a:lnTo>
                  <a:pt x="569504" y="252698"/>
                </a:lnTo>
                <a:lnTo>
                  <a:pt x="604064" y="205902"/>
                </a:lnTo>
                <a:lnTo>
                  <a:pt x="642223" y="162705"/>
                </a:lnTo>
                <a:lnTo>
                  <a:pt x="685423" y="123829"/>
                </a:lnTo>
                <a:lnTo>
                  <a:pt x="732942" y="89992"/>
                </a:lnTo>
                <a:lnTo>
                  <a:pt x="782621" y="60474"/>
                </a:lnTo>
                <a:lnTo>
                  <a:pt x="835901" y="36716"/>
                </a:lnTo>
                <a:lnTo>
                  <a:pt x="891340" y="18718"/>
                </a:lnTo>
                <a:lnTo>
                  <a:pt x="948219" y="7199"/>
                </a:lnTo>
                <a:lnTo>
                  <a:pt x="1005819" y="719"/>
                </a:lnTo>
                <a:lnTo>
                  <a:pt x="1034618" y="0"/>
                </a:lnTo>
              </a:path>
              <a:path w="2698115" h="510540">
                <a:moveTo>
                  <a:pt x="0" y="5130"/>
                </a:moveTo>
                <a:lnTo>
                  <a:pt x="38871" y="12238"/>
                </a:lnTo>
                <a:lnTo>
                  <a:pt x="95030" y="27357"/>
                </a:lnTo>
                <a:lnTo>
                  <a:pt x="149749" y="48235"/>
                </a:lnTo>
                <a:lnTo>
                  <a:pt x="201589" y="74153"/>
                </a:lnTo>
                <a:lnTo>
                  <a:pt x="249828" y="105830"/>
                </a:lnTo>
                <a:lnTo>
                  <a:pt x="295188" y="142547"/>
                </a:lnTo>
                <a:lnTo>
                  <a:pt x="336227" y="183584"/>
                </a:lnTo>
                <a:lnTo>
                  <a:pt x="372947" y="228940"/>
                </a:lnTo>
                <a:lnTo>
                  <a:pt x="404626" y="277896"/>
                </a:lnTo>
                <a:lnTo>
                  <a:pt x="430546" y="329011"/>
                </a:lnTo>
                <a:lnTo>
                  <a:pt x="451426" y="383726"/>
                </a:lnTo>
                <a:lnTo>
                  <a:pt x="466545" y="439882"/>
                </a:lnTo>
                <a:lnTo>
                  <a:pt x="475905" y="496757"/>
                </a:lnTo>
                <a:lnTo>
                  <a:pt x="476883" y="510122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6152" y="6786718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5822"/>
                </a:moveTo>
                <a:lnTo>
                  <a:pt x="771714" y="71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52238" y="0"/>
            <a:ext cx="7309484" cy="9119870"/>
            <a:chOff x="9552238" y="0"/>
            <a:chExt cx="7309484" cy="9119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39" y="1167119"/>
              <a:ext cx="6387702" cy="795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52238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1976227"/>
                  </a:moveTo>
                  <a:lnTo>
                    <a:pt x="1222685" y="1975395"/>
                  </a:lnTo>
                  <a:lnTo>
                    <a:pt x="1174394" y="1972662"/>
                  </a:lnTo>
                  <a:lnTo>
                    <a:pt x="1126600" y="1968147"/>
                  </a:lnTo>
                  <a:lnTo>
                    <a:pt x="1079334" y="1961882"/>
                  </a:lnTo>
                  <a:lnTo>
                    <a:pt x="1032630" y="1953902"/>
                  </a:lnTo>
                  <a:lnTo>
                    <a:pt x="986521" y="1944239"/>
                  </a:lnTo>
                  <a:lnTo>
                    <a:pt x="941040" y="1932926"/>
                  </a:lnTo>
                  <a:lnTo>
                    <a:pt x="896219" y="1919996"/>
                  </a:lnTo>
                  <a:lnTo>
                    <a:pt x="852092" y="1905483"/>
                  </a:lnTo>
                  <a:lnTo>
                    <a:pt x="808692" y="1889418"/>
                  </a:lnTo>
                  <a:lnTo>
                    <a:pt x="766051" y="1871836"/>
                  </a:lnTo>
                  <a:lnTo>
                    <a:pt x="724203" y="1852770"/>
                  </a:lnTo>
                  <a:lnTo>
                    <a:pt x="683181" y="1832252"/>
                  </a:lnTo>
                  <a:lnTo>
                    <a:pt x="643017" y="1810315"/>
                  </a:lnTo>
                  <a:lnTo>
                    <a:pt x="603745" y="1786993"/>
                  </a:lnTo>
                  <a:lnTo>
                    <a:pt x="565397" y="1762318"/>
                  </a:lnTo>
                  <a:lnTo>
                    <a:pt x="528007" y="1736324"/>
                  </a:lnTo>
                  <a:lnTo>
                    <a:pt x="491608" y="1709043"/>
                  </a:lnTo>
                  <a:lnTo>
                    <a:pt x="456232" y="1680509"/>
                  </a:lnTo>
                  <a:lnTo>
                    <a:pt x="421912" y="1650754"/>
                  </a:lnTo>
                  <a:lnTo>
                    <a:pt x="388682" y="1619812"/>
                  </a:lnTo>
                  <a:lnTo>
                    <a:pt x="356574" y="1587716"/>
                  </a:lnTo>
                  <a:lnTo>
                    <a:pt x="325622" y="1554499"/>
                  </a:lnTo>
                  <a:lnTo>
                    <a:pt x="295858" y="1520193"/>
                  </a:lnTo>
                  <a:lnTo>
                    <a:pt x="267315" y="1484832"/>
                  </a:lnTo>
                  <a:lnTo>
                    <a:pt x="240027" y="1448449"/>
                  </a:lnTo>
                  <a:lnTo>
                    <a:pt x="214026" y="1411077"/>
                  </a:lnTo>
                  <a:lnTo>
                    <a:pt x="189346" y="1372749"/>
                  </a:lnTo>
                  <a:lnTo>
                    <a:pt x="166018" y="1333498"/>
                  </a:lnTo>
                  <a:lnTo>
                    <a:pt x="144077" y="1293356"/>
                  </a:lnTo>
                  <a:lnTo>
                    <a:pt x="123556" y="1252358"/>
                  </a:lnTo>
                  <a:lnTo>
                    <a:pt x="104486" y="1210536"/>
                  </a:lnTo>
                  <a:lnTo>
                    <a:pt x="86902" y="1167923"/>
                  </a:lnTo>
                  <a:lnTo>
                    <a:pt x="70835" y="1124551"/>
                  </a:lnTo>
                  <a:lnTo>
                    <a:pt x="56320" y="1080456"/>
                  </a:lnTo>
                  <a:lnTo>
                    <a:pt x="43390" y="1035668"/>
                  </a:lnTo>
                  <a:lnTo>
                    <a:pt x="32076" y="990221"/>
                  </a:lnTo>
                  <a:lnTo>
                    <a:pt x="22412" y="944149"/>
                  </a:lnTo>
                  <a:lnTo>
                    <a:pt x="14432" y="897484"/>
                  </a:lnTo>
                  <a:lnTo>
                    <a:pt x="8167" y="850259"/>
                  </a:lnTo>
                  <a:lnTo>
                    <a:pt x="3651" y="802508"/>
                  </a:lnTo>
                  <a:lnTo>
                    <a:pt x="918" y="754263"/>
                  </a:lnTo>
                  <a:lnTo>
                    <a:pt x="0" y="705557"/>
                  </a:lnTo>
                  <a:lnTo>
                    <a:pt x="918" y="656853"/>
                  </a:lnTo>
                  <a:lnTo>
                    <a:pt x="3651" y="608611"/>
                  </a:lnTo>
                  <a:lnTo>
                    <a:pt x="8167" y="560865"/>
                  </a:lnTo>
                  <a:lnTo>
                    <a:pt x="14432" y="513648"/>
                  </a:lnTo>
                  <a:lnTo>
                    <a:pt x="22412" y="466992"/>
                  </a:lnTo>
                  <a:lnTo>
                    <a:pt x="32076" y="420931"/>
                  </a:lnTo>
                  <a:lnTo>
                    <a:pt x="43390" y="375498"/>
                  </a:lnTo>
                  <a:lnTo>
                    <a:pt x="56320" y="330724"/>
                  </a:lnTo>
                  <a:lnTo>
                    <a:pt x="70835" y="286644"/>
                  </a:lnTo>
                  <a:lnTo>
                    <a:pt x="86902" y="243290"/>
                  </a:lnTo>
                  <a:lnTo>
                    <a:pt x="104486" y="200696"/>
                  </a:lnTo>
                  <a:lnTo>
                    <a:pt x="123556" y="158893"/>
                  </a:lnTo>
                  <a:lnTo>
                    <a:pt x="144077" y="117916"/>
                  </a:lnTo>
                  <a:lnTo>
                    <a:pt x="166018" y="77796"/>
                  </a:lnTo>
                  <a:lnTo>
                    <a:pt x="189346" y="38567"/>
                  </a:lnTo>
                  <a:lnTo>
                    <a:pt x="214209" y="0"/>
                  </a:lnTo>
                  <a:lnTo>
                    <a:pt x="1266824" y="0"/>
                  </a:lnTo>
                  <a:lnTo>
                    <a:pt x="1266824" y="1976227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06711" y="566647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53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14"/>
                  </a:lnTo>
                  <a:lnTo>
                    <a:pt x="276466" y="136753"/>
                  </a:lnTo>
                  <a:close/>
                </a:path>
                <a:path w="1768475" h="277494">
                  <a:moveTo>
                    <a:pt x="773239" y="136753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14"/>
                  </a:lnTo>
                  <a:lnTo>
                    <a:pt x="773239" y="136753"/>
                  </a:lnTo>
                  <a:close/>
                </a:path>
                <a:path w="1768475" h="277494">
                  <a:moveTo>
                    <a:pt x="1270736" y="136753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107" y="208737"/>
                  </a:lnTo>
                  <a:lnTo>
                    <a:pt x="1133944" y="277114"/>
                  </a:lnTo>
                  <a:lnTo>
                    <a:pt x="1270736" y="136753"/>
                  </a:lnTo>
                  <a:close/>
                </a:path>
                <a:path w="1768475" h="277494">
                  <a:moveTo>
                    <a:pt x="1768233" y="136753"/>
                  </a:moveTo>
                  <a:lnTo>
                    <a:pt x="1628559" y="0"/>
                  </a:lnTo>
                  <a:lnTo>
                    <a:pt x="1491767" y="139636"/>
                  </a:lnTo>
                  <a:lnTo>
                    <a:pt x="1561604" y="208737"/>
                  </a:lnTo>
                  <a:lnTo>
                    <a:pt x="1631442" y="277114"/>
                  </a:lnTo>
                  <a:lnTo>
                    <a:pt x="1768233" y="13675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1045463"/>
            <a:ext cx="7117079" cy="7741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7" y="2712719"/>
            <a:ext cx="7610855" cy="1984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16" y="3938401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7"/>
                </a:moveTo>
                <a:lnTo>
                  <a:pt x="2879" y="496797"/>
                </a:lnTo>
                <a:lnTo>
                  <a:pt x="12238" y="439917"/>
                </a:lnTo>
                <a:lnTo>
                  <a:pt x="27357" y="383757"/>
                </a:lnTo>
                <a:lnTo>
                  <a:pt x="48235" y="329038"/>
                </a:lnTo>
                <a:lnTo>
                  <a:pt x="74153" y="277198"/>
                </a:lnTo>
                <a:lnTo>
                  <a:pt x="105830" y="228958"/>
                </a:lnTo>
                <a:lnTo>
                  <a:pt x="142547" y="183599"/>
                </a:lnTo>
                <a:lnTo>
                  <a:pt x="183584" y="142559"/>
                </a:lnTo>
                <a:lnTo>
                  <a:pt x="228940" y="105839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68082" y="325"/>
                </a:lnTo>
              </a:path>
              <a:path w="568325" h="3332479">
                <a:moveTo>
                  <a:pt x="568082" y="1109908"/>
                </a:moveTo>
                <a:lnTo>
                  <a:pt x="555072" y="1110234"/>
                </a:lnTo>
                <a:lnTo>
                  <a:pt x="555072" y="1109514"/>
                </a:lnTo>
                <a:lnTo>
                  <a:pt x="526274" y="1108794"/>
                </a:lnTo>
                <a:lnTo>
                  <a:pt x="467959" y="1103034"/>
                </a:lnTo>
                <a:lnTo>
                  <a:pt x="411804" y="1090794"/>
                </a:lnTo>
                <a:lnTo>
                  <a:pt x="356369" y="1072794"/>
                </a:lnTo>
                <a:lnTo>
                  <a:pt x="303093" y="1049034"/>
                </a:lnTo>
                <a:lnTo>
                  <a:pt x="252698" y="1020234"/>
                </a:lnTo>
                <a:lnTo>
                  <a:pt x="205902" y="985674"/>
                </a:lnTo>
                <a:lnTo>
                  <a:pt x="162705" y="947514"/>
                </a:lnTo>
                <a:lnTo>
                  <a:pt x="123829" y="904315"/>
                </a:lnTo>
                <a:lnTo>
                  <a:pt x="89992" y="856795"/>
                </a:lnTo>
                <a:lnTo>
                  <a:pt x="60474" y="807115"/>
                </a:lnTo>
                <a:lnTo>
                  <a:pt x="36716" y="753835"/>
                </a:lnTo>
                <a:lnTo>
                  <a:pt x="18718" y="698396"/>
                </a:lnTo>
                <a:lnTo>
                  <a:pt x="7199" y="641516"/>
                </a:lnTo>
                <a:lnTo>
                  <a:pt x="719" y="583916"/>
                </a:lnTo>
                <a:lnTo>
                  <a:pt x="0" y="555117"/>
                </a:lnTo>
              </a:path>
              <a:path w="568325" h="3332479">
                <a:moveTo>
                  <a:pt x="0" y="1666071"/>
                </a:moveTo>
                <a:lnTo>
                  <a:pt x="2879" y="1607751"/>
                </a:lnTo>
                <a:lnTo>
                  <a:pt x="12238" y="1550871"/>
                </a:lnTo>
                <a:lnTo>
                  <a:pt x="27357" y="1494711"/>
                </a:lnTo>
                <a:lnTo>
                  <a:pt x="48235" y="1439992"/>
                </a:lnTo>
                <a:lnTo>
                  <a:pt x="74153" y="1388152"/>
                </a:lnTo>
                <a:lnTo>
                  <a:pt x="105830" y="1339912"/>
                </a:lnTo>
                <a:lnTo>
                  <a:pt x="142547" y="1294553"/>
                </a:lnTo>
                <a:lnTo>
                  <a:pt x="183584" y="1253513"/>
                </a:lnTo>
                <a:lnTo>
                  <a:pt x="228940" y="1216793"/>
                </a:lnTo>
                <a:lnTo>
                  <a:pt x="277896" y="1185113"/>
                </a:lnTo>
                <a:lnTo>
                  <a:pt x="329011" y="1159193"/>
                </a:lnTo>
                <a:lnTo>
                  <a:pt x="383726" y="1138313"/>
                </a:lnTo>
                <a:lnTo>
                  <a:pt x="439882" y="1123193"/>
                </a:lnTo>
                <a:lnTo>
                  <a:pt x="496757" y="1113833"/>
                </a:lnTo>
                <a:lnTo>
                  <a:pt x="555072" y="1110954"/>
                </a:lnTo>
                <a:lnTo>
                  <a:pt x="568082" y="1111279"/>
                </a:lnTo>
              </a:path>
              <a:path w="568325" h="3332479">
                <a:moveTo>
                  <a:pt x="568082" y="2220862"/>
                </a:moveTo>
                <a:lnTo>
                  <a:pt x="555072" y="2221188"/>
                </a:lnTo>
                <a:lnTo>
                  <a:pt x="555072" y="2220468"/>
                </a:lnTo>
                <a:lnTo>
                  <a:pt x="526274" y="2219748"/>
                </a:lnTo>
                <a:lnTo>
                  <a:pt x="467959" y="2213988"/>
                </a:lnTo>
                <a:lnTo>
                  <a:pt x="411804" y="2201748"/>
                </a:lnTo>
                <a:lnTo>
                  <a:pt x="356369" y="2183748"/>
                </a:lnTo>
                <a:lnTo>
                  <a:pt x="303093" y="2159988"/>
                </a:lnTo>
                <a:lnTo>
                  <a:pt x="252698" y="2131188"/>
                </a:lnTo>
                <a:lnTo>
                  <a:pt x="205902" y="2096628"/>
                </a:lnTo>
                <a:lnTo>
                  <a:pt x="162705" y="2058468"/>
                </a:lnTo>
                <a:lnTo>
                  <a:pt x="123829" y="2015269"/>
                </a:lnTo>
                <a:lnTo>
                  <a:pt x="89992" y="1967749"/>
                </a:lnTo>
                <a:lnTo>
                  <a:pt x="60474" y="1918069"/>
                </a:lnTo>
                <a:lnTo>
                  <a:pt x="36716" y="1864789"/>
                </a:lnTo>
                <a:lnTo>
                  <a:pt x="18718" y="1809350"/>
                </a:lnTo>
                <a:lnTo>
                  <a:pt x="7199" y="1752470"/>
                </a:lnTo>
                <a:lnTo>
                  <a:pt x="719" y="1694870"/>
                </a:lnTo>
                <a:lnTo>
                  <a:pt x="0" y="1666071"/>
                </a:lnTo>
              </a:path>
              <a:path w="568325" h="3332479">
                <a:moveTo>
                  <a:pt x="0" y="2777025"/>
                </a:moveTo>
                <a:lnTo>
                  <a:pt x="2879" y="2718705"/>
                </a:lnTo>
                <a:lnTo>
                  <a:pt x="12238" y="2661825"/>
                </a:lnTo>
                <a:lnTo>
                  <a:pt x="27357" y="2605665"/>
                </a:lnTo>
                <a:lnTo>
                  <a:pt x="48235" y="2550946"/>
                </a:lnTo>
                <a:lnTo>
                  <a:pt x="74153" y="2499106"/>
                </a:lnTo>
                <a:lnTo>
                  <a:pt x="105830" y="2450866"/>
                </a:lnTo>
                <a:lnTo>
                  <a:pt x="142547" y="2405507"/>
                </a:lnTo>
                <a:lnTo>
                  <a:pt x="183584" y="2364467"/>
                </a:lnTo>
                <a:lnTo>
                  <a:pt x="228940" y="2327747"/>
                </a:lnTo>
                <a:lnTo>
                  <a:pt x="277896" y="2296067"/>
                </a:lnTo>
                <a:lnTo>
                  <a:pt x="329011" y="2270147"/>
                </a:lnTo>
                <a:lnTo>
                  <a:pt x="383726" y="2249267"/>
                </a:lnTo>
                <a:lnTo>
                  <a:pt x="439882" y="2234147"/>
                </a:lnTo>
                <a:lnTo>
                  <a:pt x="496757" y="2224788"/>
                </a:lnTo>
                <a:lnTo>
                  <a:pt x="555072" y="2221908"/>
                </a:lnTo>
                <a:lnTo>
                  <a:pt x="568082" y="2222233"/>
                </a:lnTo>
              </a:path>
              <a:path w="568325" h="3332479">
                <a:moveTo>
                  <a:pt x="568082" y="3331816"/>
                </a:moveTo>
                <a:lnTo>
                  <a:pt x="555072" y="3332142"/>
                </a:lnTo>
                <a:lnTo>
                  <a:pt x="555072" y="3331422"/>
                </a:lnTo>
                <a:lnTo>
                  <a:pt x="526274" y="3330702"/>
                </a:lnTo>
                <a:lnTo>
                  <a:pt x="467959" y="3324942"/>
                </a:lnTo>
                <a:lnTo>
                  <a:pt x="411804" y="3312702"/>
                </a:lnTo>
                <a:lnTo>
                  <a:pt x="356369" y="3294702"/>
                </a:lnTo>
                <a:lnTo>
                  <a:pt x="303093" y="3270942"/>
                </a:lnTo>
                <a:lnTo>
                  <a:pt x="252698" y="3242142"/>
                </a:lnTo>
                <a:lnTo>
                  <a:pt x="205902" y="3207582"/>
                </a:lnTo>
                <a:lnTo>
                  <a:pt x="162705" y="3169422"/>
                </a:lnTo>
                <a:lnTo>
                  <a:pt x="123829" y="3126223"/>
                </a:lnTo>
                <a:lnTo>
                  <a:pt x="89992" y="3078703"/>
                </a:lnTo>
                <a:lnTo>
                  <a:pt x="60474" y="3029023"/>
                </a:lnTo>
                <a:lnTo>
                  <a:pt x="36716" y="2975743"/>
                </a:lnTo>
                <a:lnTo>
                  <a:pt x="18718" y="2920304"/>
                </a:lnTo>
                <a:lnTo>
                  <a:pt x="7199" y="2863424"/>
                </a:lnTo>
                <a:lnTo>
                  <a:pt x="719" y="2805824"/>
                </a:lnTo>
                <a:lnTo>
                  <a:pt x="0" y="2777025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80" y="8504638"/>
            <a:ext cx="2055495" cy="1791970"/>
            <a:chOff x="13279680" y="8504638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4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3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5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0" y="0"/>
                </a:moveTo>
                <a:lnTo>
                  <a:pt x="2537796" y="60438"/>
                </a:lnTo>
                <a:lnTo>
                  <a:pt x="2532036" y="126676"/>
                </a:lnTo>
                <a:lnTo>
                  <a:pt x="2523396" y="192914"/>
                </a:lnTo>
                <a:lnTo>
                  <a:pt x="2511157" y="258432"/>
                </a:lnTo>
                <a:lnTo>
                  <a:pt x="2496037" y="322510"/>
                </a:lnTo>
                <a:lnTo>
                  <a:pt x="2477318" y="386588"/>
                </a:lnTo>
                <a:lnTo>
                  <a:pt x="2454999" y="449226"/>
                </a:lnTo>
                <a:lnTo>
                  <a:pt x="2429799" y="510425"/>
                </a:lnTo>
                <a:lnTo>
                  <a:pt x="2401000" y="570903"/>
                </a:lnTo>
                <a:lnTo>
                  <a:pt x="2369321" y="629221"/>
                </a:lnTo>
                <a:lnTo>
                  <a:pt x="2334762" y="685379"/>
                </a:lnTo>
                <a:lnTo>
                  <a:pt x="2296603" y="740818"/>
                </a:lnTo>
                <a:lnTo>
                  <a:pt x="2256285" y="793376"/>
                </a:lnTo>
                <a:lnTo>
                  <a:pt x="2213086" y="843774"/>
                </a:lnTo>
                <a:lnTo>
                  <a:pt x="2167727" y="892013"/>
                </a:lnTo>
                <a:lnTo>
                  <a:pt x="2119489" y="938092"/>
                </a:lnTo>
                <a:lnTo>
                  <a:pt x="2069090" y="981290"/>
                </a:lnTo>
                <a:lnTo>
                  <a:pt x="2015812" y="1021609"/>
                </a:lnTo>
                <a:lnTo>
                  <a:pt x="1961094" y="1059048"/>
                </a:lnTo>
                <a:lnTo>
                  <a:pt x="1904935" y="1093607"/>
                </a:lnTo>
                <a:lnTo>
                  <a:pt x="1845897" y="1125286"/>
                </a:lnTo>
                <a:lnTo>
                  <a:pt x="1786139" y="1154085"/>
                </a:lnTo>
                <a:lnTo>
                  <a:pt x="1724941" y="1180004"/>
                </a:lnTo>
                <a:lnTo>
                  <a:pt x="1662303" y="1201604"/>
                </a:lnTo>
                <a:lnTo>
                  <a:pt x="1598225" y="1221043"/>
                </a:lnTo>
                <a:lnTo>
                  <a:pt x="1534147" y="1236162"/>
                </a:lnTo>
                <a:lnTo>
                  <a:pt x="1468629" y="1248402"/>
                </a:lnTo>
                <a:lnTo>
                  <a:pt x="1402391" y="1257042"/>
                </a:lnTo>
                <a:lnTo>
                  <a:pt x="1336153" y="1262802"/>
                </a:lnTo>
                <a:lnTo>
                  <a:pt x="1269915" y="1264242"/>
                </a:lnTo>
                <a:lnTo>
                  <a:pt x="1269915" y="1263522"/>
                </a:lnTo>
                <a:lnTo>
                  <a:pt x="1203677" y="1262082"/>
                </a:lnTo>
                <a:lnTo>
                  <a:pt x="1137439" y="1256322"/>
                </a:lnTo>
                <a:lnTo>
                  <a:pt x="1071201" y="1247682"/>
                </a:lnTo>
                <a:lnTo>
                  <a:pt x="1005683" y="1235442"/>
                </a:lnTo>
                <a:lnTo>
                  <a:pt x="941605" y="1220323"/>
                </a:lnTo>
                <a:lnTo>
                  <a:pt x="877527" y="1201604"/>
                </a:lnTo>
                <a:lnTo>
                  <a:pt x="814889" y="1179284"/>
                </a:lnTo>
                <a:lnTo>
                  <a:pt x="753690" y="1154085"/>
                </a:lnTo>
                <a:lnTo>
                  <a:pt x="693212" y="1125286"/>
                </a:lnTo>
                <a:lnTo>
                  <a:pt x="634894" y="1093607"/>
                </a:lnTo>
                <a:lnTo>
                  <a:pt x="578736" y="1059048"/>
                </a:lnTo>
                <a:lnTo>
                  <a:pt x="523297" y="1020889"/>
                </a:lnTo>
                <a:lnTo>
                  <a:pt x="470739" y="980570"/>
                </a:lnTo>
                <a:lnTo>
                  <a:pt x="420341" y="937372"/>
                </a:lnTo>
                <a:lnTo>
                  <a:pt x="372102" y="892013"/>
                </a:lnTo>
                <a:lnTo>
                  <a:pt x="326023" y="843774"/>
                </a:lnTo>
                <a:lnTo>
                  <a:pt x="282825" y="793376"/>
                </a:lnTo>
                <a:lnTo>
                  <a:pt x="242506" y="740098"/>
                </a:lnTo>
                <a:lnTo>
                  <a:pt x="205067" y="685379"/>
                </a:lnTo>
                <a:lnTo>
                  <a:pt x="170508" y="629221"/>
                </a:lnTo>
                <a:lnTo>
                  <a:pt x="138829" y="570183"/>
                </a:lnTo>
                <a:lnTo>
                  <a:pt x="110030" y="510425"/>
                </a:lnTo>
                <a:lnTo>
                  <a:pt x="84111" y="449226"/>
                </a:lnTo>
                <a:lnTo>
                  <a:pt x="62512" y="386588"/>
                </a:lnTo>
                <a:lnTo>
                  <a:pt x="43072" y="322510"/>
                </a:lnTo>
                <a:lnTo>
                  <a:pt x="27953" y="258432"/>
                </a:lnTo>
                <a:lnTo>
                  <a:pt x="15713" y="192914"/>
                </a:lnTo>
                <a:lnTo>
                  <a:pt x="7073" y="126676"/>
                </a:lnTo>
                <a:lnTo>
                  <a:pt x="1313" y="60438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55" y="61158"/>
                </a:lnTo>
                <a:lnTo>
                  <a:pt x="1895576" y="127396"/>
                </a:lnTo>
                <a:lnTo>
                  <a:pt x="1878296" y="192194"/>
                </a:lnTo>
                <a:lnTo>
                  <a:pt x="1853817" y="254112"/>
                </a:lnTo>
                <a:lnTo>
                  <a:pt x="1823578" y="313871"/>
                </a:lnTo>
                <a:lnTo>
                  <a:pt x="1786859" y="370029"/>
                </a:lnTo>
                <a:lnTo>
                  <a:pt x="1745100" y="422587"/>
                </a:lnTo>
                <a:lnTo>
                  <a:pt x="1697582" y="469386"/>
                </a:lnTo>
                <a:lnTo>
                  <a:pt x="1645743" y="511865"/>
                </a:lnTo>
                <a:lnTo>
                  <a:pt x="1589585" y="548583"/>
                </a:lnTo>
                <a:lnTo>
                  <a:pt x="1529827" y="578823"/>
                </a:lnTo>
                <a:lnTo>
                  <a:pt x="1467189" y="602582"/>
                </a:lnTo>
                <a:lnTo>
                  <a:pt x="1403111" y="619861"/>
                </a:lnTo>
                <a:lnTo>
                  <a:pt x="1336873" y="630661"/>
                </a:lnTo>
                <a:lnTo>
                  <a:pt x="1269915" y="634261"/>
                </a:lnTo>
                <a:lnTo>
                  <a:pt x="1269915" y="633541"/>
                </a:lnTo>
                <a:lnTo>
                  <a:pt x="1236796" y="632821"/>
                </a:lnTo>
                <a:lnTo>
                  <a:pt x="1169838" y="625621"/>
                </a:lnTo>
                <a:lnTo>
                  <a:pt x="1104320" y="611941"/>
                </a:lnTo>
                <a:lnTo>
                  <a:pt x="1040962" y="591062"/>
                </a:lnTo>
                <a:lnTo>
                  <a:pt x="979764" y="563703"/>
                </a:lnTo>
                <a:lnTo>
                  <a:pt x="921445" y="530584"/>
                </a:lnTo>
                <a:lnTo>
                  <a:pt x="867447" y="490985"/>
                </a:lnTo>
                <a:lnTo>
                  <a:pt x="817768" y="446347"/>
                </a:lnTo>
                <a:lnTo>
                  <a:pt x="772410" y="396668"/>
                </a:lnTo>
                <a:lnTo>
                  <a:pt x="733531" y="342670"/>
                </a:lnTo>
                <a:lnTo>
                  <a:pt x="699692" y="284351"/>
                </a:lnTo>
                <a:lnTo>
                  <a:pt x="672333" y="223153"/>
                </a:lnTo>
                <a:lnTo>
                  <a:pt x="652174" y="159795"/>
                </a:lnTo>
                <a:lnTo>
                  <a:pt x="637774" y="94277"/>
                </a:lnTo>
                <a:lnTo>
                  <a:pt x="630574" y="27319"/>
                </a:lnTo>
                <a:lnTo>
                  <a:pt x="629980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86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69898" y="1264210"/>
                </a:moveTo>
                <a:lnTo>
                  <a:pt x="1269898" y="1263490"/>
                </a:lnTo>
                <a:lnTo>
                  <a:pt x="1203661" y="1262050"/>
                </a:lnTo>
                <a:lnTo>
                  <a:pt x="1137424" y="1256290"/>
                </a:lnTo>
                <a:lnTo>
                  <a:pt x="1071186" y="1247650"/>
                </a:lnTo>
                <a:lnTo>
                  <a:pt x="1005669" y="1235411"/>
                </a:lnTo>
                <a:lnTo>
                  <a:pt x="941592" y="1220292"/>
                </a:lnTo>
                <a:lnTo>
                  <a:pt x="877515" y="1201572"/>
                </a:lnTo>
                <a:lnTo>
                  <a:pt x="814878" y="1179253"/>
                </a:lnTo>
                <a:lnTo>
                  <a:pt x="753680" y="1154054"/>
                </a:lnTo>
                <a:lnTo>
                  <a:pt x="693203" y="1125256"/>
                </a:lnTo>
                <a:lnTo>
                  <a:pt x="634885" y="1093577"/>
                </a:lnTo>
                <a:lnTo>
                  <a:pt x="578728" y="1059019"/>
                </a:lnTo>
                <a:lnTo>
                  <a:pt x="523290" y="1020860"/>
                </a:lnTo>
                <a:lnTo>
                  <a:pt x="470733" y="980542"/>
                </a:lnTo>
                <a:lnTo>
                  <a:pt x="420335" y="937344"/>
                </a:lnTo>
                <a:lnTo>
                  <a:pt x="372097" y="891986"/>
                </a:lnTo>
                <a:lnTo>
                  <a:pt x="326019" y="843748"/>
                </a:lnTo>
                <a:lnTo>
                  <a:pt x="282821" y="793350"/>
                </a:lnTo>
                <a:lnTo>
                  <a:pt x="242503" y="740073"/>
                </a:lnTo>
                <a:lnTo>
                  <a:pt x="205064" y="685355"/>
                </a:lnTo>
                <a:lnTo>
                  <a:pt x="170506" y="629197"/>
                </a:lnTo>
                <a:lnTo>
                  <a:pt x="138827" y="570160"/>
                </a:lnTo>
                <a:lnTo>
                  <a:pt x="110028" y="510402"/>
                </a:lnTo>
                <a:lnTo>
                  <a:pt x="84109" y="449205"/>
                </a:lnTo>
                <a:lnTo>
                  <a:pt x="62510" y="386568"/>
                </a:lnTo>
                <a:lnTo>
                  <a:pt x="43071" y="322491"/>
                </a:lnTo>
                <a:lnTo>
                  <a:pt x="27952" y="258413"/>
                </a:lnTo>
                <a:lnTo>
                  <a:pt x="15712" y="192896"/>
                </a:lnTo>
                <a:lnTo>
                  <a:pt x="7073" y="126659"/>
                </a:lnTo>
                <a:lnTo>
                  <a:pt x="1313" y="60422"/>
                </a:lnTo>
                <a:lnTo>
                  <a:pt x="0" y="0"/>
                </a:lnTo>
                <a:lnTo>
                  <a:pt x="1282913" y="0"/>
                </a:lnTo>
                <a:lnTo>
                  <a:pt x="1282913" y="1263927"/>
                </a:lnTo>
                <a:lnTo>
                  <a:pt x="1269898" y="126421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999" y="378431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3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8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6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30" y="266998"/>
                </a:lnTo>
                <a:lnTo>
                  <a:pt x="815206" y="295507"/>
                </a:lnTo>
                <a:lnTo>
                  <a:pt x="849525" y="325237"/>
                </a:lnTo>
                <a:lnTo>
                  <a:pt x="882756" y="356154"/>
                </a:lnTo>
                <a:lnTo>
                  <a:pt x="914863" y="388225"/>
                </a:lnTo>
                <a:lnTo>
                  <a:pt x="945816" y="421417"/>
                </a:lnTo>
                <a:lnTo>
                  <a:pt x="975580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2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6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2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3"/>
                </a:lnTo>
                <a:lnTo>
                  <a:pt x="1266824" y="1377156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2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6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2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80" y="2084672"/>
                </a:lnTo>
                <a:lnTo>
                  <a:pt x="945816" y="2118978"/>
                </a:lnTo>
                <a:lnTo>
                  <a:pt x="914863" y="2152196"/>
                </a:lnTo>
                <a:lnTo>
                  <a:pt x="882756" y="2184292"/>
                </a:lnTo>
                <a:lnTo>
                  <a:pt x="849525" y="2215234"/>
                </a:lnTo>
                <a:lnTo>
                  <a:pt x="815206" y="2244988"/>
                </a:lnTo>
                <a:lnTo>
                  <a:pt x="779830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6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8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3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9" y="29368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9" y="343437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9" y="393114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9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52" y="622077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19" y="1280868"/>
                </a:moveTo>
                <a:lnTo>
                  <a:pt x="2159" y="0"/>
                </a:lnTo>
              </a:path>
              <a:path w="772159" h="1282064">
                <a:moveTo>
                  <a:pt x="0" y="646554"/>
                </a:moveTo>
                <a:lnTo>
                  <a:pt x="771714" y="1439"/>
                </a:lnTo>
              </a:path>
              <a:path w="772159" h="1282064">
                <a:moveTo>
                  <a:pt x="719" y="633594"/>
                </a:moveTo>
                <a:lnTo>
                  <a:pt x="770995" y="1281588"/>
                </a:lnTo>
              </a:path>
              <a:path w="772159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6" y="877751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774" y="0"/>
                </a:moveTo>
                <a:lnTo>
                  <a:pt x="719" y="771714"/>
                </a:lnTo>
              </a:path>
              <a:path w="1282700" h="772159">
                <a:moveTo>
                  <a:pt x="634256" y="0"/>
                </a:moveTo>
                <a:lnTo>
                  <a:pt x="1282190" y="77027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471" y="2871215"/>
            <a:ext cx="7687055" cy="7559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2391" y="4538471"/>
            <a:ext cx="7443215" cy="2060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Ashok Verma</cp:lastModifiedBy>
  <cp:revision>1</cp:revision>
  <dcterms:created xsi:type="dcterms:W3CDTF">2024-10-09T06:08:33Z</dcterms:created>
  <dcterms:modified xsi:type="dcterms:W3CDTF">2024-10-09T06:09:34Z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2024-10-09T00:00:00Z</vt:filetime>
  </property>
</Properties>
</file>