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59" r:id="rId4"/>
    <p:sldId id="275" r:id="rId5"/>
    <p:sldId id="273" r:id="rId6"/>
    <p:sldId id="277" r:id="rId7"/>
    <p:sldId id="269" r:id="rId8"/>
    <p:sldId id="274" r:id="rId9"/>
    <p:sldId id="268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FAFD577-73FC-40A5-ADF8-58433676A66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0743668-F147-44DB-975F-AAE09CEA3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577-73FC-40A5-ADF8-58433676A66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3668-F147-44DB-975F-AAE09CEA3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577-73FC-40A5-ADF8-58433676A66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3668-F147-44DB-975F-AAE09CEA3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577-73FC-40A5-ADF8-58433676A66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3668-F147-44DB-975F-AAE09CEA3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577-73FC-40A5-ADF8-58433676A66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3668-F147-44DB-975F-AAE09CEA3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577-73FC-40A5-ADF8-58433676A66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3668-F147-44DB-975F-AAE09CEA3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AFD577-73FC-40A5-ADF8-58433676A66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743668-F147-44DB-975F-AAE09CEA36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FAFD577-73FC-40A5-ADF8-58433676A66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0743668-F147-44DB-975F-AAE09CEA3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577-73FC-40A5-ADF8-58433676A66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3668-F147-44DB-975F-AAE09CEA3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577-73FC-40A5-ADF8-58433676A66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3668-F147-44DB-975F-AAE09CEA3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577-73FC-40A5-ADF8-58433676A66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3668-F147-44DB-975F-AAE09CEA3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FAFD577-73FC-40A5-ADF8-58433676A66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0743668-F147-44DB-975F-AAE09CEA3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msoft.org.uk/reversi/strategy.htm" TargetMode="External"/><Relationship Id="rId2" Type="http://schemas.openxmlformats.org/officeDocument/2006/relationships/hyperlink" Target="https://courses.cs.washington.edu/courses/cse573/04au/Project/mini1/O-Thell-Us/Othellu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8458200" cy="2667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i="1" dirty="0" err="1" smtClean="0"/>
              <a:t>Reversi</a:t>
            </a:r>
            <a:r>
              <a:rPr lang="en-US" sz="6000" i="1" dirty="0" smtClean="0"/>
              <a:t>-Game of Brains</a:t>
            </a:r>
            <a:endParaRPr lang="en-US" sz="6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4800600"/>
            <a:ext cx="2895600" cy="1752600"/>
          </a:xfrm>
        </p:spPr>
        <p:txBody>
          <a:bodyPr/>
          <a:lstStyle/>
          <a:p>
            <a:r>
              <a:rPr lang="en-US" sz="2000" dirty="0" smtClean="0"/>
              <a:t>Presented by-   </a:t>
            </a:r>
            <a:endParaRPr lang="en-US" sz="2000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Yogesh</a:t>
            </a:r>
            <a:r>
              <a:rPr lang="en-US" dirty="0" smtClean="0"/>
              <a:t> 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Roshan</a:t>
            </a:r>
            <a:r>
              <a:rPr lang="en-US" dirty="0" smtClean="0"/>
              <a:t> S</a:t>
            </a:r>
            <a:endParaRPr lang="en-US" dirty="0"/>
          </a:p>
        </p:txBody>
      </p:sp>
      <p:pic>
        <p:nvPicPr>
          <p:cNvPr id="13316" name="Picture 4" descr="http://cdn.akamai.steamstatic.com/steam/apps/307430/header.jpg?t=144736227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495800"/>
            <a:ext cx="4381500" cy="2047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1.   </a:t>
            </a:r>
            <a:r>
              <a:rPr lang="en-IN" sz="1400" dirty="0" smtClean="0">
                <a:hlinkClick r:id="rId2"/>
              </a:rPr>
              <a:t>https://courses.cs.washington.edu/courses/cse573/04au/Project/mini1/O-Thell-Us/Othellus.pdf</a:t>
            </a:r>
            <a:endParaRPr lang="en-IN" sz="1400" dirty="0" smtClean="0"/>
          </a:p>
          <a:p>
            <a:endParaRPr lang="en-IN" sz="1400" dirty="0" smtClean="0"/>
          </a:p>
          <a:p>
            <a:r>
              <a:rPr lang="en-IN" sz="2000" dirty="0" smtClean="0"/>
              <a:t>2.    </a:t>
            </a:r>
            <a:r>
              <a:rPr lang="en-IN" sz="1400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http://www.samsoft.org.uk/reversi/strategy.htm</a:t>
            </a:r>
            <a:endParaRPr lang="en-IN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1400" dirty="0" smtClean="0"/>
          </a:p>
          <a:p>
            <a:r>
              <a:rPr lang="en-IN" sz="2000" dirty="0" smtClean="0"/>
              <a:t>3.  </a:t>
            </a:r>
            <a:r>
              <a:rPr lang="en-IN" sz="1400" u="sng" dirty="0" smtClean="0">
                <a:solidFill>
                  <a:schemeClr val="accent6">
                    <a:lumMod val="75000"/>
                  </a:schemeClr>
                </a:solidFill>
              </a:rPr>
              <a:t>https://kartikkukreja.wordpress.com/2013/03/30/heuristic-function-for-reversiothello/</a:t>
            </a:r>
            <a:endParaRPr lang="en-IN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simulate the game </a:t>
            </a:r>
            <a:r>
              <a:rPr lang="en-US" dirty="0" err="1" smtClean="0"/>
              <a:t>Reversi</a:t>
            </a:r>
            <a:r>
              <a:rPr lang="en-US" dirty="0" smtClean="0"/>
              <a:t> efficiently given the initial configuration.</a:t>
            </a:r>
          </a:p>
          <a:p>
            <a:endParaRPr lang="en-US" dirty="0" smtClean="0"/>
          </a:p>
          <a:p>
            <a:r>
              <a:rPr lang="en-US" dirty="0" smtClean="0"/>
              <a:t>The human makes the first move always.</a:t>
            </a:r>
          </a:p>
          <a:p>
            <a:endParaRPr lang="en-US" dirty="0" smtClean="0"/>
          </a:p>
          <a:p>
            <a:r>
              <a:rPr lang="en-US" dirty="0" smtClean="0"/>
              <a:t>Analysis.</a:t>
            </a:r>
            <a:endParaRPr lang="en-US" dirty="0"/>
          </a:p>
        </p:txBody>
      </p:sp>
      <p:pic>
        <p:nvPicPr>
          <p:cNvPr id="4" name="Picture 4" descr="http://www.kissthemachine.com/images/reversi-rule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875" y="4343400"/>
            <a:ext cx="2371725" cy="2371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32888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Algorithm-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Min-Max Alpha Beta pruning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Heuristics Functions using Strategies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Threading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Min-Max Alpha 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 Adversarial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search algorithm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Game thought as a tree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 Decrease the number of nodes that evaluated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private float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(Board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board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float alpha, float beta,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depth);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Prunes search at maximum depth 6.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Front end- Java Swings</a:t>
            </a:r>
          </a:p>
          <a:p>
            <a:endParaRPr lang="en-US" sz="2400" dirty="0" smtClean="0"/>
          </a:p>
          <a:p>
            <a:r>
              <a:rPr lang="en-US" sz="2400" dirty="0" smtClean="0"/>
              <a:t>Outcomes:  Win</a:t>
            </a:r>
          </a:p>
          <a:p>
            <a:pPr>
              <a:buNone/>
            </a:pPr>
            <a:r>
              <a:rPr lang="en-US" sz="2400" dirty="0" smtClean="0"/>
              <a:t>                         Draw</a:t>
            </a:r>
          </a:p>
          <a:p>
            <a:pPr>
              <a:buNone/>
            </a:pPr>
            <a:r>
              <a:rPr lang="en-US" sz="2400" dirty="0" smtClean="0"/>
              <a:t>                         Lose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Beginning Stage</a:t>
            </a:r>
          </a:p>
          <a:p>
            <a:endParaRPr lang="en-US" dirty="0" smtClean="0"/>
          </a:p>
          <a:p>
            <a:r>
              <a:rPr lang="en-US" dirty="0" smtClean="0"/>
              <a:t>Mid-Game</a:t>
            </a:r>
          </a:p>
          <a:p>
            <a:endParaRPr lang="en-US" dirty="0" smtClean="0"/>
          </a:p>
          <a:p>
            <a:r>
              <a:rPr lang="en-US" dirty="0" smtClean="0"/>
              <a:t>End game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610600" cy="43251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Coin Parity Heuristic Value = 100*(MaxPlayerCoins - MinPlayerCoins ) 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(Max Player Coins + MinPlayer coins)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Mobility Heuristic Value = 100*(MaxPlayerMoves - Min Player Moves)       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(Max Player Moves + Min Player Moves)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Corner Heuristic Value = 100*(Max Player Corners - Min Player Corners) 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(Max Player Corners + Min Player Corners)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Stability  Heuristic Value = 100* (Max-Stability Value - Min- StabilityValue)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(Max-Stability Value + Min-Stability Value</a:t>
            </a:r>
            <a:r>
              <a:rPr lang="en-US" sz="2000" dirty="0" smtClean="0"/>
              <a:t>)</a:t>
            </a:r>
          </a:p>
          <a:p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81400" y="2286000"/>
            <a:ext cx="426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3276600"/>
            <a:ext cx="434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4343400"/>
            <a:ext cx="495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29000" y="5334000"/>
            <a:ext cx="510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Functions and Interfaces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private float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(Board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board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float alpha, float beta,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depth)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MoveComparator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implements Comparator&lt;Move&gt;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mobility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player, Board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board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cornerSquares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player, Board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board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public static float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eval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player, Board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board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Display the number of times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algorithm called.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Display the points owned at each move.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Display the move made by the computer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Display the move made by the player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Display the end points and the winner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2059</TotalTime>
  <Words>194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               Project   Reversi-Game of Brains</vt:lpstr>
      <vt:lpstr>Goal</vt:lpstr>
      <vt:lpstr>Implementation</vt:lpstr>
      <vt:lpstr>Min-Max Alpha Beta</vt:lpstr>
      <vt:lpstr>Slide 5</vt:lpstr>
      <vt:lpstr>Different Stages</vt:lpstr>
      <vt:lpstr>Heuristics</vt:lpstr>
      <vt:lpstr>Important Functions and Interfaces</vt:lpstr>
      <vt:lpstr>Analysis </vt:lpstr>
      <vt:lpstr>References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yogesh nageswara rao</dc:creator>
  <cp:lastModifiedBy>roshan s</cp:lastModifiedBy>
  <cp:revision>228</cp:revision>
  <dcterms:created xsi:type="dcterms:W3CDTF">2016-05-04T02:26:19Z</dcterms:created>
  <dcterms:modified xsi:type="dcterms:W3CDTF">2016-05-12T07:09:11Z</dcterms:modified>
</cp:coreProperties>
</file>