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29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695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52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8783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2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3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53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2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0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1A3A-F3FA-48D2-B5F4-DF88327A3BBD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6A5FF4-46C1-4EC4-9802-B29914CAA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6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60A6-0A5A-7A7B-C2E9-610BB9A1C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598"/>
            <a:ext cx="9144000" cy="2387600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DS1_C4_S3_TASK10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4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25505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9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537883" y="1416422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690281" y="3263154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564776" y="4078943"/>
            <a:ext cx="1162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I used filters I used </a:t>
            </a:r>
            <a:r>
              <a:rPr lang="en-GB" dirty="0" err="1"/>
              <a:t>groupby</a:t>
            </a:r>
            <a:r>
              <a:rPr lang="en-GB" dirty="0"/>
              <a:t> () function on Education column and mean of Applicant Income to get the desired result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C9D8F-FD52-D5B7-E09B-61699147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18" y="712432"/>
            <a:ext cx="4938188" cy="861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025CD-48EB-BBC9-15C5-0B2318D3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30" y="2168303"/>
            <a:ext cx="350550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853BD-018F-3B17-A244-AD4C4BAD7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323" y="2728370"/>
            <a:ext cx="3200677" cy="371126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A8C09-55BC-DBA3-F255-AFF4045E7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014" y="872118"/>
            <a:ext cx="6397971" cy="1507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52400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1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1335741" y="2554941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6660778" y="2590801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6732494" y="3182471"/>
            <a:ext cx="2796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the help of three filters on loan amount, Applicant income and approval status I got the </a:t>
            </a:r>
            <a:r>
              <a:rPr lang="en-GB" dirty="0" err="1"/>
              <a:t>DataFrame</a:t>
            </a:r>
            <a:r>
              <a:rPr lang="en-GB" dirty="0"/>
              <a:t> of desired customers then instead of using count() function I used shape() function to get the number of male and female 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9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25505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2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1335741" y="2554941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6660778" y="2590801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6831106" y="3200400"/>
            <a:ext cx="2796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task I used filter on property area I got the </a:t>
            </a:r>
            <a:r>
              <a:rPr lang="en-GB" dirty="0" err="1"/>
              <a:t>DataFrame</a:t>
            </a:r>
            <a:r>
              <a:rPr lang="en-GB" dirty="0"/>
              <a:t> of desired customers and I used shape() function to get the number of customers from Urban and Rural area  Customers and then I find the difference and RPD of such customers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CFD6C-52B5-5C67-29D6-B34DA3E5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116" y="817974"/>
            <a:ext cx="7186283" cy="1295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0740F-18CC-4666-D256-8AEE8B5F0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35" y="3186952"/>
            <a:ext cx="5355304" cy="9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0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52400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3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367553" y="2447364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358589" y="4858872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2196353" y="5531223"/>
            <a:ext cx="779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task I used filter on loan Status I got the </a:t>
            </a:r>
            <a:r>
              <a:rPr lang="en-GB" dirty="0" err="1"/>
              <a:t>DataFrame</a:t>
            </a:r>
            <a:r>
              <a:rPr lang="en-GB" dirty="0"/>
              <a:t> of desired customers and then I used sort function to with ascending=‘False’ to sort the </a:t>
            </a:r>
            <a:r>
              <a:rPr lang="en-GB" dirty="0" err="1"/>
              <a:t>dataframe</a:t>
            </a:r>
            <a:r>
              <a:rPr lang="en-GB" dirty="0"/>
              <a:t> and the I used head() function to get top five 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40DE3-6D3E-270C-D516-E89FEEDB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466" y="821365"/>
            <a:ext cx="5837355" cy="765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9C228-7FA5-E748-EA4B-436AAF62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9" y="3121668"/>
            <a:ext cx="6576630" cy="1546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FBFCCA-03E4-B5C4-FBCE-498EEC182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291" y="3098583"/>
            <a:ext cx="4610500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52400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4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340659" y="1640540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358589" y="4858872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2196353" y="5531223"/>
            <a:ext cx="779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task I simply used filter on loan Status, Dependents and Gender I got the </a:t>
            </a:r>
            <a:r>
              <a:rPr lang="en-GB" dirty="0" err="1"/>
              <a:t>DataFrame</a:t>
            </a:r>
            <a:r>
              <a:rPr lang="en-GB" dirty="0"/>
              <a:t> of desired customers and lastly I used </a:t>
            </a:r>
            <a:r>
              <a:rPr lang="en-GB" dirty="0" err="1"/>
              <a:t>loc</a:t>
            </a:r>
            <a:r>
              <a:rPr lang="en-GB" dirty="0"/>
              <a:t>() function to cross check the result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4982F-2715-CB73-D1AC-0CD5ABDF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29" y="768224"/>
            <a:ext cx="7349292" cy="988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0BD0F-D86D-2722-2A12-B8A766AF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160" y="2213323"/>
            <a:ext cx="2598645" cy="1463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23426-FB7F-AA8D-25F1-CCFD372FC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98" y="2608838"/>
            <a:ext cx="2834886" cy="2644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7D2DF1-0E03-5C77-3A03-F57215A1783B}"/>
              </a:ext>
            </a:extLst>
          </p:cNvPr>
          <p:cNvSpPr txBox="1"/>
          <p:nvPr/>
        </p:nvSpPr>
        <p:spPr>
          <a:xfrm>
            <a:off x="6481482" y="2052918"/>
            <a:ext cx="317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To verify the result</a:t>
            </a:r>
            <a:endParaRPr lang="en-IN" sz="2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2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52400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5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340659" y="1640540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358589" y="4858872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2196353" y="5531223"/>
            <a:ext cx="779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task I simply used filter on Gender and </a:t>
            </a:r>
            <a:r>
              <a:rPr lang="en-GB" dirty="0" err="1"/>
              <a:t>LoanAmount</a:t>
            </a:r>
            <a:r>
              <a:rPr lang="en-GB" dirty="0"/>
              <a:t> I got the </a:t>
            </a:r>
            <a:r>
              <a:rPr lang="en-GB" dirty="0" err="1"/>
              <a:t>DataFrame</a:t>
            </a:r>
            <a:r>
              <a:rPr lang="en-GB" dirty="0"/>
              <a:t> of desired customers and then I replace the column value with 180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077CB-7B6D-DE50-C25D-76349269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46" y="678118"/>
            <a:ext cx="6632641" cy="1222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9D42-6B51-860F-4D5E-6D8AC5A0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2204854"/>
            <a:ext cx="5905788" cy="2647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0E23C7-C24D-2E2D-9000-4FB78A3B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541" y="2319087"/>
            <a:ext cx="4096870" cy="24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0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52400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6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340659" y="1640540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268942" y="4204448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2196353" y="4984376"/>
            <a:ext cx="779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task First I renamed 'Loan_Amount_Term':'</a:t>
            </a:r>
            <a:r>
              <a:rPr lang="en-GB" dirty="0" err="1"/>
              <a:t>LoanAmountTerm</a:t>
            </a:r>
            <a:r>
              <a:rPr lang="en-GB" dirty="0"/>
              <a:t>’  using rename() function then replace [12,36] with 60 with the help of replace() function and lastly I used sample function to get 5 results from </a:t>
            </a:r>
            <a:r>
              <a:rPr lang="en-GB" dirty="0" err="1"/>
              <a:t>DataFrame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D19E8-D98D-BE71-648A-63941608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26" y="693838"/>
            <a:ext cx="7127847" cy="1054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3280F-F4A4-64F5-1C56-BAE1A5764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7" y="2348236"/>
            <a:ext cx="6553768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6BF2BE-D836-B59C-3A32-47482CDF2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71" y="2410546"/>
            <a:ext cx="4465707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52400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7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457200" y="2115669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6096000" y="2232213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6096000" y="2887682"/>
            <a:ext cx="3693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I used filters </a:t>
            </a:r>
          </a:p>
          <a:p>
            <a:r>
              <a:rPr lang="en-GB" dirty="0"/>
              <a:t>Self Employed, Education and Income</a:t>
            </a:r>
          </a:p>
          <a:p>
            <a:r>
              <a:rPr lang="en-GB" dirty="0"/>
              <a:t>Then created a </a:t>
            </a:r>
            <a:r>
              <a:rPr lang="en-GB" dirty="0" err="1"/>
              <a:t>dataframe</a:t>
            </a:r>
            <a:r>
              <a:rPr lang="en-GB" dirty="0"/>
              <a:t> called </a:t>
            </a:r>
            <a:r>
              <a:rPr lang="en-GB" dirty="0" err="1"/>
              <a:t>Customer_DF</a:t>
            </a:r>
            <a:r>
              <a:rPr lang="en-GB" dirty="0"/>
              <a:t> where I stored the data of '</a:t>
            </a:r>
            <a:r>
              <a:rPr lang="en-GB" dirty="0" err="1"/>
              <a:t>Loan_ID</a:t>
            </a:r>
            <a:r>
              <a:rPr lang="en-GB" dirty="0"/>
              <a:t>’ and '</a:t>
            </a:r>
            <a:r>
              <a:rPr lang="en-GB" dirty="0" err="1"/>
              <a:t>ApplicantIncome</a:t>
            </a:r>
            <a:r>
              <a:rPr lang="en-GB" dirty="0"/>
              <a:t>’ </a:t>
            </a:r>
          </a:p>
          <a:p>
            <a:r>
              <a:rPr lang="en-GB" dirty="0"/>
              <a:t>Then I created a series called </a:t>
            </a:r>
            <a:r>
              <a:rPr lang="en-GB" dirty="0" err="1"/>
              <a:t>Credit_limit</a:t>
            </a:r>
            <a:r>
              <a:rPr lang="en-GB" dirty="0"/>
              <a:t> changed Its name as ‘</a:t>
            </a:r>
            <a:r>
              <a:rPr lang="en-GB" dirty="0" err="1"/>
              <a:t>Credit_limit</a:t>
            </a:r>
            <a:r>
              <a:rPr lang="en-GB" dirty="0"/>
              <a:t>’ and then to get the desired result I merged both </a:t>
            </a:r>
            <a:r>
              <a:rPr lang="en-GB" dirty="0" err="1"/>
              <a:t>Customer_DF</a:t>
            </a:r>
            <a:r>
              <a:rPr lang="en-GB" dirty="0"/>
              <a:t>  </a:t>
            </a:r>
            <a:r>
              <a:rPr lang="en-GB" dirty="0" err="1"/>
              <a:t>DataFrame</a:t>
            </a:r>
            <a:r>
              <a:rPr lang="en-GB" dirty="0"/>
              <a:t> and </a:t>
            </a:r>
            <a:r>
              <a:rPr lang="en-GB" dirty="0" err="1"/>
              <a:t>Credit_limit</a:t>
            </a:r>
            <a:r>
              <a:rPr lang="en-GB" dirty="0"/>
              <a:t> Series using </a:t>
            </a:r>
            <a:r>
              <a:rPr lang="en-GB" dirty="0" err="1"/>
              <a:t>Concate</a:t>
            </a:r>
            <a:r>
              <a:rPr lang="en-GB" dirty="0"/>
              <a:t>() Function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298AE-C61A-2B6A-D423-5AF1B912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02" y="754777"/>
            <a:ext cx="4572396" cy="118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0FB28-CD42-A22E-8D5A-1372C3F9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54" y="2795700"/>
            <a:ext cx="3162574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A966A7C-C3D0-729D-D623-3D164F85A958}"/>
              </a:ext>
            </a:extLst>
          </p:cNvPr>
          <p:cNvSpPr txBox="1"/>
          <p:nvPr/>
        </p:nvSpPr>
        <p:spPr>
          <a:xfrm>
            <a:off x="4554070" y="125505"/>
            <a:ext cx="294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lgerian" panose="04020705040A02060702" pitchFamily="82" charset="0"/>
              </a:rPr>
              <a:t>TASK 8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495BDA-2D75-FB18-5994-7E7A1397547D}"/>
              </a:ext>
            </a:extLst>
          </p:cNvPr>
          <p:cNvSpPr txBox="1"/>
          <p:nvPr/>
        </p:nvSpPr>
        <p:spPr>
          <a:xfrm>
            <a:off x="537883" y="1416422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Output: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4A1288-A345-1C5C-3E69-984A538AD376}"/>
              </a:ext>
            </a:extLst>
          </p:cNvPr>
          <p:cNvSpPr txBox="1"/>
          <p:nvPr/>
        </p:nvSpPr>
        <p:spPr>
          <a:xfrm>
            <a:off x="519952" y="4894730"/>
            <a:ext cx="305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erlin Sans FB" panose="020E0602020502020306" pitchFamily="34" charset="0"/>
              </a:rPr>
              <a:t>Interpretation:</a:t>
            </a:r>
            <a:endParaRPr lang="en-IN" sz="2800" dirty="0">
              <a:latin typeface="Berlin Sans FB" panose="020E06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781FE-0B6F-29FB-C0D7-806254D9640D}"/>
              </a:ext>
            </a:extLst>
          </p:cNvPr>
          <p:cNvSpPr txBox="1"/>
          <p:nvPr/>
        </p:nvSpPr>
        <p:spPr>
          <a:xfrm>
            <a:off x="564776" y="5558119"/>
            <a:ext cx="11627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accomplish this  I used filters  on Credit History, Education and Dependents to get the desired </a:t>
            </a:r>
            <a:r>
              <a:rPr lang="en-GB" dirty="0" err="1"/>
              <a:t>datafram</a:t>
            </a:r>
            <a:r>
              <a:rPr lang="en-GB" dirty="0"/>
              <a:t> and the from main </a:t>
            </a:r>
            <a:r>
              <a:rPr lang="en-GB" dirty="0" err="1"/>
              <a:t>DataFrame</a:t>
            </a:r>
            <a:r>
              <a:rPr lang="en-GB" dirty="0"/>
              <a:t> i.e. ‘</a:t>
            </a:r>
            <a:r>
              <a:rPr lang="en-GB" dirty="0" err="1"/>
              <a:t>Loan_Data</a:t>
            </a:r>
            <a:r>
              <a:rPr lang="en-GB" dirty="0"/>
              <a:t>’  I deleted </a:t>
            </a:r>
            <a:r>
              <a:rPr lang="en-GB" dirty="0" err="1"/>
              <a:t>thos</a:t>
            </a:r>
            <a:r>
              <a:rPr lang="en-GB" dirty="0"/>
              <a:t> rows with the help of Drop Function and finally we don’t have that record in our Main Data Frame which can be confirmed in second snap.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3300C-6456-55A2-C481-4B8A6901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25" y="682185"/>
            <a:ext cx="4633362" cy="67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B1883-49AE-0AFE-5F0C-CDCE3AD3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66" y="3777018"/>
            <a:ext cx="9541067" cy="84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83181E-C24F-2524-2BD3-35E63D1BE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98" y="1965833"/>
            <a:ext cx="6645216" cy="1463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3E69A8-4903-C3CB-483B-849FE2198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493" y="2061883"/>
            <a:ext cx="4496190" cy="13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5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3017</TotalTime>
  <Words>464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Berlin Sans FB</vt:lpstr>
      <vt:lpstr>Trebuchet MS</vt:lpstr>
      <vt:lpstr>Wingdings 3</vt:lpstr>
      <vt:lpstr>Facet</vt:lpstr>
      <vt:lpstr>DS1_C4_S3_TASK10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TASK10</dc:title>
  <dc:creator>yogesh</dc:creator>
  <cp:lastModifiedBy>yogesh</cp:lastModifiedBy>
  <cp:revision>2</cp:revision>
  <dcterms:created xsi:type="dcterms:W3CDTF">2022-10-13T05:14:37Z</dcterms:created>
  <dcterms:modified xsi:type="dcterms:W3CDTF">2022-10-15T07:38:32Z</dcterms:modified>
</cp:coreProperties>
</file>