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5" r:id="rId3"/>
    <p:sldId id="266" r:id="rId4"/>
    <p:sldId id="267" r:id="rId5"/>
    <p:sldId id="263" r:id="rId6"/>
    <p:sldId id="261" r:id="rId7"/>
    <p:sldId id="260" r:id="rId8"/>
    <p:sldId id="262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55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5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8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546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10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5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872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98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7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24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87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4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1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32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85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6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C960-56C2-4ADA-A90B-A25BEE602A4E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7DFBA4-E6CC-4F5F-96E6-7395E18B01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87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9000" r="-17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EFCF-41CC-4E46-A01C-9BFDC6C40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US" dirty="0"/>
              <a:t> </a:t>
            </a:r>
            <a:r>
              <a:rPr lang="en-US" b="1" dirty="0"/>
              <a:t>ONLINE RETAIL STORE DATABASE/WAREHOUSE QUERYING SYSTEM REPORT 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F32B4-A24E-4E01-A0A5-CE7AD6DC2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b="1" dirty="0"/>
              <a:t>YOGESH PAREEK</a:t>
            </a:r>
          </a:p>
          <a:p>
            <a:r>
              <a:rPr lang="en-CA" b="1" dirty="0"/>
              <a:t>104933189</a:t>
            </a:r>
          </a:p>
          <a:p>
            <a:endParaRPr lang="en-CA" dirty="0"/>
          </a:p>
          <a:p>
            <a:pPr algn="l"/>
            <a:r>
              <a:rPr lang="en-CA" b="1" dirty="0"/>
              <a:t>SUPERVISOR : DR. CHRISTIE EZEIFE</a:t>
            </a:r>
          </a:p>
        </p:txBody>
      </p:sp>
    </p:spTree>
    <p:extLst>
      <p:ext uri="{BB962C8B-B14F-4D97-AF65-F5344CB8AC3E}">
        <p14:creationId xmlns:p14="http://schemas.microsoft.com/office/powerpoint/2010/main" val="209302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C72D-6488-4EEE-9A11-BEB4E3F3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SCREENSHOTS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6DD440-75E2-404F-8BCF-3A7753A08D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4" y="1690688"/>
            <a:ext cx="10912711" cy="3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1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8DD5C21-9399-4C56-8DC0-9A731D7FD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2045" y="2160588"/>
            <a:ext cx="352794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6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C5C347F-3FFA-4CF7-A1B0-9D8BAF7C40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1481" y="2801144"/>
            <a:ext cx="40290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6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581E2E3-774A-42B1-A283-2F28567CEA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11487161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2062DDD-F3D6-4E42-A172-DCE1B81883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573543"/>
            <a:ext cx="8596312" cy="30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8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C3FE107-3F5F-49BA-AFDB-FAF2D979C2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708441"/>
            <a:ext cx="3878580" cy="57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03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B562B14-1A28-486B-BAD9-69F976AF14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344725"/>
            <a:ext cx="8596312" cy="35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1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7FD-10D6-4A1D-A22B-7C4810FBA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THANK YOU 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2239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F392-23C5-4A6C-A96B-ABFD4F90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6952-18D1-4757-8082-74A3B294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 </a:t>
            </a:r>
          </a:p>
          <a:p>
            <a:r>
              <a:rPr lang="en-CA" dirty="0"/>
              <a:t>PROJECT OVERVIEW</a:t>
            </a:r>
          </a:p>
          <a:p>
            <a:r>
              <a:rPr lang="en-CA" dirty="0"/>
              <a:t>TOOLS AND TECHNOLOGIES</a:t>
            </a:r>
          </a:p>
          <a:p>
            <a:r>
              <a:rPr lang="en-CA" dirty="0"/>
              <a:t>ARCHITECTURE</a:t>
            </a:r>
          </a:p>
          <a:p>
            <a:endParaRPr lang="en-CA" dirty="0"/>
          </a:p>
          <a:p>
            <a:r>
              <a:rPr lang="en-CA" dirty="0"/>
              <a:t>SCHEMAS</a:t>
            </a:r>
          </a:p>
          <a:p>
            <a:r>
              <a:rPr lang="en-CA" dirty="0"/>
              <a:t>TABLES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5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931B-530D-4861-8185-B36F5D69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TOOLS AND TECHNLOGIES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945F-47B8-4995-B246-90D1082F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FRONT END</a:t>
            </a:r>
          </a:p>
          <a:p>
            <a:pPr lvl="1"/>
            <a:r>
              <a:rPr lang="en-CA" dirty="0"/>
              <a:t>HTML</a:t>
            </a:r>
          </a:p>
          <a:p>
            <a:pPr lvl="1"/>
            <a:r>
              <a:rPr lang="en-CA" dirty="0"/>
              <a:t>CSS</a:t>
            </a:r>
          </a:p>
          <a:p>
            <a:pPr lvl="1"/>
            <a:r>
              <a:rPr lang="en-CA" dirty="0"/>
              <a:t>JS</a:t>
            </a:r>
          </a:p>
          <a:p>
            <a:r>
              <a:rPr lang="en-CA" dirty="0"/>
              <a:t>BACKEND</a:t>
            </a:r>
          </a:p>
          <a:p>
            <a:pPr lvl="1"/>
            <a:r>
              <a:rPr lang="en-CA" dirty="0"/>
              <a:t>SQL</a:t>
            </a:r>
          </a:p>
          <a:p>
            <a:pPr lvl="1"/>
            <a:r>
              <a:rPr lang="en-CA" dirty="0"/>
              <a:t>MYSQL </a:t>
            </a:r>
          </a:p>
          <a:p>
            <a:pPr lvl="1"/>
            <a:r>
              <a:rPr lang="en-CA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22019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2D07-DB3B-4B91-89D2-0A8514A3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29E9CA-434B-4401-8275-AE3A2FBC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70" y="1206183"/>
            <a:ext cx="40005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1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AD6A-3049-4AB4-BDB7-DE5C169D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3120"/>
          </a:xfrm>
        </p:spPr>
        <p:txBody>
          <a:bodyPr/>
          <a:lstStyle/>
          <a:p>
            <a:pPr algn="ctr"/>
            <a:r>
              <a:rPr lang="en-CA" dirty="0"/>
              <a:t>Schema-1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B87DC-A18C-4890-91BD-C659AC8FF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36" y="609600"/>
            <a:ext cx="6422539" cy="6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9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AE7A-4F04-493C-B4CA-0726FDF7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6475"/>
          </a:xfrm>
        </p:spPr>
        <p:txBody>
          <a:bodyPr/>
          <a:lstStyle/>
          <a:p>
            <a:pPr algn="ctr"/>
            <a:r>
              <a:rPr lang="en-CA" dirty="0"/>
              <a:t>Schema-2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778CD936-FB44-4659-9849-642BE094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70" y="752474"/>
            <a:ext cx="5771727" cy="66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82B4-76D1-409B-BD8F-28A973AD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lstStyle/>
          <a:p>
            <a:pPr algn="ctr"/>
            <a:r>
              <a:rPr lang="en-CA" dirty="0"/>
              <a:t>ER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471FCB-6D3E-405D-A410-C30EBAF3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162050"/>
            <a:ext cx="610552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0CFC-0257-45A6-A81D-D2D2F29C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"/>
            <a:ext cx="10515600" cy="895350"/>
          </a:xfrm>
        </p:spPr>
        <p:txBody>
          <a:bodyPr/>
          <a:lstStyle/>
          <a:p>
            <a:r>
              <a:rPr lang="en-CA" dirty="0"/>
              <a:t>Database: </a:t>
            </a:r>
            <a:r>
              <a:rPr lang="en-CA" dirty="0" err="1"/>
              <a:t>Furnival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C09AB-BF0F-4F2C-A1D1-50017A987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95350"/>
            <a:ext cx="10600267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2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34D7-EB52-4D7D-94D2-310FD291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1680"/>
          </a:xfrm>
        </p:spPr>
        <p:txBody>
          <a:bodyPr/>
          <a:lstStyle/>
          <a:p>
            <a:r>
              <a:rPr lang="en-CA" dirty="0"/>
              <a:t>Database: Warehouse</a:t>
            </a:r>
          </a:p>
        </p:txBody>
      </p:sp>
      <p:pic>
        <p:nvPicPr>
          <p:cNvPr id="4" name="Picture 3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86703816-4D5C-49D4-B4B2-B90377AB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9920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96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56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  ONLINE RETAIL STORE DATABASE/WAREHOUSE QUERYING SYSTEM REPORT </vt:lpstr>
      <vt:lpstr>CONTENT</vt:lpstr>
      <vt:lpstr>TOOLS AND TECHNLOGIES</vt:lpstr>
      <vt:lpstr>ARCHITECTURE</vt:lpstr>
      <vt:lpstr>Schema-1</vt:lpstr>
      <vt:lpstr>Schema-2</vt:lpstr>
      <vt:lpstr>ER diagram</vt:lpstr>
      <vt:lpstr>Database: Furnival</vt:lpstr>
      <vt:lpstr>Database: Warehouse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STORE DATABASE/WAREHOUSE QUERYING SYSTEM REPORT</dc:title>
  <dc:creator>yogesh pareek</dc:creator>
  <cp:lastModifiedBy>yogesh pareek</cp:lastModifiedBy>
  <cp:revision>9</cp:revision>
  <dcterms:created xsi:type="dcterms:W3CDTF">2021-03-26T11:53:46Z</dcterms:created>
  <dcterms:modified xsi:type="dcterms:W3CDTF">2021-04-10T17:35:33Z</dcterms:modified>
</cp:coreProperties>
</file>