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lab.com/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la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3F9E7-78DA-4AF1-B82F-B8C95E50B23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995E59-3841-487C-8159-BD27E3D9B172}">
      <dgm:prSet/>
      <dgm:spPr/>
      <dgm:t>
        <a:bodyPr/>
        <a:lstStyle/>
        <a:p>
          <a:r>
            <a:rPr lang="en-US" b="1"/>
            <a:t>Key Features of GitLab</a:t>
          </a:r>
          <a:endParaRPr lang="en-US"/>
        </a:p>
      </dgm:t>
    </dgm:pt>
    <dgm:pt modelId="{92E75959-C0FE-4716-ACF8-FF73061AAED3}" type="parTrans" cxnId="{86E0E787-AF7E-4090-B1D8-4A594B6F9276}">
      <dgm:prSet/>
      <dgm:spPr/>
      <dgm:t>
        <a:bodyPr/>
        <a:lstStyle/>
        <a:p>
          <a:endParaRPr lang="en-US"/>
        </a:p>
      </dgm:t>
    </dgm:pt>
    <dgm:pt modelId="{AA71B9DB-DA10-4966-9BF2-DDBDE3C17F9B}" type="sibTrans" cxnId="{86E0E787-AF7E-4090-B1D8-4A594B6F9276}">
      <dgm:prSet/>
      <dgm:spPr/>
      <dgm:t>
        <a:bodyPr/>
        <a:lstStyle/>
        <a:p>
          <a:endParaRPr lang="en-US"/>
        </a:p>
      </dgm:t>
    </dgm:pt>
    <dgm:pt modelId="{4EA80D6B-FC9F-45EB-ACC6-3F1EE91E64F3}">
      <dgm:prSet/>
      <dgm:spPr/>
      <dgm:t>
        <a:bodyPr/>
        <a:lstStyle/>
        <a:p>
          <a:r>
            <a:rPr lang="en-US" b="1"/>
            <a:t>Git Repository Management</a:t>
          </a:r>
          <a:endParaRPr lang="en-US"/>
        </a:p>
      </dgm:t>
    </dgm:pt>
    <dgm:pt modelId="{A1BE0D3F-4D01-4F80-B193-D3FB89B42DF2}" type="parTrans" cxnId="{37CDEC3A-874C-4A04-802C-941428FFD33E}">
      <dgm:prSet/>
      <dgm:spPr/>
      <dgm:t>
        <a:bodyPr/>
        <a:lstStyle/>
        <a:p>
          <a:endParaRPr lang="en-US"/>
        </a:p>
      </dgm:t>
    </dgm:pt>
    <dgm:pt modelId="{02627E35-B56B-45A9-8034-16A9D66CB4C7}" type="sibTrans" cxnId="{37CDEC3A-874C-4A04-802C-941428FFD33E}">
      <dgm:prSet/>
      <dgm:spPr/>
      <dgm:t>
        <a:bodyPr/>
        <a:lstStyle/>
        <a:p>
          <a:endParaRPr lang="en-US"/>
        </a:p>
      </dgm:t>
    </dgm:pt>
    <dgm:pt modelId="{AB0A337D-AB94-4DB0-B70C-D046DBB1F62E}">
      <dgm:prSet/>
      <dgm:spPr/>
      <dgm:t>
        <a:bodyPr/>
        <a:lstStyle/>
        <a:p>
          <a:r>
            <a:rPr lang="en-US"/>
            <a:t>Full support for Git-based version control.</a:t>
          </a:r>
        </a:p>
      </dgm:t>
    </dgm:pt>
    <dgm:pt modelId="{7219D942-EC51-4F29-9372-990E73EED399}" type="parTrans" cxnId="{57D05C20-97A6-4AAB-B9B6-C8F4A1E8CEA0}">
      <dgm:prSet/>
      <dgm:spPr/>
      <dgm:t>
        <a:bodyPr/>
        <a:lstStyle/>
        <a:p>
          <a:endParaRPr lang="en-US"/>
        </a:p>
      </dgm:t>
    </dgm:pt>
    <dgm:pt modelId="{E75D8160-0AB0-44C8-B149-DEB6AC7ACAC7}" type="sibTrans" cxnId="{57D05C20-97A6-4AAB-B9B6-C8F4A1E8CEA0}">
      <dgm:prSet/>
      <dgm:spPr/>
      <dgm:t>
        <a:bodyPr/>
        <a:lstStyle/>
        <a:p>
          <a:endParaRPr lang="en-US"/>
        </a:p>
      </dgm:t>
    </dgm:pt>
    <dgm:pt modelId="{BDD81676-D58A-4787-8C21-C452BAC16594}">
      <dgm:prSet/>
      <dgm:spPr/>
      <dgm:t>
        <a:bodyPr/>
        <a:lstStyle/>
        <a:p>
          <a:r>
            <a:rPr lang="en-US"/>
            <a:t>Branching, merging, and commit tracking.</a:t>
          </a:r>
        </a:p>
      </dgm:t>
    </dgm:pt>
    <dgm:pt modelId="{B8E79590-153D-4667-9933-1DDFB412371B}" type="parTrans" cxnId="{9D5BE27C-B263-470A-9642-CBCA0262FF79}">
      <dgm:prSet/>
      <dgm:spPr/>
      <dgm:t>
        <a:bodyPr/>
        <a:lstStyle/>
        <a:p>
          <a:endParaRPr lang="en-US"/>
        </a:p>
      </dgm:t>
    </dgm:pt>
    <dgm:pt modelId="{219A213E-3F6B-4B6B-9D03-D651425545CF}" type="sibTrans" cxnId="{9D5BE27C-B263-470A-9642-CBCA0262FF79}">
      <dgm:prSet/>
      <dgm:spPr/>
      <dgm:t>
        <a:bodyPr/>
        <a:lstStyle/>
        <a:p>
          <a:endParaRPr lang="en-US"/>
        </a:p>
      </dgm:t>
    </dgm:pt>
    <dgm:pt modelId="{17BDDE69-7941-4C00-A3E5-B2A22254CAAB}">
      <dgm:prSet/>
      <dgm:spPr/>
      <dgm:t>
        <a:bodyPr/>
        <a:lstStyle/>
        <a:p>
          <a:r>
            <a:rPr lang="en-US" b="1"/>
            <a:t>CI/CD (Continuous Integration/Continuous Deployment)</a:t>
          </a:r>
          <a:endParaRPr lang="en-US"/>
        </a:p>
      </dgm:t>
    </dgm:pt>
    <dgm:pt modelId="{B95DE7B0-83F5-41A3-BA49-00B3DCC7AF92}" type="parTrans" cxnId="{7F6521F0-2FE8-4CA8-9AB5-29433ED526A3}">
      <dgm:prSet/>
      <dgm:spPr/>
      <dgm:t>
        <a:bodyPr/>
        <a:lstStyle/>
        <a:p>
          <a:endParaRPr lang="en-US"/>
        </a:p>
      </dgm:t>
    </dgm:pt>
    <dgm:pt modelId="{C5B966D6-7E2E-4498-8B2E-BB2D841BF6BF}" type="sibTrans" cxnId="{7F6521F0-2FE8-4CA8-9AB5-29433ED526A3}">
      <dgm:prSet/>
      <dgm:spPr/>
      <dgm:t>
        <a:bodyPr/>
        <a:lstStyle/>
        <a:p>
          <a:endParaRPr lang="en-US"/>
        </a:p>
      </dgm:t>
    </dgm:pt>
    <dgm:pt modelId="{FD2ABB7D-048C-462A-8E43-5941A9E7A463}">
      <dgm:prSet/>
      <dgm:spPr/>
      <dgm:t>
        <a:bodyPr/>
        <a:lstStyle/>
        <a:p>
          <a:r>
            <a:rPr lang="en-US"/>
            <a:t>Automated pipelines for building, testing, and deploying code.</a:t>
          </a:r>
        </a:p>
      </dgm:t>
    </dgm:pt>
    <dgm:pt modelId="{F0EB8916-3A73-41C6-A702-591950577520}" type="parTrans" cxnId="{93A448BD-D562-429B-9109-DAAA526B0914}">
      <dgm:prSet/>
      <dgm:spPr/>
      <dgm:t>
        <a:bodyPr/>
        <a:lstStyle/>
        <a:p>
          <a:endParaRPr lang="en-US"/>
        </a:p>
      </dgm:t>
    </dgm:pt>
    <dgm:pt modelId="{466BA092-C5D0-4196-9AE7-3AA0AE25D981}" type="sibTrans" cxnId="{93A448BD-D562-429B-9109-DAAA526B0914}">
      <dgm:prSet/>
      <dgm:spPr/>
      <dgm:t>
        <a:bodyPr/>
        <a:lstStyle/>
        <a:p>
          <a:endParaRPr lang="en-US"/>
        </a:p>
      </dgm:t>
    </dgm:pt>
    <dgm:pt modelId="{43CE786C-22D5-4073-900E-8B28590BF660}">
      <dgm:prSet/>
      <dgm:spPr/>
      <dgm:t>
        <a:bodyPr/>
        <a:lstStyle/>
        <a:p>
          <a:r>
            <a:rPr lang="en-US"/>
            <a:t>Integration with Docker, Kubernetes, and other tools for streamlined deployment.</a:t>
          </a:r>
        </a:p>
      </dgm:t>
    </dgm:pt>
    <dgm:pt modelId="{DBA83904-A4B4-4A94-8FBD-35493BF8643B}" type="parTrans" cxnId="{54FEB773-4DBE-46E4-A066-08A7CA922E60}">
      <dgm:prSet/>
      <dgm:spPr/>
      <dgm:t>
        <a:bodyPr/>
        <a:lstStyle/>
        <a:p>
          <a:endParaRPr lang="en-US"/>
        </a:p>
      </dgm:t>
    </dgm:pt>
    <dgm:pt modelId="{873F44C7-B8A6-4071-953F-B81881F4F3B0}" type="sibTrans" cxnId="{54FEB773-4DBE-46E4-A066-08A7CA922E60}">
      <dgm:prSet/>
      <dgm:spPr/>
      <dgm:t>
        <a:bodyPr/>
        <a:lstStyle/>
        <a:p>
          <a:endParaRPr lang="en-US"/>
        </a:p>
      </dgm:t>
    </dgm:pt>
    <dgm:pt modelId="{EA15DF06-F008-41F6-9B06-F1F5BCB25FAB}">
      <dgm:prSet/>
      <dgm:spPr/>
      <dgm:t>
        <a:bodyPr/>
        <a:lstStyle/>
        <a:p>
          <a:r>
            <a:rPr lang="en-US" b="1"/>
            <a:t>Project Management</a:t>
          </a:r>
          <a:endParaRPr lang="en-US"/>
        </a:p>
      </dgm:t>
    </dgm:pt>
    <dgm:pt modelId="{341D3E3F-D883-4583-BFBD-57C869FA2245}" type="parTrans" cxnId="{2BE65F30-BA04-4C3D-85BD-6485316E6859}">
      <dgm:prSet/>
      <dgm:spPr/>
      <dgm:t>
        <a:bodyPr/>
        <a:lstStyle/>
        <a:p>
          <a:endParaRPr lang="en-US"/>
        </a:p>
      </dgm:t>
    </dgm:pt>
    <dgm:pt modelId="{A3B14247-DE3C-4BBC-8BC8-00B5C68DEC0C}" type="sibTrans" cxnId="{2BE65F30-BA04-4C3D-85BD-6485316E6859}">
      <dgm:prSet/>
      <dgm:spPr/>
      <dgm:t>
        <a:bodyPr/>
        <a:lstStyle/>
        <a:p>
          <a:endParaRPr lang="en-US"/>
        </a:p>
      </dgm:t>
    </dgm:pt>
    <dgm:pt modelId="{810D84DB-E004-49D5-880A-26F95394C6CD}">
      <dgm:prSet/>
      <dgm:spPr/>
      <dgm:t>
        <a:bodyPr/>
        <a:lstStyle/>
        <a:p>
          <a:r>
            <a:rPr lang="en-US"/>
            <a:t>Issue tracking, Kanban boards, milestones, and burndown charts.</a:t>
          </a:r>
        </a:p>
      </dgm:t>
    </dgm:pt>
    <dgm:pt modelId="{A04ADFA6-2A41-47FE-B135-04273413327B}" type="parTrans" cxnId="{49724E2C-B586-4A3E-BB2B-18FE3EA45523}">
      <dgm:prSet/>
      <dgm:spPr/>
      <dgm:t>
        <a:bodyPr/>
        <a:lstStyle/>
        <a:p>
          <a:endParaRPr lang="en-US"/>
        </a:p>
      </dgm:t>
    </dgm:pt>
    <dgm:pt modelId="{632ADE04-EF99-473D-866A-E69F2DD55468}" type="sibTrans" cxnId="{49724E2C-B586-4A3E-BB2B-18FE3EA45523}">
      <dgm:prSet/>
      <dgm:spPr/>
      <dgm:t>
        <a:bodyPr/>
        <a:lstStyle/>
        <a:p>
          <a:endParaRPr lang="en-US"/>
        </a:p>
      </dgm:t>
    </dgm:pt>
    <dgm:pt modelId="{D439A4E8-23E0-4B46-9A01-E9BFFF686A7D}">
      <dgm:prSet/>
      <dgm:spPr/>
      <dgm:t>
        <a:bodyPr/>
        <a:lstStyle/>
        <a:p>
          <a:r>
            <a:rPr lang="en-US"/>
            <a:t>Integration with Jira and other tools for managing tasks and sprints.</a:t>
          </a:r>
        </a:p>
      </dgm:t>
    </dgm:pt>
    <dgm:pt modelId="{4F59F081-E594-4DF2-AADF-1A5C660ACC79}" type="parTrans" cxnId="{646C47B9-FF0C-476E-B9CA-0446B485B8C3}">
      <dgm:prSet/>
      <dgm:spPr/>
      <dgm:t>
        <a:bodyPr/>
        <a:lstStyle/>
        <a:p>
          <a:endParaRPr lang="en-US"/>
        </a:p>
      </dgm:t>
    </dgm:pt>
    <dgm:pt modelId="{82DA8386-C94A-4D31-B864-1452B2D1A11C}" type="sibTrans" cxnId="{646C47B9-FF0C-476E-B9CA-0446B485B8C3}">
      <dgm:prSet/>
      <dgm:spPr/>
      <dgm:t>
        <a:bodyPr/>
        <a:lstStyle/>
        <a:p>
          <a:endParaRPr lang="en-US"/>
        </a:p>
      </dgm:t>
    </dgm:pt>
    <dgm:pt modelId="{1B67783D-BE5C-460A-B298-9345153D5DD3}">
      <dgm:prSet/>
      <dgm:spPr/>
      <dgm:t>
        <a:bodyPr/>
        <a:lstStyle/>
        <a:p>
          <a:r>
            <a:rPr lang="en-US" b="1"/>
            <a:t>Security &amp; Compliance</a:t>
          </a:r>
          <a:endParaRPr lang="en-US"/>
        </a:p>
      </dgm:t>
    </dgm:pt>
    <dgm:pt modelId="{DC6CE6AC-DE0F-4F01-951F-67C1719037D0}" type="parTrans" cxnId="{B78BCCAC-E6F5-4D3A-A8B4-93882DBBAD27}">
      <dgm:prSet/>
      <dgm:spPr/>
      <dgm:t>
        <a:bodyPr/>
        <a:lstStyle/>
        <a:p>
          <a:endParaRPr lang="en-US"/>
        </a:p>
      </dgm:t>
    </dgm:pt>
    <dgm:pt modelId="{9F8DD130-EB65-44A9-B901-C20A2FBC7FEB}" type="sibTrans" cxnId="{B78BCCAC-E6F5-4D3A-A8B4-93882DBBAD27}">
      <dgm:prSet/>
      <dgm:spPr/>
      <dgm:t>
        <a:bodyPr/>
        <a:lstStyle/>
        <a:p>
          <a:endParaRPr lang="en-US"/>
        </a:p>
      </dgm:t>
    </dgm:pt>
    <dgm:pt modelId="{0C7743B5-C97E-4A1B-A659-488DCDDB6110}">
      <dgm:prSet/>
      <dgm:spPr/>
      <dgm:t>
        <a:bodyPr/>
        <a:lstStyle/>
        <a:p>
          <a:r>
            <a:rPr lang="en-US"/>
            <a:t>Built-in code quality checks, vulnerability scanning, and container scanning.</a:t>
          </a:r>
        </a:p>
      </dgm:t>
    </dgm:pt>
    <dgm:pt modelId="{1D432E38-9EBA-4628-AFD0-57806CD902E7}" type="parTrans" cxnId="{C27286B5-6005-4C0F-BBCD-90CF48AE897A}">
      <dgm:prSet/>
      <dgm:spPr/>
      <dgm:t>
        <a:bodyPr/>
        <a:lstStyle/>
        <a:p>
          <a:endParaRPr lang="en-US"/>
        </a:p>
      </dgm:t>
    </dgm:pt>
    <dgm:pt modelId="{A4196651-D1B2-4A28-BEB6-0050B2D9BE69}" type="sibTrans" cxnId="{C27286B5-6005-4C0F-BBCD-90CF48AE897A}">
      <dgm:prSet/>
      <dgm:spPr/>
      <dgm:t>
        <a:bodyPr/>
        <a:lstStyle/>
        <a:p>
          <a:endParaRPr lang="en-US"/>
        </a:p>
      </dgm:t>
    </dgm:pt>
    <dgm:pt modelId="{C42F10B5-0478-43BB-8B23-57B1E882481D}">
      <dgm:prSet/>
      <dgm:spPr/>
      <dgm:t>
        <a:bodyPr/>
        <a:lstStyle/>
        <a:p>
          <a:r>
            <a:rPr lang="en-US"/>
            <a:t>Secure code review process.</a:t>
          </a:r>
        </a:p>
      </dgm:t>
    </dgm:pt>
    <dgm:pt modelId="{0A782518-2EA1-4E0D-BD9E-3E9118784557}" type="parTrans" cxnId="{22DF25CA-0A50-4B9D-AD63-80A7863C45B3}">
      <dgm:prSet/>
      <dgm:spPr/>
      <dgm:t>
        <a:bodyPr/>
        <a:lstStyle/>
        <a:p>
          <a:endParaRPr lang="en-US"/>
        </a:p>
      </dgm:t>
    </dgm:pt>
    <dgm:pt modelId="{9D96B0AE-877B-4E38-A84D-252F4CB69043}" type="sibTrans" cxnId="{22DF25CA-0A50-4B9D-AD63-80A7863C45B3}">
      <dgm:prSet/>
      <dgm:spPr/>
      <dgm:t>
        <a:bodyPr/>
        <a:lstStyle/>
        <a:p>
          <a:endParaRPr lang="en-US"/>
        </a:p>
      </dgm:t>
    </dgm:pt>
    <dgm:pt modelId="{DCCCAB8C-0711-46DC-AE04-D27D3F197A7F}">
      <dgm:prSet/>
      <dgm:spPr/>
      <dgm:t>
        <a:bodyPr/>
        <a:lstStyle/>
        <a:p>
          <a:r>
            <a:rPr lang="en-US" b="1"/>
            <a:t>Monitoring &amp; Analytics</a:t>
          </a:r>
          <a:endParaRPr lang="en-US"/>
        </a:p>
      </dgm:t>
    </dgm:pt>
    <dgm:pt modelId="{0A2B4439-94B4-454D-ADE6-EE1AB18AE1F1}" type="parTrans" cxnId="{7B6776D0-6E23-4A64-B3F0-EBCD30E7B6FE}">
      <dgm:prSet/>
      <dgm:spPr/>
      <dgm:t>
        <a:bodyPr/>
        <a:lstStyle/>
        <a:p>
          <a:endParaRPr lang="en-US"/>
        </a:p>
      </dgm:t>
    </dgm:pt>
    <dgm:pt modelId="{702565FC-6ABA-411F-A26D-2C6598A0F6E1}" type="sibTrans" cxnId="{7B6776D0-6E23-4A64-B3F0-EBCD30E7B6FE}">
      <dgm:prSet/>
      <dgm:spPr/>
      <dgm:t>
        <a:bodyPr/>
        <a:lstStyle/>
        <a:p>
          <a:endParaRPr lang="en-US"/>
        </a:p>
      </dgm:t>
    </dgm:pt>
    <dgm:pt modelId="{1EE29BB6-7596-425E-A0EC-7179D8F439CC}">
      <dgm:prSet/>
      <dgm:spPr/>
      <dgm:t>
        <a:bodyPr/>
        <a:lstStyle/>
        <a:p>
          <a:r>
            <a:rPr lang="en-US"/>
            <a:t>Built-in monitoring and reporting for your CI/CD pipelines and deployed applications.</a:t>
          </a:r>
        </a:p>
      </dgm:t>
    </dgm:pt>
    <dgm:pt modelId="{E9F241F2-378D-47E3-AEFF-46C73784C8C3}" type="parTrans" cxnId="{826A6DE9-C0AE-4AC1-8333-BCC9D0B2015C}">
      <dgm:prSet/>
      <dgm:spPr/>
      <dgm:t>
        <a:bodyPr/>
        <a:lstStyle/>
        <a:p>
          <a:endParaRPr lang="en-US"/>
        </a:p>
      </dgm:t>
    </dgm:pt>
    <dgm:pt modelId="{CED2C5BE-78C8-4631-9A8C-2560D07CD687}" type="sibTrans" cxnId="{826A6DE9-C0AE-4AC1-8333-BCC9D0B2015C}">
      <dgm:prSet/>
      <dgm:spPr/>
      <dgm:t>
        <a:bodyPr/>
        <a:lstStyle/>
        <a:p>
          <a:endParaRPr lang="en-US"/>
        </a:p>
      </dgm:t>
    </dgm:pt>
    <dgm:pt modelId="{C1965C24-97E2-4576-AABB-D59345DFBDF0}" type="pres">
      <dgm:prSet presAssocID="{33F3F9E7-78DA-4AF1-B82F-B8C95E50B232}" presName="linear" presStyleCnt="0">
        <dgm:presLayoutVars>
          <dgm:animLvl val="lvl"/>
          <dgm:resizeHandles val="exact"/>
        </dgm:presLayoutVars>
      </dgm:prSet>
      <dgm:spPr/>
    </dgm:pt>
    <dgm:pt modelId="{A3B86336-C320-40D6-B6DF-BD70118608CE}" type="pres">
      <dgm:prSet presAssocID="{1A995E59-3841-487C-8159-BD27E3D9B17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50A026B-04F1-4D52-9E20-1F27AE0F668D}" type="pres">
      <dgm:prSet presAssocID="{AA71B9DB-DA10-4966-9BF2-DDBDE3C17F9B}" presName="spacer" presStyleCnt="0"/>
      <dgm:spPr/>
    </dgm:pt>
    <dgm:pt modelId="{1FF51313-D6E5-4E82-9E52-F21C624CF529}" type="pres">
      <dgm:prSet presAssocID="{4EA80D6B-FC9F-45EB-ACC6-3F1EE91E64F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61B455-201A-4918-8553-D9807EA82293}" type="pres">
      <dgm:prSet presAssocID="{4EA80D6B-FC9F-45EB-ACC6-3F1EE91E64F3}" presName="childText" presStyleLbl="revTx" presStyleIdx="0" presStyleCnt="5">
        <dgm:presLayoutVars>
          <dgm:bulletEnabled val="1"/>
        </dgm:presLayoutVars>
      </dgm:prSet>
      <dgm:spPr/>
    </dgm:pt>
    <dgm:pt modelId="{6367E99E-E2EB-4B8B-989C-74C38BCD0A0E}" type="pres">
      <dgm:prSet presAssocID="{17BDDE69-7941-4C00-A3E5-B2A22254CAA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ED2024F-0F35-4820-A171-5390CD55C264}" type="pres">
      <dgm:prSet presAssocID="{17BDDE69-7941-4C00-A3E5-B2A22254CAAB}" presName="childText" presStyleLbl="revTx" presStyleIdx="1" presStyleCnt="5">
        <dgm:presLayoutVars>
          <dgm:bulletEnabled val="1"/>
        </dgm:presLayoutVars>
      </dgm:prSet>
      <dgm:spPr/>
    </dgm:pt>
    <dgm:pt modelId="{2DB37CBE-8BB6-4EF4-88D3-5697D143A15A}" type="pres">
      <dgm:prSet presAssocID="{EA15DF06-F008-41F6-9B06-F1F5BCB25FA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CCC014F-2792-462F-9D63-0834AEE390D2}" type="pres">
      <dgm:prSet presAssocID="{EA15DF06-F008-41F6-9B06-F1F5BCB25FAB}" presName="childText" presStyleLbl="revTx" presStyleIdx="2" presStyleCnt="5">
        <dgm:presLayoutVars>
          <dgm:bulletEnabled val="1"/>
        </dgm:presLayoutVars>
      </dgm:prSet>
      <dgm:spPr/>
    </dgm:pt>
    <dgm:pt modelId="{1085819C-4937-4A64-ACC2-C917B6126FA5}" type="pres">
      <dgm:prSet presAssocID="{1B67783D-BE5C-460A-B298-9345153D5DD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19C5F00-5F42-4F4E-AB30-AB839020B94D}" type="pres">
      <dgm:prSet presAssocID="{1B67783D-BE5C-460A-B298-9345153D5DD3}" presName="childText" presStyleLbl="revTx" presStyleIdx="3" presStyleCnt="5">
        <dgm:presLayoutVars>
          <dgm:bulletEnabled val="1"/>
        </dgm:presLayoutVars>
      </dgm:prSet>
      <dgm:spPr/>
    </dgm:pt>
    <dgm:pt modelId="{5423983C-C16C-45CE-9E52-08A454102D4B}" type="pres">
      <dgm:prSet presAssocID="{DCCCAB8C-0711-46DC-AE04-D27D3F197A7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7315D86-A8EA-421F-B4D3-1E028D9C390B}" type="pres">
      <dgm:prSet presAssocID="{DCCCAB8C-0711-46DC-AE04-D27D3F197A7F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670BE105-4334-4FD7-8273-11C6297338D7}" type="presOf" srcId="{C42F10B5-0478-43BB-8B23-57B1E882481D}" destId="{C19C5F00-5F42-4F4E-AB30-AB839020B94D}" srcOrd="0" destOrd="1" presId="urn:microsoft.com/office/officeart/2005/8/layout/vList2"/>
    <dgm:cxn modelId="{57D05C20-97A6-4AAB-B9B6-C8F4A1E8CEA0}" srcId="{4EA80D6B-FC9F-45EB-ACC6-3F1EE91E64F3}" destId="{AB0A337D-AB94-4DB0-B70C-D046DBB1F62E}" srcOrd="0" destOrd="0" parTransId="{7219D942-EC51-4F29-9372-990E73EED399}" sibTransId="{E75D8160-0AB0-44C8-B149-DEB6AC7ACAC7}"/>
    <dgm:cxn modelId="{51341325-0318-4940-A987-D285F05C6D47}" type="presOf" srcId="{BDD81676-D58A-4787-8C21-C452BAC16594}" destId="{2561B455-201A-4918-8553-D9807EA82293}" srcOrd="0" destOrd="1" presId="urn:microsoft.com/office/officeart/2005/8/layout/vList2"/>
    <dgm:cxn modelId="{49724E2C-B586-4A3E-BB2B-18FE3EA45523}" srcId="{EA15DF06-F008-41F6-9B06-F1F5BCB25FAB}" destId="{810D84DB-E004-49D5-880A-26F95394C6CD}" srcOrd="0" destOrd="0" parTransId="{A04ADFA6-2A41-47FE-B135-04273413327B}" sibTransId="{632ADE04-EF99-473D-866A-E69F2DD55468}"/>
    <dgm:cxn modelId="{2BE65F30-BA04-4C3D-85BD-6485316E6859}" srcId="{33F3F9E7-78DA-4AF1-B82F-B8C95E50B232}" destId="{EA15DF06-F008-41F6-9B06-F1F5BCB25FAB}" srcOrd="3" destOrd="0" parTransId="{341D3E3F-D883-4583-BFBD-57C869FA2245}" sibTransId="{A3B14247-DE3C-4BBC-8BC8-00B5C68DEC0C}"/>
    <dgm:cxn modelId="{37CDEC3A-874C-4A04-802C-941428FFD33E}" srcId="{33F3F9E7-78DA-4AF1-B82F-B8C95E50B232}" destId="{4EA80D6B-FC9F-45EB-ACC6-3F1EE91E64F3}" srcOrd="1" destOrd="0" parTransId="{A1BE0D3F-4D01-4F80-B193-D3FB89B42DF2}" sibTransId="{02627E35-B56B-45A9-8034-16A9D66CB4C7}"/>
    <dgm:cxn modelId="{E1D3925B-F7F1-4B21-A04E-1CC485C395E5}" type="presOf" srcId="{0C7743B5-C97E-4A1B-A659-488DCDDB6110}" destId="{C19C5F00-5F42-4F4E-AB30-AB839020B94D}" srcOrd="0" destOrd="0" presId="urn:microsoft.com/office/officeart/2005/8/layout/vList2"/>
    <dgm:cxn modelId="{4BAA6163-BBD3-45D8-A59F-3D28C195428B}" type="presOf" srcId="{FD2ABB7D-048C-462A-8E43-5941A9E7A463}" destId="{2ED2024F-0F35-4820-A171-5390CD55C264}" srcOrd="0" destOrd="0" presId="urn:microsoft.com/office/officeart/2005/8/layout/vList2"/>
    <dgm:cxn modelId="{BFCCDF69-F78F-4F0B-84C8-DB5E5800DD57}" type="presOf" srcId="{AB0A337D-AB94-4DB0-B70C-D046DBB1F62E}" destId="{2561B455-201A-4918-8553-D9807EA82293}" srcOrd="0" destOrd="0" presId="urn:microsoft.com/office/officeart/2005/8/layout/vList2"/>
    <dgm:cxn modelId="{54FEB773-4DBE-46E4-A066-08A7CA922E60}" srcId="{17BDDE69-7941-4C00-A3E5-B2A22254CAAB}" destId="{43CE786C-22D5-4073-900E-8B28590BF660}" srcOrd="1" destOrd="0" parTransId="{DBA83904-A4B4-4A94-8FBD-35493BF8643B}" sibTransId="{873F44C7-B8A6-4071-953F-B81881F4F3B0}"/>
    <dgm:cxn modelId="{B0172376-FAFC-450B-87BB-FB8615BE5225}" type="presOf" srcId="{D439A4E8-23E0-4B46-9A01-E9BFFF686A7D}" destId="{FCCC014F-2792-462F-9D63-0834AEE390D2}" srcOrd="0" destOrd="1" presId="urn:microsoft.com/office/officeart/2005/8/layout/vList2"/>
    <dgm:cxn modelId="{09C96C76-F568-4B2D-97DB-4780B3EAF079}" type="presOf" srcId="{1EE29BB6-7596-425E-A0EC-7179D8F439CC}" destId="{B7315D86-A8EA-421F-B4D3-1E028D9C390B}" srcOrd="0" destOrd="0" presId="urn:microsoft.com/office/officeart/2005/8/layout/vList2"/>
    <dgm:cxn modelId="{9D5BE27C-B263-470A-9642-CBCA0262FF79}" srcId="{4EA80D6B-FC9F-45EB-ACC6-3F1EE91E64F3}" destId="{BDD81676-D58A-4787-8C21-C452BAC16594}" srcOrd="1" destOrd="0" parTransId="{B8E79590-153D-4667-9933-1DDFB412371B}" sibTransId="{219A213E-3F6B-4B6B-9D03-D651425545CF}"/>
    <dgm:cxn modelId="{86E0E787-AF7E-4090-B1D8-4A594B6F9276}" srcId="{33F3F9E7-78DA-4AF1-B82F-B8C95E50B232}" destId="{1A995E59-3841-487C-8159-BD27E3D9B172}" srcOrd="0" destOrd="0" parTransId="{92E75959-C0FE-4716-ACF8-FF73061AAED3}" sibTransId="{AA71B9DB-DA10-4966-9BF2-DDBDE3C17F9B}"/>
    <dgm:cxn modelId="{D3A99CA0-7D71-4E87-ADA1-421D57B2FD8C}" type="presOf" srcId="{810D84DB-E004-49D5-880A-26F95394C6CD}" destId="{FCCC014F-2792-462F-9D63-0834AEE390D2}" srcOrd="0" destOrd="0" presId="urn:microsoft.com/office/officeart/2005/8/layout/vList2"/>
    <dgm:cxn modelId="{C8290DA3-4AC2-4D9C-83EC-8FD05BD5EA9B}" type="presOf" srcId="{33F3F9E7-78DA-4AF1-B82F-B8C95E50B232}" destId="{C1965C24-97E2-4576-AABB-D59345DFBDF0}" srcOrd="0" destOrd="0" presId="urn:microsoft.com/office/officeart/2005/8/layout/vList2"/>
    <dgm:cxn modelId="{E4A8B7AB-60EA-40E8-BEF5-1E8356EEF194}" type="presOf" srcId="{DCCCAB8C-0711-46DC-AE04-D27D3F197A7F}" destId="{5423983C-C16C-45CE-9E52-08A454102D4B}" srcOrd="0" destOrd="0" presId="urn:microsoft.com/office/officeart/2005/8/layout/vList2"/>
    <dgm:cxn modelId="{B78BCCAC-E6F5-4D3A-A8B4-93882DBBAD27}" srcId="{33F3F9E7-78DA-4AF1-B82F-B8C95E50B232}" destId="{1B67783D-BE5C-460A-B298-9345153D5DD3}" srcOrd="4" destOrd="0" parTransId="{DC6CE6AC-DE0F-4F01-951F-67C1719037D0}" sibTransId="{9F8DD130-EB65-44A9-B901-C20A2FBC7FEB}"/>
    <dgm:cxn modelId="{9CAA26AE-A1B1-4846-A477-6CF3F3527E1A}" type="presOf" srcId="{EA15DF06-F008-41F6-9B06-F1F5BCB25FAB}" destId="{2DB37CBE-8BB6-4EF4-88D3-5697D143A15A}" srcOrd="0" destOrd="0" presId="urn:microsoft.com/office/officeart/2005/8/layout/vList2"/>
    <dgm:cxn modelId="{C27286B5-6005-4C0F-BBCD-90CF48AE897A}" srcId="{1B67783D-BE5C-460A-B298-9345153D5DD3}" destId="{0C7743B5-C97E-4A1B-A659-488DCDDB6110}" srcOrd="0" destOrd="0" parTransId="{1D432E38-9EBA-4628-AFD0-57806CD902E7}" sibTransId="{A4196651-D1B2-4A28-BEB6-0050B2D9BE69}"/>
    <dgm:cxn modelId="{646C47B9-FF0C-476E-B9CA-0446B485B8C3}" srcId="{EA15DF06-F008-41F6-9B06-F1F5BCB25FAB}" destId="{D439A4E8-23E0-4B46-9A01-E9BFFF686A7D}" srcOrd="1" destOrd="0" parTransId="{4F59F081-E594-4DF2-AADF-1A5C660ACC79}" sibTransId="{82DA8386-C94A-4D31-B864-1452B2D1A11C}"/>
    <dgm:cxn modelId="{93A448BD-D562-429B-9109-DAAA526B0914}" srcId="{17BDDE69-7941-4C00-A3E5-B2A22254CAAB}" destId="{FD2ABB7D-048C-462A-8E43-5941A9E7A463}" srcOrd="0" destOrd="0" parTransId="{F0EB8916-3A73-41C6-A702-591950577520}" sibTransId="{466BA092-C5D0-4196-9AE7-3AA0AE25D981}"/>
    <dgm:cxn modelId="{A0D67ABE-B22E-4FD6-A8DD-9178541759F4}" type="presOf" srcId="{4EA80D6B-FC9F-45EB-ACC6-3F1EE91E64F3}" destId="{1FF51313-D6E5-4E82-9E52-F21C624CF529}" srcOrd="0" destOrd="0" presId="urn:microsoft.com/office/officeart/2005/8/layout/vList2"/>
    <dgm:cxn modelId="{C93483C2-370E-49D3-AEFA-E70C89FC6F95}" type="presOf" srcId="{43CE786C-22D5-4073-900E-8B28590BF660}" destId="{2ED2024F-0F35-4820-A171-5390CD55C264}" srcOrd="0" destOrd="1" presId="urn:microsoft.com/office/officeart/2005/8/layout/vList2"/>
    <dgm:cxn modelId="{22DF25CA-0A50-4B9D-AD63-80A7863C45B3}" srcId="{1B67783D-BE5C-460A-B298-9345153D5DD3}" destId="{C42F10B5-0478-43BB-8B23-57B1E882481D}" srcOrd="1" destOrd="0" parTransId="{0A782518-2EA1-4E0D-BD9E-3E9118784557}" sibTransId="{9D96B0AE-877B-4E38-A84D-252F4CB69043}"/>
    <dgm:cxn modelId="{7B6776D0-6E23-4A64-B3F0-EBCD30E7B6FE}" srcId="{33F3F9E7-78DA-4AF1-B82F-B8C95E50B232}" destId="{DCCCAB8C-0711-46DC-AE04-D27D3F197A7F}" srcOrd="5" destOrd="0" parTransId="{0A2B4439-94B4-454D-ADE6-EE1AB18AE1F1}" sibTransId="{702565FC-6ABA-411F-A26D-2C6598A0F6E1}"/>
    <dgm:cxn modelId="{B83EB1D2-EBC0-43F8-A2A7-4BCDAA661F5D}" type="presOf" srcId="{1A995E59-3841-487C-8159-BD27E3D9B172}" destId="{A3B86336-C320-40D6-B6DF-BD70118608CE}" srcOrd="0" destOrd="0" presId="urn:microsoft.com/office/officeart/2005/8/layout/vList2"/>
    <dgm:cxn modelId="{826A6DE9-C0AE-4AC1-8333-BCC9D0B2015C}" srcId="{DCCCAB8C-0711-46DC-AE04-D27D3F197A7F}" destId="{1EE29BB6-7596-425E-A0EC-7179D8F439CC}" srcOrd="0" destOrd="0" parTransId="{E9F241F2-378D-47E3-AEFF-46C73784C8C3}" sibTransId="{CED2C5BE-78C8-4631-9A8C-2560D07CD687}"/>
    <dgm:cxn modelId="{7F6521F0-2FE8-4CA8-9AB5-29433ED526A3}" srcId="{33F3F9E7-78DA-4AF1-B82F-B8C95E50B232}" destId="{17BDDE69-7941-4C00-A3E5-B2A22254CAAB}" srcOrd="2" destOrd="0" parTransId="{B95DE7B0-83F5-41A3-BA49-00B3DCC7AF92}" sibTransId="{C5B966D6-7E2E-4498-8B2E-BB2D841BF6BF}"/>
    <dgm:cxn modelId="{7A4263FC-0B35-448C-92C3-F8E490CD6B38}" type="presOf" srcId="{1B67783D-BE5C-460A-B298-9345153D5DD3}" destId="{1085819C-4937-4A64-ACC2-C917B6126FA5}" srcOrd="0" destOrd="0" presId="urn:microsoft.com/office/officeart/2005/8/layout/vList2"/>
    <dgm:cxn modelId="{3418C0FD-C12F-4093-A367-A0A41637B139}" type="presOf" srcId="{17BDDE69-7941-4C00-A3E5-B2A22254CAAB}" destId="{6367E99E-E2EB-4B8B-989C-74C38BCD0A0E}" srcOrd="0" destOrd="0" presId="urn:microsoft.com/office/officeart/2005/8/layout/vList2"/>
    <dgm:cxn modelId="{0A8933AE-C697-4938-A3A9-775D9F128CD9}" type="presParOf" srcId="{C1965C24-97E2-4576-AABB-D59345DFBDF0}" destId="{A3B86336-C320-40D6-B6DF-BD70118608CE}" srcOrd="0" destOrd="0" presId="urn:microsoft.com/office/officeart/2005/8/layout/vList2"/>
    <dgm:cxn modelId="{EEF71E19-2153-4865-9233-D76280EF36D8}" type="presParOf" srcId="{C1965C24-97E2-4576-AABB-D59345DFBDF0}" destId="{C50A026B-04F1-4D52-9E20-1F27AE0F668D}" srcOrd="1" destOrd="0" presId="urn:microsoft.com/office/officeart/2005/8/layout/vList2"/>
    <dgm:cxn modelId="{16D57B86-F164-4738-AC64-586A2F723CF6}" type="presParOf" srcId="{C1965C24-97E2-4576-AABB-D59345DFBDF0}" destId="{1FF51313-D6E5-4E82-9E52-F21C624CF529}" srcOrd="2" destOrd="0" presId="urn:microsoft.com/office/officeart/2005/8/layout/vList2"/>
    <dgm:cxn modelId="{9754F918-AAC3-4278-845F-4EFB0ECCF3DD}" type="presParOf" srcId="{C1965C24-97E2-4576-AABB-D59345DFBDF0}" destId="{2561B455-201A-4918-8553-D9807EA82293}" srcOrd="3" destOrd="0" presId="urn:microsoft.com/office/officeart/2005/8/layout/vList2"/>
    <dgm:cxn modelId="{C89BFD9D-57DE-473C-A55C-C3F9CFAF6EDC}" type="presParOf" srcId="{C1965C24-97E2-4576-AABB-D59345DFBDF0}" destId="{6367E99E-E2EB-4B8B-989C-74C38BCD0A0E}" srcOrd="4" destOrd="0" presId="urn:microsoft.com/office/officeart/2005/8/layout/vList2"/>
    <dgm:cxn modelId="{746A1EE4-2FE2-4FE6-8456-52DFA4F859D0}" type="presParOf" srcId="{C1965C24-97E2-4576-AABB-D59345DFBDF0}" destId="{2ED2024F-0F35-4820-A171-5390CD55C264}" srcOrd="5" destOrd="0" presId="urn:microsoft.com/office/officeart/2005/8/layout/vList2"/>
    <dgm:cxn modelId="{9ECF56DB-430C-40E0-834B-D92DD3F7FD5E}" type="presParOf" srcId="{C1965C24-97E2-4576-AABB-D59345DFBDF0}" destId="{2DB37CBE-8BB6-4EF4-88D3-5697D143A15A}" srcOrd="6" destOrd="0" presId="urn:microsoft.com/office/officeart/2005/8/layout/vList2"/>
    <dgm:cxn modelId="{7F45C384-254A-49F6-A346-ADDAD8AE274E}" type="presParOf" srcId="{C1965C24-97E2-4576-AABB-D59345DFBDF0}" destId="{FCCC014F-2792-462F-9D63-0834AEE390D2}" srcOrd="7" destOrd="0" presId="urn:microsoft.com/office/officeart/2005/8/layout/vList2"/>
    <dgm:cxn modelId="{E266CB9A-312D-4831-AA44-6E4907CB3658}" type="presParOf" srcId="{C1965C24-97E2-4576-AABB-D59345DFBDF0}" destId="{1085819C-4937-4A64-ACC2-C917B6126FA5}" srcOrd="8" destOrd="0" presId="urn:microsoft.com/office/officeart/2005/8/layout/vList2"/>
    <dgm:cxn modelId="{7E3CF99D-F1C1-4916-869E-86A3A7E57B3A}" type="presParOf" srcId="{C1965C24-97E2-4576-AABB-D59345DFBDF0}" destId="{C19C5F00-5F42-4F4E-AB30-AB839020B94D}" srcOrd="9" destOrd="0" presId="urn:microsoft.com/office/officeart/2005/8/layout/vList2"/>
    <dgm:cxn modelId="{20431ACF-B75F-40C0-AF25-151E75C158DC}" type="presParOf" srcId="{C1965C24-97E2-4576-AABB-D59345DFBDF0}" destId="{5423983C-C16C-45CE-9E52-08A454102D4B}" srcOrd="10" destOrd="0" presId="urn:microsoft.com/office/officeart/2005/8/layout/vList2"/>
    <dgm:cxn modelId="{3FE87AE7-502A-4F50-B128-054F86BB2B22}" type="presParOf" srcId="{C1965C24-97E2-4576-AABB-D59345DFBDF0}" destId="{B7315D86-A8EA-421F-B4D3-1E028D9C390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5CB10-E4DB-4A09-B395-8CE043A6E38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A8B9A8-5B56-4A45-B1E9-C3962CBD4A8C}">
      <dgm:prSet/>
      <dgm:spPr/>
      <dgm:t>
        <a:bodyPr/>
        <a:lstStyle/>
        <a:p>
          <a:r>
            <a:rPr lang="en-IN" b="1"/>
            <a:t>GitLab CI/CD Pipeline</a:t>
          </a:r>
          <a:endParaRPr lang="en-US"/>
        </a:p>
      </dgm:t>
    </dgm:pt>
    <dgm:pt modelId="{26DC69F7-95F3-4169-BCE2-D0157A0B1C98}" type="parTrans" cxnId="{6B9D671A-3462-4255-8BC5-DA23624B81DE}">
      <dgm:prSet/>
      <dgm:spPr/>
      <dgm:t>
        <a:bodyPr/>
        <a:lstStyle/>
        <a:p>
          <a:endParaRPr lang="en-US"/>
        </a:p>
      </dgm:t>
    </dgm:pt>
    <dgm:pt modelId="{4C36C485-2DC4-4ECB-BDD1-2F0D00814DB5}" type="sibTrans" cxnId="{6B9D671A-3462-4255-8BC5-DA23624B81DE}">
      <dgm:prSet/>
      <dgm:spPr/>
      <dgm:t>
        <a:bodyPr/>
        <a:lstStyle/>
        <a:p>
          <a:endParaRPr lang="en-US"/>
        </a:p>
      </dgm:t>
    </dgm:pt>
    <dgm:pt modelId="{B9A9A463-1A4B-40F2-9C9E-3C7F8B1BE6C7}">
      <dgm:prSet/>
      <dgm:spPr/>
      <dgm:t>
        <a:bodyPr/>
        <a:lstStyle/>
        <a:p>
          <a:r>
            <a:rPr lang="en-IN" b="1"/>
            <a:t>What is CI/CD?</a:t>
          </a:r>
          <a:endParaRPr lang="en-US"/>
        </a:p>
      </dgm:t>
    </dgm:pt>
    <dgm:pt modelId="{C73129E0-BD0F-4DAD-A325-1DE0FBB96A4A}" type="parTrans" cxnId="{C349A2FF-4D13-4899-BC7D-99F1AE590EF7}">
      <dgm:prSet/>
      <dgm:spPr/>
      <dgm:t>
        <a:bodyPr/>
        <a:lstStyle/>
        <a:p>
          <a:endParaRPr lang="en-US"/>
        </a:p>
      </dgm:t>
    </dgm:pt>
    <dgm:pt modelId="{7BAE1E51-40E9-44F7-926B-622CE90EDDFA}" type="sibTrans" cxnId="{C349A2FF-4D13-4899-BC7D-99F1AE590EF7}">
      <dgm:prSet/>
      <dgm:spPr/>
      <dgm:t>
        <a:bodyPr/>
        <a:lstStyle/>
        <a:p>
          <a:endParaRPr lang="en-US"/>
        </a:p>
      </dgm:t>
    </dgm:pt>
    <dgm:pt modelId="{DEFF0E7E-C367-4FC3-BE08-DEEDC8835EDA}">
      <dgm:prSet/>
      <dgm:spPr/>
      <dgm:t>
        <a:bodyPr/>
        <a:lstStyle/>
        <a:p>
          <a:r>
            <a:rPr lang="en-IN"/>
            <a:t>Continuous Integration (CI): Automatically test and merge code into the main branch.</a:t>
          </a:r>
          <a:endParaRPr lang="en-US"/>
        </a:p>
      </dgm:t>
    </dgm:pt>
    <dgm:pt modelId="{975A4D21-A11B-4D53-A087-69F9CB546277}" type="parTrans" cxnId="{59C4949C-D5A2-4ABB-875C-BA95FEEFD970}">
      <dgm:prSet/>
      <dgm:spPr/>
      <dgm:t>
        <a:bodyPr/>
        <a:lstStyle/>
        <a:p>
          <a:endParaRPr lang="en-US"/>
        </a:p>
      </dgm:t>
    </dgm:pt>
    <dgm:pt modelId="{19938D88-BAEA-472C-BBB0-E992B6532A99}" type="sibTrans" cxnId="{59C4949C-D5A2-4ABB-875C-BA95FEEFD970}">
      <dgm:prSet/>
      <dgm:spPr/>
      <dgm:t>
        <a:bodyPr/>
        <a:lstStyle/>
        <a:p>
          <a:endParaRPr lang="en-US"/>
        </a:p>
      </dgm:t>
    </dgm:pt>
    <dgm:pt modelId="{A71AFCD5-FC66-42C0-AB9B-3F21CE2D372C}">
      <dgm:prSet/>
      <dgm:spPr/>
      <dgm:t>
        <a:bodyPr/>
        <a:lstStyle/>
        <a:p>
          <a:r>
            <a:rPr lang="en-IN"/>
            <a:t>Continuous Deployment (CD): Automatically deploy the merged code to production.</a:t>
          </a:r>
          <a:endParaRPr lang="en-US"/>
        </a:p>
      </dgm:t>
    </dgm:pt>
    <dgm:pt modelId="{4918987A-89DF-4D3B-8F20-E5528F898CD2}" type="parTrans" cxnId="{4932A9E0-4906-459F-B9E3-77D625432935}">
      <dgm:prSet/>
      <dgm:spPr/>
      <dgm:t>
        <a:bodyPr/>
        <a:lstStyle/>
        <a:p>
          <a:endParaRPr lang="en-US"/>
        </a:p>
      </dgm:t>
    </dgm:pt>
    <dgm:pt modelId="{158E598B-D405-4D4C-96D6-59F2D44E74A6}" type="sibTrans" cxnId="{4932A9E0-4906-459F-B9E3-77D625432935}">
      <dgm:prSet/>
      <dgm:spPr/>
      <dgm:t>
        <a:bodyPr/>
        <a:lstStyle/>
        <a:p>
          <a:endParaRPr lang="en-US"/>
        </a:p>
      </dgm:t>
    </dgm:pt>
    <dgm:pt modelId="{40F83F4C-1755-4D45-AFCB-9EAAB9E4EE74}">
      <dgm:prSet/>
      <dgm:spPr/>
      <dgm:t>
        <a:bodyPr/>
        <a:lstStyle/>
        <a:p>
          <a:r>
            <a:rPr lang="en-IN" b="1"/>
            <a:t>Key Components of GitLab CI/CD</a:t>
          </a:r>
          <a:endParaRPr lang="en-US"/>
        </a:p>
      </dgm:t>
    </dgm:pt>
    <dgm:pt modelId="{F92F831E-5CCE-4B80-A4D7-75BA5DC25C8E}" type="parTrans" cxnId="{F17A4B41-E088-47E7-BC86-F35098562E48}">
      <dgm:prSet/>
      <dgm:spPr/>
      <dgm:t>
        <a:bodyPr/>
        <a:lstStyle/>
        <a:p>
          <a:endParaRPr lang="en-US"/>
        </a:p>
      </dgm:t>
    </dgm:pt>
    <dgm:pt modelId="{033A031F-CD33-40A7-89D4-0FE08F585895}" type="sibTrans" cxnId="{F17A4B41-E088-47E7-BC86-F35098562E48}">
      <dgm:prSet/>
      <dgm:spPr/>
      <dgm:t>
        <a:bodyPr/>
        <a:lstStyle/>
        <a:p>
          <a:endParaRPr lang="en-US"/>
        </a:p>
      </dgm:t>
    </dgm:pt>
    <dgm:pt modelId="{B909E7E4-3F34-4146-82F6-7CF2FA5D565F}">
      <dgm:prSet/>
      <dgm:spPr/>
      <dgm:t>
        <a:bodyPr/>
        <a:lstStyle/>
        <a:p>
          <a:r>
            <a:rPr lang="en-IN" b="1"/>
            <a:t>GitLab Runner</a:t>
          </a:r>
          <a:r>
            <a:rPr lang="en-IN"/>
            <a:t>: Executes pipeline jobs.</a:t>
          </a:r>
          <a:endParaRPr lang="en-US"/>
        </a:p>
      </dgm:t>
    </dgm:pt>
    <dgm:pt modelId="{D596726C-1BC5-4D40-8FB6-97A1976B53F6}" type="parTrans" cxnId="{B4852151-89A3-4405-9004-E416C3192496}">
      <dgm:prSet/>
      <dgm:spPr/>
      <dgm:t>
        <a:bodyPr/>
        <a:lstStyle/>
        <a:p>
          <a:endParaRPr lang="en-US"/>
        </a:p>
      </dgm:t>
    </dgm:pt>
    <dgm:pt modelId="{26A3CC35-BA06-4A76-B70F-BA2C61C0F5D6}" type="sibTrans" cxnId="{B4852151-89A3-4405-9004-E416C3192496}">
      <dgm:prSet/>
      <dgm:spPr/>
      <dgm:t>
        <a:bodyPr/>
        <a:lstStyle/>
        <a:p>
          <a:endParaRPr lang="en-US"/>
        </a:p>
      </dgm:t>
    </dgm:pt>
    <dgm:pt modelId="{95BF1A43-07C6-474E-B103-BBE1188344C2}">
      <dgm:prSet/>
      <dgm:spPr/>
      <dgm:t>
        <a:bodyPr/>
        <a:lstStyle/>
        <a:p>
          <a:r>
            <a:rPr lang="en-IN" b="1" dirty="0"/>
            <a:t>.</a:t>
          </a:r>
          <a:r>
            <a:rPr lang="en-IN" b="1" dirty="0" err="1"/>
            <a:t>gitlab-ci.yml</a:t>
          </a:r>
          <a:r>
            <a:rPr lang="en-IN" dirty="0"/>
            <a:t>: Configuration file defining the pipeline stages.</a:t>
          </a:r>
          <a:endParaRPr lang="en-US" dirty="0"/>
        </a:p>
      </dgm:t>
    </dgm:pt>
    <dgm:pt modelId="{A0E997D4-AC0A-4CE2-BB6C-739764FA0BED}" type="parTrans" cxnId="{2C5CC277-831C-401F-936D-8CA0EAAC205B}">
      <dgm:prSet/>
      <dgm:spPr/>
      <dgm:t>
        <a:bodyPr/>
        <a:lstStyle/>
        <a:p>
          <a:endParaRPr lang="en-US"/>
        </a:p>
      </dgm:t>
    </dgm:pt>
    <dgm:pt modelId="{324D3BF3-379F-4ED2-9087-1AABEF9BF362}" type="sibTrans" cxnId="{2C5CC277-831C-401F-936D-8CA0EAAC205B}">
      <dgm:prSet/>
      <dgm:spPr/>
      <dgm:t>
        <a:bodyPr/>
        <a:lstStyle/>
        <a:p>
          <a:endParaRPr lang="en-US"/>
        </a:p>
      </dgm:t>
    </dgm:pt>
    <dgm:pt modelId="{42CE9750-B9F7-4F92-B4E0-81B02CFF39E7}">
      <dgm:prSet/>
      <dgm:spPr/>
      <dgm:t>
        <a:bodyPr/>
        <a:lstStyle/>
        <a:p>
          <a:r>
            <a:rPr lang="en-IN" b="1"/>
            <a:t>Jobs and Stages</a:t>
          </a:r>
          <a:r>
            <a:rPr lang="en-IN"/>
            <a:t>: Define tasks (e.g., test, build, deploy) that run in sequence.</a:t>
          </a:r>
          <a:endParaRPr lang="en-US"/>
        </a:p>
      </dgm:t>
    </dgm:pt>
    <dgm:pt modelId="{A67A974A-6962-4BBB-B8DB-7EEF3D2D6739}" type="parTrans" cxnId="{5288BA91-ACB7-4992-9C66-6E87FE4321C3}">
      <dgm:prSet/>
      <dgm:spPr/>
      <dgm:t>
        <a:bodyPr/>
        <a:lstStyle/>
        <a:p>
          <a:endParaRPr lang="en-US"/>
        </a:p>
      </dgm:t>
    </dgm:pt>
    <dgm:pt modelId="{819C8985-BD5C-49F2-8B8E-62BB217CA81B}" type="sibTrans" cxnId="{5288BA91-ACB7-4992-9C66-6E87FE4321C3}">
      <dgm:prSet/>
      <dgm:spPr/>
      <dgm:t>
        <a:bodyPr/>
        <a:lstStyle/>
        <a:p>
          <a:endParaRPr lang="en-US"/>
        </a:p>
      </dgm:t>
    </dgm:pt>
    <dgm:pt modelId="{BFE72AB0-C62E-461E-B80F-EF618B3B0112}">
      <dgm:prSet/>
      <dgm:spPr/>
      <dgm:t>
        <a:bodyPr/>
        <a:lstStyle/>
        <a:p>
          <a:r>
            <a:rPr lang="en-IN" b="1"/>
            <a:t>Benefits of CI/CD</a:t>
          </a:r>
          <a:endParaRPr lang="en-US"/>
        </a:p>
      </dgm:t>
    </dgm:pt>
    <dgm:pt modelId="{0D914011-6215-476E-BB76-D735B3F3AFA8}" type="parTrans" cxnId="{834F3CFE-2337-4D3E-8155-CE4B44248E03}">
      <dgm:prSet/>
      <dgm:spPr/>
      <dgm:t>
        <a:bodyPr/>
        <a:lstStyle/>
        <a:p>
          <a:endParaRPr lang="en-US"/>
        </a:p>
      </dgm:t>
    </dgm:pt>
    <dgm:pt modelId="{DC836236-3207-4D72-AAE0-E0C23420F1C1}" type="sibTrans" cxnId="{834F3CFE-2337-4D3E-8155-CE4B44248E03}">
      <dgm:prSet/>
      <dgm:spPr/>
      <dgm:t>
        <a:bodyPr/>
        <a:lstStyle/>
        <a:p>
          <a:endParaRPr lang="en-US"/>
        </a:p>
      </dgm:t>
    </dgm:pt>
    <dgm:pt modelId="{55627254-8F9D-4722-9531-0725F56C59AE}">
      <dgm:prSet/>
      <dgm:spPr/>
      <dgm:t>
        <a:bodyPr/>
        <a:lstStyle/>
        <a:p>
          <a:r>
            <a:rPr lang="en-IN"/>
            <a:t>Faster development cycles.</a:t>
          </a:r>
          <a:endParaRPr lang="en-US"/>
        </a:p>
      </dgm:t>
    </dgm:pt>
    <dgm:pt modelId="{0832F02D-E518-474E-8DC6-6A5AD95CEB97}" type="parTrans" cxnId="{17951053-6895-470B-8581-10FCDE993302}">
      <dgm:prSet/>
      <dgm:spPr/>
      <dgm:t>
        <a:bodyPr/>
        <a:lstStyle/>
        <a:p>
          <a:endParaRPr lang="en-US"/>
        </a:p>
      </dgm:t>
    </dgm:pt>
    <dgm:pt modelId="{340664DD-790A-4FF6-873E-184FA4D78C75}" type="sibTrans" cxnId="{17951053-6895-470B-8581-10FCDE993302}">
      <dgm:prSet/>
      <dgm:spPr/>
      <dgm:t>
        <a:bodyPr/>
        <a:lstStyle/>
        <a:p>
          <a:endParaRPr lang="en-US"/>
        </a:p>
      </dgm:t>
    </dgm:pt>
    <dgm:pt modelId="{05300FAB-B353-4C7C-9F9E-4CEA3021A8A3}">
      <dgm:prSet/>
      <dgm:spPr/>
      <dgm:t>
        <a:bodyPr/>
        <a:lstStyle/>
        <a:p>
          <a:r>
            <a:rPr lang="en-IN"/>
            <a:t>Early bug detection.</a:t>
          </a:r>
          <a:endParaRPr lang="en-US"/>
        </a:p>
      </dgm:t>
    </dgm:pt>
    <dgm:pt modelId="{971201AC-0B54-45FE-A397-90A4059DFE66}" type="parTrans" cxnId="{CBB7714B-CB70-4746-82CA-02F47AD52109}">
      <dgm:prSet/>
      <dgm:spPr/>
      <dgm:t>
        <a:bodyPr/>
        <a:lstStyle/>
        <a:p>
          <a:endParaRPr lang="en-US"/>
        </a:p>
      </dgm:t>
    </dgm:pt>
    <dgm:pt modelId="{0803A2E2-6072-4AB5-9ADD-4404EBC24DB8}" type="sibTrans" cxnId="{CBB7714B-CB70-4746-82CA-02F47AD52109}">
      <dgm:prSet/>
      <dgm:spPr/>
      <dgm:t>
        <a:bodyPr/>
        <a:lstStyle/>
        <a:p>
          <a:endParaRPr lang="en-US"/>
        </a:p>
      </dgm:t>
    </dgm:pt>
    <dgm:pt modelId="{0BDAF1E2-3850-49DC-AD46-EC6A7E9F195B}">
      <dgm:prSet/>
      <dgm:spPr/>
      <dgm:t>
        <a:bodyPr/>
        <a:lstStyle/>
        <a:p>
          <a:r>
            <a:rPr lang="en-IN"/>
            <a:t>Automated deployment ensures consistency.</a:t>
          </a:r>
          <a:endParaRPr lang="en-US"/>
        </a:p>
      </dgm:t>
    </dgm:pt>
    <dgm:pt modelId="{46257320-6965-45B1-B1E4-94B1D8849473}" type="parTrans" cxnId="{6FD3ACD8-77EA-4C7C-8EC8-71AB29F80396}">
      <dgm:prSet/>
      <dgm:spPr/>
      <dgm:t>
        <a:bodyPr/>
        <a:lstStyle/>
        <a:p>
          <a:endParaRPr lang="en-US"/>
        </a:p>
      </dgm:t>
    </dgm:pt>
    <dgm:pt modelId="{8868B150-AE31-49ED-9658-0303CE263E23}" type="sibTrans" cxnId="{6FD3ACD8-77EA-4C7C-8EC8-71AB29F80396}">
      <dgm:prSet/>
      <dgm:spPr/>
      <dgm:t>
        <a:bodyPr/>
        <a:lstStyle/>
        <a:p>
          <a:endParaRPr lang="en-US"/>
        </a:p>
      </dgm:t>
    </dgm:pt>
    <dgm:pt modelId="{DA182A3C-283E-45B9-8012-1FAD66B6510A}" type="pres">
      <dgm:prSet presAssocID="{9D75CB10-E4DB-4A09-B395-8CE043A6E38A}" presName="linear" presStyleCnt="0">
        <dgm:presLayoutVars>
          <dgm:dir/>
          <dgm:animLvl val="lvl"/>
          <dgm:resizeHandles val="exact"/>
        </dgm:presLayoutVars>
      </dgm:prSet>
      <dgm:spPr/>
    </dgm:pt>
    <dgm:pt modelId="{E3FDC13F-A6BA-4F14-A2F0-20198C704FF8}" type="pres">
      <dgm:prSet presAssocID="{32A8B9A8-5B56-4A45-B1E9-C3962CBD4A8C}" presName="parentLin" presStyleCnt="0"/>
      <dgm:spPr/>
    </dgm:pt>
    <dgm:pt modelId="{8FC80672-BCBF-4EF3-B0EB-E557D8520482}" type="pres">
      <dgm:prSet presAssocID="{32A8B9A8-5B56-4A45-B1E9-C3962CBD4A8C}" presName="parentLeftMargin" presStyleLbl="node1" presStyleIdx="0" presStyleCnt="4"/>
      <dgm:spPr/>
    </dgm:pt>
    <dgm:pt modelId="{2AA5D840-43CB-41AE-A982-0BD7F031FEDF}" type="pres">
      <dgm:prSet presAssocID="{32A8B9A8-5B56-4A45-B1E9-C3962CBD4A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C4A76F-7CD8-4528-881C-70E5F38DA78C}" type="pres">
      <dgm:prSet presAssocID="{32A8B9A8-5B56-4A45-B1E9-C3962CBD4A8C}" presName="negativeSpace" presStyleCnt="0"/>
      <dgm:spPr/>
    </dgm:pt>
    <dgm:pt modelId="{71C6289B-9DEA-4881-9DEF-BDFBD310E14E}" type="pres">
      <dgm:prSet presAssocID="{32A8B9A8-5B56-4A45-B1E9-C3962CBD4A8C}" presName="childText" presStyleLbl="conFgAcc1" presStyleIdx="0" presStyleCnt="4">
        <dgm:presLayoutVars>
          <dgm:bulletEnabled val="1"/>
        </dgm:presLayoutVars>
      </dgm:prSet>
      <dgm:spPr/>
    </dgm:pt>
    <dgm:pt modelId="{E6778149-F2D5-42D2-900B-429C8806322A}" type="pres">
      <dgm:prSet presAssocID="{4C36C485-2DC4-4ECB-BDD1-2F0D00814DB5}" presName="spaceBetweenRectangles" presStyleCnt="0"/>
      <dgm:spPr/>
    </dgm:pt>
    <dgm:pt modelId="{B6A3709A-B3AF-4BD0-9CC4-B237569F94BC}" type="pres">
      <dgm:prSet presAssocID="{B9A9A463-1A4B-40F2-9C9E-3C7F8B1BE6C7}" presName="parentLin" presStyleCnt="0"/>
      <dgm:spPr/>
    </dgm:pt>
    <dgm:pt modelId="{38D55E9E-047C-453E-AA42-9145F7658141}" type="pres">
      <dgm:prSet presAssocID="{B9A9A463-1A4B-40F2-9C9E-3C7F8B1BE6C7}" presName="parentLeftMargin" presStyleLbl="node1" presStyleIdx="0" presStyleCnt="4"/>
      <dgm:spPr/>
    </dgm:pt>
    <dgm:pt modelId="{5BCD9CEE-84FB-44A6-AA35-8C798AB202DB}" type="pres">
      <dgm:prSet presAssocID="{B9A9A463-1A4B-40F2-9C9E-3C7F8B1BE6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7E2547-08B2-4F41-A26C-0B6A008AA46A}" type="pres">
      <dgm:prSet presAssocID="{B9A9A463-1A4B-40F2-9C9E-3C7F8B1BE6C7}" presName="negativeSpace" presStyleCnt="0"/>
      <dgm:spPr/>
    </dgm:pt>
    <dgm:pt modelId="{358E6AA5-7716-44CD-A590-E864B7525397}" type="pres">
      <dgm:prSet presAssocID="{B9A9A463-1A4B-40F2-9C9E-3C7F8B1BE6C7}" presName="childText" presStyleLbl="conFgAcc1" presStyleIdx="1" presStyleCnt="4">
        <dgm:presLayoutVars>
          <dgm:bulletEnabled val="1"/>
        </dgm:presLayoutVars>
      </dgm:prSet>
      <dgm:spPr/>
    </dgm:pt>
    <dgm:pt modelId="{19D5E072-8E92-40A2-A024-2BED747F2546}" type="pres">
      <dgm:prSet presAssocID="{7BAE1E51-40E9-44F7-926B-622CE90EDDFA}" presName="spaceBetweenRectangles" presStyleCnt="0"/>
      <dgm:spPr/>
    </dgm:pt>
    <dgm:pt modelId="{57621B82-EF58-49B8-8442-D851CE480270}" type="pres">
      <dgm:prSet presAssocID="{40F83F4C-1755-4D45-AFCB-9EAAB9E4EE74}" presName="parentLin" presStyleCnt="0"/>
      <dgm:spPr/>
    </dgm:pt>
    <dgm:pt modelId="{2739A47E-814A-4CED-B9E3-2CB6CBDE8587}" type="pres">
      <dgm:prSet presAssocID="{40F83F4C-1755-4D45-AFCB-9EAAB9E4EE74}" presName="parentLeftMargin" presStyleLbl="node1" presStyleIdx="1" presStyleCnt="4"/>
      <dgm:spPr/>
    </dgm:pt>
    <dgm:pt modelId="{1ED47297-880D-49EC-9E93-02FB68986281}" type="pres">
      <dgm:prSet presAssocID="{40F83F4C-1755-4D45-AFCB-9EAAB9E4EE7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87FBE2-3E99-4C9A-A4E0-A47B0D940E52}" type="pres">
      <dgm:prSet presAssocID="{40F83F4C-1755-4D45-AFCB-9EAAB9E4EE74}" presName="negativeSpace" presStyleCnt="0"/>
      <dgm:spPr/>
    </dgm:pt>
    <dgm:pt modelId="{0040CAD1-7E69-4C17-A865-0FA8566C3F7D}" type="pres">
      <dgm:prSet presAssocID="{40F83F4C-1755-4D45-AFCB-9EAAB9E4EE74}" presName="childText" presStyleLbl="conFgAcc1" presStyleIdx="2" presStyleCnt="4">
        <dgm:presLayoutVars>
          <dgm:bulletEnabled val="1"/>
        </dgm:presLayoutVars>
      </dgm:prSet>
      <dgm:spPr/>
    </dgm:pt>
    <dgm:pt modelId="{1FD5CC8D-8972-4F20-B2FA-5A1B51D645D8}" type="pres">
      <dgm:prSet presAssocID="{033A031F-CD33-40A7-89D4-0FE08F585895}" presName="spaceBetweenRectangles" presStyleCnt="0"/>
      <dgm:spPr/>
    </dgm:pt>
    <dgm:pt modelId="{D51F3D51-8B7B-4794-A2D0-E211B6BFCC0C}" type="pres">
      <dgm:prSet presAssocID="{BFE72AB0-C62E-461E-B80F-EF618B3B0112}" presName="parentLin" presStyleCnt="0"/>
      <dgm:spPr/>
    </dgm:pt>
    <dgm:pt modelId="{83D7EF34-5D21-40BD-93BD-DC4E332C05E2}" type="pres">
      <dgm:prSet presAssocID="{BFE72AB0-C62E-461E-B80F-EF618B3B0112}" presName="parentLeftMargin" presStyleLbl="node1" presStyleIdx="2" presStyleCnt="4"/>
      <dgm:spPr/>
    </dgm:pt>
    <dgm:pt modelId="{CB16A437-A03B-46B7-8987-1DF2A392CB7A}" type="pres">
      <dgm:prSet presAssocID="{BFE72AB0-C62E-461E-B80F-EF618B3B011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4888A55-9DE4-468C-909A-45F844425B50}" type="pres">
      <dgm:prSet presAssocID="{BFE72AB0-C62E-461E-B80F-EF618B3B0112}" presName="negativeSpace" presStyleCnt="0"/>
      <dgm:spPr/>
    </dgm:pt>
    <dgm:pt modelId="{05D763A6-E3E9-4842-90AE-4E3B5532BD99}" type="pres">
      <dgm:prSet presAssocID="{BFE72AB0-C62E-461E-B80F-EF618B3B011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C2B300-1A4F-4508-B44E-2AFE9D3FFA57}" type="presOf" srcId="{32A8B9A8-5B56-4A45-B1E9-C3962CBD4A8C}" destId="{2AA5D840-43CB-41AE-A982-0BD7F031FEDF}" srcOrd="1" destOrd="0" presId="urn:microsoft.com/office/officeart/2005/8/layout/list1"/>
    <dgm:cxn modelId="{63AFA704-B0F8-407A-B719-17F04F16063C}" type="presOf" srcId="{0BDAF1E2-3850-49DC-AD46-EC6A7E9F195B}" destId="{05D763A6-E3E9-4842-90AE-4E3B5532BD99}" srcOrd="0" destOrd="2" presId="urn:microsoft.com/office/officeart/2005/8/layout/list1"/>
    <dgm:cxn modelId="{F29DFD06-53A0-4A16-AD69-1104A226B6DF}" type="presOf" srcId="{40F83F4C-1755-4D45-AFCB-9EAAB9E4EE74}" destId="{1ED47297-880D-49EC-9E93-02FB68986281}" srcOrd="1" destOrd="0" presId="urn:microsoft.com/office/officeart/2005/8/layout/list1"/>
    <dgm:cxn modelId="{6B9D671A-3462-4255-8BC5-DA23624B81DE}" srcId="{9D75CB10-E4DB-4A09-B395-8CE043A6E38A}" destId="{32A8B9A8-5B56-4A45-B1E9-C3962CBD4A8C}" srcOrd="0" destOrd="0" parTransId="{26DC69F7-95F3-4169-BCE2-D0157A0B1C98}" sibTransId="{4C36C485-2DC4-4ECB-BDD1-2F0D00814DB5}"/>
    <dgm:cxn modelId="{55738728-26F1-4903-928F-32055B30A184}" type="presOf" srcId="{40F83F4C-1755-4D45-AFCB-9EAAB9E4EE74}" destId="{2739A47E-814A-4CED-B9E3-2CB6CBDE8587}" srcOrd="0" destOrd="0" presId="urn:microsoft.com/office/officeart/2005/8/layout/list1"/>
    <dgm:cxn modelId="{F4D6F13A-CE75-40DA-B972-B82C9405C9A7}" type="presOf" srcId="{A71AFCD5-FC66-42C0-AB9B-3F21CE2D372C}" destId="{358E6AA5-7716-44CD-A590-E864B7525397}" srcOrd="0" destOrd="1" presId="urn:microsoft.com/office/officeart/2005/8/layout/list1"/>
    <dgm:cxn modelId="{F17A4B41-E088-47E7-BC86-F35098562E48}" srcId="{9D75CB10-E4DB-4A09-B395-8CE043A6E38A}" destId="{40F83F4C-1755-4D45-AFCB-9EAAB9E4EE74}" srcOrd="2" destOrd="0" parTransId="{F92F831E-5CCE-4B80-A4D7-75BA5DC25C8E}" sibTransId="{033A031F-CD33-40A7-89D4-0FE08F585895}"/>
    <dgm:cxn modelId="{E9DDD642-071F-438C-87A5-2E2F27C79329}" type="presOf" srcId="{BFE72AB0-C62E-461E-B80F-EF618B3B0112}" destId="{CB16A437-A03B-46B7-8987-1DF2A392CB7A}" srcOrd="1" destOrd="0" presId="urn:microsoft.com/office/officeart/2005/8/layout/list1"/>
    <dgm:cxn modelId="{4E1C3363-A0E1-4C82-B9A7-D8D6F59B8CFE}" type="presOf" srcId="{55627254-8F9D-4722-9531-0725F56C59AE}" destId="{05D763A6-E3E9-4842-90AE-4E3B5532BD99}" srcOrd="0" destOrd="0" presId="urn:microsoft.com/office/officeart/2005/8/layout/list1"/>
    <dgm:cxn modelId="{CBB7714B-CB70-4746-82CA-02F47AD52109}" srcId="{BFE72AB0-C62E-461E-B80F-EF618B3B0112}" destId="{05300FAB-B353-4C7C-9F9E-4CEA3021A8A3}" srcOrd="1" destOrd="0" parTransId="{971201AC-0B54-45FE-A397-90A4059DFE66}" sibTransId="{0803A2E2-6072-4AB5-9ADD-4404EBC24DB8}"/>
    <dgm:cxn modelId="{E45A144C-92DE-48E0-B237-9479296C2E65}" type="presOf" srcId="{05300FAB-B353-4C7C-9F9E-4CEA3021A8A3}" destId="{05D763A6-E3E9-4842-90AE-4E3B5532BD99}" srcOrd="0" destOrd="1" presId="urn:microsoft.com/office/officeart/2005/8/layout/list1"/>
    <dgm:cxn modelId="{B4852151-89A3-4405-9004-E416C3192496}" srcId="{40F83F4C-1755-4D45-AFCB-9EAAB9E4EE74}" destId="{B909E7E4-3F34-4146-82F6-7CF2FA5D565F}" srcOrd="0" destOrd="0" parTransId="{D596726C-1BC5-4D40-8FB6-97A1976B53F6}" sibTransId="{26A3CC35-BA06-4A76-B70F-BA2C61C0F5D6}"/>
    <dgm:cxn modelId="{60FFF251-18CE-4E3D-9406-AC876C37BA45}" type="presOf" srcId="{B9A9A463-1A4B-40F2-9C9E-3C7F8B1BE6C7}" destId="{5BCD9CEE-84FB-44A6-AA35-8C798AB202DB}" srcOrd="1" destOrd="0" presId="urn:microsoft.com/office/officeart/2005/8/layout/list1"/>
    <dgm:cxn modelId="{17951053-6895-470B-8581-10FCDE993302}" srcId="{BFE72AB0-C62E-461E-B80F-EF618B3B0112}" destId="{55627254-8F9D-4722-9531-0725F56C59AE}" srcOrd="0" destOrd="0" parTransId="{0832F02D-E518-474E-8DC6-6A5AD95CEB97}" sibTransId="{340664DD-790A-4FF6-873E-184FA4D78C75}"/>
    <dgm:cxn modelId="{2C5CC277-831C-401F-936D-8CA0EAAC205B}" srcId="{40F83F4C-1755-4D45-AFCB-9EAAB9E4EE74}" destId="{95BF1A43-07C6-474E-B103-BBE1188344C2}" srcOrd="1" destOrd="0" parTransId="{A0E997D4-AC0A-4CE2-BB6C-739764FA0BED}" sibTransId="{324D3BF3-379F-4ED2-9087-1AABEF9BF362}"/>
    <dgm:cxn modelId="{F49FC78A-733E-41D3-AE8B-2B7C0033D5ED}" type="presOf" srcId="{95BF1A43-07C6-474E-B103-BBE1188344C2}" destId="{0040CAD1-7E69-4C17-A865-0FA8566C3F7D}" srcOrd="0" destOrd="1" presId="urn:microsoft.com/office/officeart/2005/8/layout/list1"/>
    <dgm:cxn modelId="{5288BA91-ACB7-4992-9C66-6E87FE4321C3}" srcId="{40F83F4C-1755-4D45-AFCB-9EAAB9E4EE74}" destId="{42CE9750-B9F7-4F92-B4E0-81B02CFF39E7}" srcOrd="2" destOrd="0" parTransId="{A67A974A-6962-4BBB-B8DB-7EEF3D2D6739}" sibTransId="{819C8985-BD5C-49F2-8B8E-62BB217CA81B}"/>
    <dgm:cxn modelId="{B0601094-91BE-4DBA-95C1-0A29BB25E265}" type="presOf" srcId="{B9A9A463-1A4B-40F2-9C9E-3C7F8B1BE6C7}" destId="{38D55E9E-047C-453E-AA42-9145F7658141}" srcOrd="0" destOrd="0" presId="urn:microsoft.com/office/officeart/2005/8/layout/list1"/>
    <dgm:cxn modelId="{249B4196-D3FC-44B5-AE86-907E665949EC}" type="presOf" srcId="{DEFF0E7E-C367-4FC3-BE08-DEEDC8835EDA}" destId="{358E6AA5-7716-44CD-A590-E864B7525397}" srcOrd="0" destOrd="0" presId="urn:microsoft.com/office/officeart/2005/8/layout/list1"/>
    <dgm:cxn modelId="{59C4949C-D5A2-4ABB-875C-BA95FEEFD970}" srcId="{B9A9A463-1A4B-40F2-9C9E-3C7F8B1BE6C7}" destId="{DEFF0E7E-C367-4FC3-BE08-DEEDC8835EDA}" srcOrd="0" destOrd="0" parTransId="{975A4D21-A11B-4D53-A087-69F9CB546277}" sibTransId="{19938D88-BAEA-472C-BBB0-E992B6532A99}"/>
    <dgm:cxn modelId="{BB3027AC-6A23-4FFC-8384-C5C390210B52}" type="presOf" srcId="{BFE72AB0-C62E-461E-B80F-EF618B3B0112}" destId="{83D7EF34-5D21-40BD-93BD-DC4E332C05E2}" srcOrd="0" destOrd="0" presId="urn:microsoft.com/office/officeart/2005/8/layout/list1"/>
    <dgm:cxn modelId="{6FD3ACD8-77EA-4C7C-8EC8-71AB29F80396}" srcId="{BFE72AB0-C62E-461E-B80F-EF618B3B0112}" destId="{0BDAF1E2-3850-49DC-AD46-EC6A7E9F195B}" srcOrd="2" destOrd="0" parTransId="{46257320-6965-45B1-B1E4-94B1D8849473}" sibTransId="{8868B150-AE31-49ED-9658-0303CE263E23}"/>
    <dgm:cxn modelId="{105E6CDD-431B-4966-8184-DB57D7016B45}" type="presOf" srcId="{9D75CB10-E4DB-4A09-B395-8CE043A6E38A}" destId="{DA182A3C-283E-45B9-8012-1FAD66B6510A}" srcOrd="0" destOrd="0" presId="urn:microsoft.com/office/officeart/2005/8/layout/list1"/>
    <dgm:cxn modelId="{4932A9E0-4906-459F-B9E3-77D625432935}" srcId="{B9A9A463-1A4B-40F2-9C9E-3C7F8B1BE6C7}" destId="{A71AFCD5-FC66-42C0-AB9B-3F21CE2D372C}" srcOrd="1" destOrd="0" parTransId="{4918987A-89DF-4D3B-8F20-E5528F898CD2}" sibTransId="{158E598B-D405-4D4C-96D6-59F2D44E74A6}"/>
    <dgm:cxn modelId="{5A9A9BE1-238A-4D2D-8960-86FCF52257B5}" type="presOf" srcId="{32A8B9A8-5B56-4A45-B1E9-C3962CBD4A8C}" destId="{8FC80672-BCBF-4EF3-B0EB-E557D8520482}" srcOrd="0" destOrd="0" presId="urn:microsoft.com/office/officeart/2005/8/layout/list1"/>
    <dgm:cxn modelId="{4A9FC6E3-7450-4868-878F-C7795CF721BE}" type="presOf" srcId="{42CE9750-B9F7-4F92-B4E0-81B02CFF39E7}" destId="{0040CAD1-7E69-4C17-A865-0FA8566C3F7D}" srcOrd="0" destOrd="2" presId="urn:microsoft.com/office/officeart/2005/8/layout/list1"/>
    <dgm:cxn modelId="{23EF3FF5-8B91-4A59-9475-8738A5D30D02}" type="presOf" srcId="{B909E7E4-3F34-4146-82F6-7CF2FA5D565F}" destId="{0040CAD1-7E69-4C17-A865-0FA8566C3F7D}" srcOrd="0" destOrd="0" presId="urn:microsoft.com/office/officeart/2005/8/layout/list1"/>
    <dgm:cxn modelId="{834F3CFE-2337-4D3E-8155-CE4B44248E03}" srcId="{9D75CB10-E4DB-4A09-B395-8CE043A6E38A}" destId="{BFE72AB0-C62E-461E-B80F-EF618B3B0112}" srcOrd="3" destOrd="0" parTransId="{0D914011-6215-476E-BB76-D735B3F3AFA8}" sibTransId="{DC836236-3207-4D72-AAE0-E0C23420F1C1}"/>
    <dgm:cxn modelId="{C349A2FF-4D13-4899-BC7D-99F1AE590EF7}" srcId="{9D75CB10-E4DB-4A09-B395-8CE043A6E38A}" destId="{B9A9A463-1A4B-40F2-9C9E-3C7F8B1BE6C7}" srcOrd="1" destOrd="0" parTransId="{C73129E0-BD0F-4DAD-A325-1DE0FBB96A4A}" sibTransId="{7BAE1E51-40E9-44F7-926B-622CE90EDDFA}"/>
    <dgm:cxn modelId="{1740FA66-7864-4F60-B687-A4F57FD0B2DF}" type="presParOf" srcId="{DA182A3C-283E-45B9-8012-1FAD66B6510A}" destId="{E3FDC13F-A6BA-4F14-A2F0-20198C704FF8}" srcOrd="0" destOrd="0" presId="urn:microsoft.com/office/officeart/2005/8/layout/list1"/>
    <dgm:cxn modelId="{6D2DBB13-EDCC-4C8A-B959-661C7E233752}" type="presParOf" srcId="{E3FDC13F-A6BA-4F14-A2F0-20198C704FF8}" destId="{8FC80672-BCBF-4EF3-B0EB-E557D8520482}" srcOrd="0" destOrd="0" presId="urn:microsoft.com/office/officeart/2005/8/layout/list1"/>
    <dgm:cxn modelId="{F7553853-41B8-4B96-93A5-2641B0C1AC93}" type="presParOf" srcId="{E3FDC13F-A6BA-4F14-A2F0-20198C704FF8}" destId="{2AA5D840-43CB-41AE-A982-0BD7F031FEDF}" srcOrd="1" destOrd="0" presId="urn:microsoft.com/office/officeart/2005/8/layout/list1"/>
    <dgm:cxn modelId="{1B96AEAE-A586-4799-AA76-188D43EE4C2A}" type="presParOf" srcId="{DA182A3C-283E-45B9-8012-1FAD66B6510A}" destId="{A3C4A76F-7CD8-4528-881C-70E5F38DA78C}" srcOrd="1" destOrd="0" presId="urn:microsoft.com/office/officeart/2005/8/layout/list1"/>
    <dgm:cxn modelId="{2E09C69F-0182-4CEE-A7B3-4EE00DBDF035}" type="presParOf" srcId="{DA182A3C-283E-45B9-8012-1FAD66B6510A}" destId="{71C6289B-9DEA-4881-9DEF-BDFBD310E14E}" srcOrd="2" destOrd="0" presId="urn:microsoft.com/office/officeart/2005/8/layout/list1"/>
    <dgm:cxn modelId="{1C6CAB31-FC6D-4CCB-A112-3538A2B23A43}" type="presParOf" srcId="{DA182A3C-283E-45B9-8012-1FAD66B6510A}" destId="{E6778149-F2D5-42D2-900B-429C8806322A}" srcOrd="3" destOrd="0" presId="urn:microsoft.com/office/officeart/2005/8/layout/list1"/>
    <dgm:cxn modelId="{F8E04559-39BE-4765-BC11-648E82B04430}" type="presParOf" srcId="{DA182A3C-283E-45B9-8012-1FAD66B6510A}" destId="{B6A3709A-B3AF-4BD0-9CC4-B237569F94BC}" srcOrd="4" destOrd="0" presId="urn:microsoft.com/office/officeart/2005/8/layout/list1"/>
    <dgm:cxn modelId="{21EE1C3F-2FD2-4880-95AD-DC11FDAFBADE}" type="presParOf" srcId="{B6A3709A-B3AF-4BD0-9CC4-B237569F94BC}" destId="{38D55E9E-047C-453E-AA42-9145F7658141}" srcOrd="0" destOrd="0" presId="urn:microsoft.com/office/officeart/2005/8/layout/list1"/>
    <dgm:cxn modelId="{C652851E-B951-44FF-935A-3C232F81D051}" type="presParOf" srcId="{B6A3709A-B3AF-4BD0-9CC4-B237569F94BC}" destId="{5BCD9CEE-84FB-44A6-AA35-8C798AB202DB}" srcOrd="1" destOrd="0" presId="urn:microsoft.com/office/officeart/2005/8/layout/list1"/>
    <dgm:cxn modelId="{ACBCC152-14E7-4146-BAEE-C8C438B5CB01}" type="presParOf" srcId="{DA182A3C-283E-45B9-8012-1FAD66B6510A}" destId="{C67E2547-08B2-4F41-A26C-0B6A008AA46A}" srcOrd="5" destOrd="0" presId="urn:microsoft.com/office/officeart/2005/8/layout/list1"/>
    <dgm:cxn modelId="{76BDB313-2926-4E68-8CA9-68C90E3A3F29}" type="presParOf" srcId="{DA182A3C-283E-45B9-8012-1FAD66B6510A}" destId="{358E6AA5-7716-44CD-A590-E864B7525397}" srcOrd="6" destOrd="0" presId="urn:microsoft.com/office/officeart/2005/8/layout/list1"/>
    <dgm:cxn modelId="{AF16DB60-4CF6-4B1C-9C5B-5DFD254C83D8}" type="presParOf" srcId="{DA182A3C-283E-45B9-8012-1FAD66B6510A}" destId="{19D5E072-8E92-40A2-A024-2BED747F2546}" srcOrd="7" destOrd="0" presId="urn:microsoft.com/office/officeart/2005/8/layout/list1"/>
    <dgm:cxn modelId="{AB938704-BF05-4132-8664-EC9B553F63B6}" type="presParOf" srcId="{DA182A3C-283E-45B9-8012-1FAD66B6510A}" destId="{57621B82-EF58-49B8-8442-D851CE480270}" srcOrd="8" destOrd="0" presId="urn:microsoft.com/office/officeart/2005/8/layout/list1"/>
    <dgm:cxn modelId="{6B9DE55E-121B-482C-8F60-E9F830360C99}" type="presParOf" srcId="{57621B82-EF58-49B8-8442-D851CE480270}" destId="{2739A47E-814A-4CED-B9E3-2CB6CBDE8587}" srcOrd="0" destOrd="0" presId="urn:microsoft.com/office/officeart/2005/8/layout/list1"/>
    <dgm:cxn modelId="{F24BCA30-7B43-4E60-9D41-2EE89B790130}" type="presParOf" srcId="{57621B82-EF58-49B8-8442-D851CE480270}" destId="{1ED47297-880D-49EC-9E93-02FB68986281}" srcOrd="1" destOrd="0" presId="urn:microsoft.com/office/officeart/2005/8/layout/list1"/>
    <dgm:cxn modelId="{D198DB97-5172-4E93-990E-69E43E275393}" type="presParOf" srcId="{DA182A3C-283E-45B9-8012-1FAD66B6510A}" destId="{7B87FBE2-3E99-4C9A-A4E0-A47B0D940E52}" srcOrd="9" destOrd="0" presId="urn:microsoft.com/office/officeart/2005/8/layout/list1"/>
    <dgm:cxn modelId="{1E86373D-9FDE-49C1-BEDE-C72A6B7FB38E}" type="presParOf" srcId="{DA182A3C-283E-45B9-8012-1FAD66B6510A}" destId="{0040CAD1-7E69-4C17-A865-0FA8566C3F7D}" srcOrd="10" destOrd="0" presId="urn:microsoft.com/office/officeart/2005/8/layout/list1"/>
    <dgm:cxn modelId="{E47BBDFE-8FF7-40B3-AEA5-B1CF95BFF819}" type="presParOf" srcId="{DA182A3C-283E-45B9-8012-1FAD66B6510A}" destId="{1FD5CC8D-8972-4F20-B2FA-5A1B51D645D8}" srcOrd="11" destOrd="0" presId="urn:microsoft.com/office/officeart/2005/8/layout/list1"/>
    <dgm:cxn modelId="{B7D42868-95FE-47F7-B366-228DB6413346}" type="presParOf" srcId="{DA182A3C-283E-45B9-8012-1FAD66B6510A}" destId="{D51F3D51-8B7B-4794-A2D0-E211B6BFCC0C}" srcOrd="12" destOrd="0" presId="urn:microsoft.com/office/officeart/2005/8/layout/list1"/>
    <dgm:cxn modelId="{24A2A4B9-2708-46A5-B011-E6CC3AC5587C}" type="presParOf" srcId="{D51F3D51-8B7B-4794-A2D0-E211B6BFCC0C}" destId="{83D7EF34-5D21-40BD-93BD-DC4E332C05E2}" srcOrd="0" destOrd="0" presId="urn:microsoft.com/office/officeart/2005/8/layout/list1"/>
    <dgm:cxn modelId="{05E70C5C-5938-400D-9EE5-A3B6DE5A14F7}" type="presParOf" srcId="{D51F3D51-8B7B-4794-A2D0-E211B6BFCC0C}" destId="{CB16A437-A03B-46B7-8987-1DF2A392CB7A}" srcOrd="1" destOrd="0" presId="urn:microsoft.com/office/officeart/2005/8/layout/list1"/>
    <dgm:cxn modelId="{C04E814A-B24B-449E-9442-F46AAF3B204E}" type="presParOf" srcId="{DA182A3C-283E-45B9-8012-1FAD66B6510A}" destId="{64888A55-9DE4-468C-909A-45F844425B50}" srcOrd="13" destOrd="0" presId="urn:microsoft.com/office/officeart/2005/8/layout/list1"/>
    <dgm:cxn modelId="{D731B47D-CDFC-4C52-912E-E03C8D777201}" type="presParOf" srcId="{DA182A3C-283E-45B9-8012-1FAD66B6510A}" destId="{05D763A6-E3E9-4842-90AE-4E3B5532BD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FB91B2-8797-4322-899E-C423003094D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A2ED61-83F4-4BA4-BCA4-F7C47319C742}">
      <dgm:prSet/>
      <dgm:spPr/>
      <dgm:t>
        <a:bodyPr/>
        <a:lstStyle/>
        <a:p>
          <a:r>
            <a:rPr lang="en-US" b="1"/>
            <a:t>GitLab Repository Management</a:t>
          </a:r>
          <a:endParaRPr lang="en-US"/>
        </a:p>
      </dgm:t>
    </dgm:pt>
    <dgm:pt modelId="{1B95F066-87CE-46B5-AB2E-D3B9586B96E4}" type="parTrans" cxnId="{73004D60-F9AB-451E-B8FC-4F671E92C742}">
      <dgm:prSet/>
      <dgm:spPr/>
      <dgm:t>
        <a:bodyPr/>
        <a:lstStyle/>
        <a:p>
          <a:endParaRPr lang="en-US"/>
        </a:p>
      </dgm:t>
    </dgm:pt>
    <dgm:pt modelId="{7BBBCBA3-7F37-454C-951E-740CA1635192}" type="sibTrans" cxnId="{73004D60-F9AB-451E-B8FC-4F671E92C742}">
      <dgm:prSet/>
      <dgm:spPr/>
      <dgm:t>
        <a:bodyPr/>
        <a:lstStyle/>
        <a:p>
          <a:endParaRPr lang="en-US"/>
        </a:p>
      </dgm:t>
    </dgm:pt>
    <dgm:pt modelId="{FB478D8E-293A-4938-AB87-CEA6DF166C07}">
      <dgm:prSet/>
      <dgm:spPr/>
      <dgm:t>
        <a:bodyPr/>
        <a:lstStyle/>
        <a:p>
          <a:r>
            <a:rPr lang="en-US" b="1"/>
            <a:t>GitLab's Git Repositories</a:t>
          </a:r>
          <a:endParaRPr lang="en-US"/>
        </a:p>
      </dgm:t>
    </dgm:pt>
    <dgm:pt modelId="{586A3A4F-D97A-4925-A17F-BD6F9E7E3BD1}" type="parTrans" cxnId="{116E927D-4D8F-4FB1-94A3-DC747A50B058}">
      <dgm:prSet/>
      <dgm:spPr/>
      <dgm:t>
        <a:bodyPr/>
        <a:lstStyle/>
        <a:p>
          <a:endParaRPr lang="en-US"/>
        </a:p>
      </dgm:t>
    </dgm:pt>
    <dgm:pt modelId="{1D132BF5-616E-4352-AEC4-CDA6F924FE4A}" type="sibTrans" cxnId="{116E927D-4D8F-4FB1-94A3-DC747A50B058}">
      <dgm:prSet/>
      <dgm:spPr/>
      <dgm:t>
        <a:bodyPr/>
        <a:lstStyle/>
        <a:p>
          <a:endParaRPr lang="en-US"/>
        </a:p>
      </dgm:t>
    </dgm:pt>
    <dgm:pt modelId="{3458A41D-E6ED-4EE8-B9F9-C79FDE1593D6}">
      <dgm:prSet/>
      <dgm:spPr/>
      <dgm:t>
        <a:bodyPr/>
        <a:lstStyle/>
        <a:p>
          <a:r>
            <a:rPr lang="en-US"/>
            <a:t>Unlimited private and public repositories.</a:t>
          </a:r>
        </a:p>
      </dgm:t>
    </dgm:pt>
    <dgm:pt modelId="{00E484C7-0D1A-450C-B043-5BD7732A1D02}" type="parTrans" cxnId="{F0D52D2D-9824-47E6-86BD-46B1D94EC325}">
      <dgm:prSet/>
      <dgm:spPr/>
      <dgm:t>
        <a:bodyPr/>
        <a:lstStyle/>
        <a:p>
          <a:endParaRPr lang="en-US"/>
        </a:p>
      </dgm:t>
    </dgm:pt>
    <dgm:pt modelId="{D97CB3F1-6D6B-4273-9D72-E418B224F44D}" type="sibTrans" cxnId="{F0D52D2D-9824-47E6-86BD-46B1D94EC325}">
      <dgm:prSet/>
      <dgm:spPr/>
      <dgm:t>
        <a:bodyPr/>
        <a:lstStyle/>
        <a:p>
          <a:endParaRPr lang="en-US"/>
        </a:p>
      </dgm:t>
    </dgm:pt>
    <dgm:pt modelId="{6E3610EB-5A86-4498-B2CE-AD8A908AD7D2}">
      <dgm:prSet/>
      <dgm:spPr/>
      <dgm:t>
        <a:bodyPr/>
        <a:lstStyle/>
        <a:p>
          <a:r>
            <a:rPr lang="en-US"/>
            <a:t>Built-in merge request workflow with code reviews.</a:t>
          </a:r>
        </a:p>
      </dgm:t>
    </dgm:pt>
    <dgm:pt modelId="{C548C57D-3058-49C7-B020-E2FDDE055705}" type="parTrans" cxnId="{B731A3BC-2C0E-45D4-86C6-16BAA9E207A0}">
      <dgm:prSet/>
      <dgm:spPr/>
      <dgm:t>
        <a:bodyPr/>
        <a:lstStyle/>
        <a:p>
          <a:endParaRPr lang="en-US"/>
        </a:p>
      </dgm:t>
    </dgm:pt>
    <dgm:pt modelId="{803A1BF5-285D-4CB1-894F-B56CE0E7A754}" type="sibTrans" cxnId="{B731A3BC-2C0E-45D4-86C6-16BAA9E207A0}">
      <dgm:prSet/>
      <dgm:spPr/>
      <dgm:t>
        <a:bodyPr/>
        <a:lstStyle/>
        <a:p>
          <a:endParaRPr lang="en-US"/>
        </a:p>
      </dgm:t>
    </dgm:pt>
    <dgm:pt modelId="{4A9AB1C6-B153-4F9A-B398-87F17768802F}">
      <dgm:prSet/>
      <dgm:spPr/>
      <dgm:t>
        <a:bodyPr/>
        <a:lstStyle/>
        <a:p>
          <a:r>
            <a:rPr lang="en-US"/>
            <a:t>Full support for Git operations (clone, push, pull).</a:t>
          </a:r>
        </a:p>
      </dgm:t>
    </dgm:pt>
    <dgm:pt modelId="{4BB7CEFA-5785-4547-8713-44D1A12596D0}" type="parTrans" cxnId="{EEE39034-2A25-4DEC-9242-11DE54FFEA65}">
      <dgm:prSet/>
      <dgm:spPr/>
      <dgm:t>
        <a:bodyPr/>
        <a:lstStyle/>
        <a:p>
          <a:endParaRPr lang="en-US"/>
        </a:p>
      </dgm:t>
    </dgm:pt>
    <dgm:pt modelId="{10F55594-6E8D-4E1C-9C31-28F9FA8833D6}" type="sibTrans" cxnId="{EEE39034-2A25-4DEC-9242-11DE54FFEA65}">
      <dgm:prSet/>
      <dgm:spPr/>
      <dgm:t>
        <a:bodyPr/>
        <a:lstStyle/>
        <a:p>
          <a:endParaRPr lang="en-US"/>
        </a:p>
      </dgm:t>
    </dgm:pt>
    <dgm:pt modelId="{5F14F0CD-3BE1-49DE-B4A2-8C6F4ED6237C}">
      <dgm:prSet/>
      <dgm:spPr/>
      <dgm:t>
        <a:bodyPr/>
        <a:lstStyle/>
        <a:p>
          <a:r>
            <a:rPr lang="en-US" b="1"/>
            <a:t>Branching and Merging</a:t>
          </a:r>
          <a:endParaRPr lang="en-US"/>
        </a:p>
      </dgm:t>
    </dgm:pt>
    <dgm:pt modelId="{5516685C-1CD7-4394-95BD-7F3A10EE48A5}" type="parTrans" cxnId="{F7031788-5B3A-4511-B8FA-6EAB95F85071}">
      <dgm:prSet/>
      <dgm:spPr/>
      <dgm:t>
        <a:bodyPr/>
        <a:lstStyle/>
        <a:p>
          <a:endParaRPr lang="en-US"/>
        </a:p>
      </dgm:t>
    </dgm:pt>
    <dgm:pt modelId="{4A830436-8CDB-4B48-B8FF-5B63D4D6FBAC}" type="sibTrans" cxnId="{F7031788-5B3A-4511-B8FA-6EAB95F85071}">
      <dgm:prSet/>
      <dgm:spPr/>
      <dgm:t>
        <a:bodyPr/>
        <a:lstStyle/>
        <a:p>
          <a:endParaRPr lang="en-US"/>
        </a:p>
      </dgm:t>
    </dgm:pt>
    <dgm:pt modelId="{112D6CB8-0869-491D-932F-FAA85D2480B0}">
      <dgm:prSet/>
      <dgm:spPr/>
      <dgm:t>
        <a:bodyPr/>
        <a:lstStyle/>
        <a:p>
          <a:r>
            <a:rPr lang="en-US"/>
            <a:t>Manage feature branches.</a:t>
          </a:r>
        </a:p>
      </dgm:t>
    </dgm:pt>
    <dgm:pt modelId="{0EC3198B-8692-42A4-A3E7-CEE306284202}" type="parTrans" cxnId="{81AB156A-E18D-4E85-AE70-ADEC3467658B}">
      <dgm:prSet/>
      <dgm:spPr/>
      <dgm:t>
        <a:bodyPr/>
        <a:lstStyle/>
        <a:p>
          <a:endParaRPr lang="en-US"/>
        </a:p>
      </dgm:t>
    </dgm:pt>
    <dgm:pt modelId="{06F6CDEC-3493-4E23-BEE9-92E6FF9AD9B3}" type="sibTrans" cxnId="{81AB156A-E18D-4E85-AE70-ADEC3467658B}">
      <dgm:prSet/>
      <dgm:spPr/>
      <dgm:t>
        <a:bodyPr/>
        <a:lstStyle/>
        <a:p>
          <a:endParaRPr lang="en-US"/>
        </a:p>
      </dgm:t>
    </dgm:pt>
    <dgm:pt modelId="{7A5B8FF4-D0CF-4430-BEA5-B7305E8B48FA}">
      <dgm:prSet/>
      <dgm:spPr/>
      <dgm:t>
        <a:bodyPr/>
        <a:lstStyle/>
        <a:p>
          <a:r>
            <a:rPr lang="en-US"/>
            <a:t>Simplified merge process using merge requests.</a:t>
          </a:r>
        </a:p>
      </dgm:t>
    </dgm:pt>
    <dgm:pt modelId="{B2847C62-80FF-4616-8D2D-AE1D098FD0BB}" type="parTrans" cxnId="{C8F9AA8B-10A9-4142-8AE1-63344D081DF4}">
      <dgm:prSet/>
      <dgm:spPr/>
      <dgm:t>
        <a:bodyPr/>
        <a:lstStyle/>
        <a:p>
          <a:endParaRPr lang="en-US"/>
        </a:p>
      </dgm:t>
    </dgm:pt>
    <dgm:pt modelId="{787C6848-5DE6-4A38-B447-F9227C572395}" type="sibTrans" cxnId="{C8F9AA8B-10A9-4142-8AE1-63344D081DF4}">
      <dgm:prSet/>
      <dgm:spPr/>
      <dgm:t>
        <a:bodyPr/>
        <a:lstStyle/>
        <a:p>
          <a:endParaRPr lang="en-US"/>
        </a:p>
      </dgm:t>
    </dgm:pt>
    <dgm:pt modelId="{0D72A66D-D182-4B25-80BE-0962F826134E}">
      <dgm:prSet/>
      <dgm:spPr/>
      <dgm:t>
        <a:bodyPr/>
        <a:lstStyle/>
        <a:p>
          <a:r>
            <a:rPr lang="en-US"/>
            <a:t>Conflict resolution in the interface.</a:t>
          </a:r>
        </a:p>
      </dgm:t>
    </dgm:pt>
    <dgm:pt modelId="{223E10CB-06EA-4E46-B05C-DDC4D6D929FC}" type="parTrans" cxnId="{D91B4080-6E84-4411-919F-22634412DD58}">
      <dgm:prSet/>
      <dgm:spPr/>
      <dgm:t>
        <a:bodyPr/>
        <a:lstStyle/>
        <a:p>
          <a:endParaRPr lang="en-US"/>
        </a:p>
      </dgm:t>
    </dgm:pt>
    <dgm:pt modelId="{3BCBADE0-EFF4-4605-ABE2-61FB771173FC}" type="sibTrans" cxnId="{D91B4080-6E84-4411-919F-22634412DD58}">
      <dgm:prSet/>
      <dgm:spPr/>
      <dgm:t>
        <a:bodyPr/>
        <a:lstStyle/>
        <a:p>
          <a:endParaRPr lang="en-US"/>
        </a:p>
      </dgm:t>
    </dgm:pt>
    <dgm:pt modelId="{9A626698-FF99-44BF-9CE6-628764903F17}" type="pres">
      <dgm:prSet presAssocID="{D4FB91B2-8797-4322-899E-C423003094D7}" presName="linear" presStyleCnt="0">
        <dgm:presLayoutVars>
          <dgm:dir/>
          <dgm:animLvl val="lvl"/>
          <dgm:resizeHandles val="exact"/>
        </dgm:presLayoutVars>
      </dgm:prSet>
      <dgm:spPr/>
    </dgm:pt>
    <dgm:pt modelId="{D92F7BEC-C73E-4C0F-83A1-C51425AFB0C7}" type="pres">
      <dgm:prSet presAssocID="{14A2ED61-83F4-4BA4-BCA4-F7C47319C742}" presName="parentLin" presStyleCnt="0"/>
      <dgm:spPr/>
    </dgm:pt>
    <dgm:pt modelId="{5512450E-8DFC-4A9C-818F-4BC6E2BA3DF9}" type="pres">
      <dgm:prSet presAssocID="{14A2ED61-83F4-4BA4-BCA4-F7C47319C742}" presName="parentLeftMargin" presStyleLbl="node1" presStyleIdx="0" presStyleCnt="3"/>
      <dgm:spPr/>
    </dgm:pt>
    <dgm:pt modelId="{7E37240A-EFD2-401D-A5D9-07FBEB0AF8EC}" type="pres">
      <dgm:prSet presAssocID="{14A2ED61-83F4-4BA4-BCA4-F7C47319C7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5BC9EF-466A-44A1-89EB-A22D9461725B}" type="pres">
      <dgm:prSet presAssocID="{14A2ED61-83F4-4BA4-BCA4-F7C47319C742}" presName="negativeSpace" presStyleCnt="0"/>
      <dgm:spPr/>
    </dgm:pt>
    <dgm:pt modelId="{CD68CA69-B427-494C-8AB6-82E65D682645}" type="pres">
      <dgm:prSet presAssocID="{14A2ED61-83F4-4BA4-BCA4-F7C47319C742}" presName="childText" presStyleLbl="conFgAcc1" presStyleIdx="0" presStyleCnt="3">
        <dgm:presLayoutVars>
          <dgm:bulletEnabled val="1"/>
        </dgm:presLayoutVars>
      </dgm:prSet>
      <dgm:spPr/>
    </dgm:pt>
    <dgm:pt modelId="{974C051B-929B-4BC2-874B-75B1FFB9F55C}" type="pres">
      <dgm:prSet presAssocID="{7BBBCBA3-7F37-454C-951E-740CA1635192}" presName="spaceBetweenRectangles" presStyleCnt="0"/>
      <dgm:spPr/>
    </dgm:pt>
    <dgm:pt modelId="{CA576EDB-8CA2-4151-B1DA-8CCB66FFBAA6}" type="pres">
      <dgm:prSet presAssocID="{FB478D8E-293A-4938-AB87-CEA6DF166C07}" presName="parentLin" presStyleCnt="0"/>
      <dgm:spPr/>
    </dgm:pt>
    <dgm:pt modelId="{9AA79F55-CBCB-4095-BB71-93D3A652A04B}" type="pres">
      <dgm:prSet presAssocID="{FB478D8E-293A-4938-AB87-CEA6DF166C07}" presName="parentLeftMargin" presStyleLbl="node1" presStyleIdx="0" presStyleCnt="3"/>
      <dgm:spPr/>
    </dgm:pt>
    <dgm:pt modelId="{CE3383D4-AA14-4C10-B4E2-14F24A58C7A5}" type="pres">
      <dgm:prSet presAssocID="{FB478D8E-293A-4938-AB87-CEA6DF166C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F9F5AF-5378-4FBE-ABF3-95FA91A90DD3}" type="pres">
      <dgm:prSet presAssocID="{FB478D8E-293A-4938-AB87-CEA6DF166C07}" presName="negativeSpace" presStyleCnt="0"/>
      <dgm:spPr/>
    </dgm:pt>
    <dgm:pt modelId="{2C3046CA-C072-4CC4-8A70-9C6B7B40BD5E}" type="pres">
      <dgm:prSet presAssocID="{FB478D8E-293A-4938-AB87-CEA6DF166C07}" presName="childText" presStyleLbl="conFgAcc1" presStyleIdx="1" presStyleCnt="3">
        <dgm:presLayoutVars>
          <dgm:bulletEnabled val="1"/>
        </dgm:presLayoutVars>
      </dgm:prSet>
      <dgm:spPr/>
    </dgm:pt>
    <dgm:pt modelId="{A5FD4274-3E27-4E81-8406-82D12CB67CE0}" type="pres">
      <dgm:prSet presAssocID="{1D132BF5-616E-4352-AEC4-CDA6F924FE4A}" presName="spaceBetweenRectangles" presStyleCnt="0"/>
      <dgm:spPr/>
    </dgm:pt>
    <dgm:pt modelId="{2114E690-0557-49BB-B76F-7D989665A953}" type="pres">
      <dgm:prSet presAssocID="{5F14F0CD-3BE1-49DE-B4A2-8C6F4ED6237C}" presName="parentLin" presStyleCnt="0"/>
      <dgm:spPr/>
    </dgm:pt>
    <dgm:pt modelId="{2905E7BB-6359-4930-B14F-59250954E478}" type="pres">
      <dgm:prSet presAssocID="{5F14F0CD-3BE1-49DE-B4A2-8C6F4ED6237C}" presName="parentLeftMargin" presStyleLbl="node1" presStyleIdx="1" presStyleCnt="3"/>
      <dgm:spPr/>
    </dgm:pt>
    <dgm:pt modelId="{274801F6-FE5F-4C9F-96F9-B6BA2AD99600}" type="pres">
      <dgm:prSet presAssocID="{5F14F0CD-3BE1-49DE-B4A2-8C6F4ED623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8DDEE8-68A4-43F0-894A-A6B3AD0D9ECC}" type="pres">
      <dgm:prSet presAssocID="{5F14F0CD-3BE1-49DE-B4A2-8C6F4ED6237C}" presName="negativeSpace" presStyleCnt="0"/>
      <dgm:spPr/>
    </dgm:pt>
    <dgm:pt modelId="{0D968118-DE47-4D21-82B6-3188E4EC6119}" type="pres">
      <dgm:prSet presAssocID="{5F14F0CD-3BE1-49DE-B4A2-8C6F4ED623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0D52D2D-9824-47E6-86BD-46B1D94EC325}" srcId="{FB478D8E-293A-4938-AB87-CEA6DF166C07}" destId="{3458A41D-E6ED-4EE8-B9F9-C79FDE1593D6}" srcOrd="0" destOrd="0" parTransId="{00E484C7-0D1A-450C-B043-5BD7732A1D02}" sibTransId="{D97CB3F1-6D6B-4273-9D72-E418B224F44D}"/>
    <dgm:cxn modelId="{A90B5633-E12E-4268-A766-750C8053FBAC}" type="presOf" srcId="{5F14F0CD-3BE1-49DE-B4A2-8C6F4ED6237C}" destId="{2905E7BB-6359-4930-B14F-59250954E478}" srcOrd="0" destOrd="0" presId="urn:microsoft.com/office/officeart/2005/8/layout/list1"/>
    <dgm:cxn modelId="{EEE39034-2A25-4DEC-9242-11DE54FFEA65}" srcId="{FB478D8E-293A-4938-AB87-CEA6DF166C07}" destId="{4A9AB1C6-B153-4F9A-B398-87F17768802F}" srcOrd="2" destOrd="0" parTransId="{4BB7CEFA-5785-4547-8713-44D1A12596D0}" sibTransId="{10F55594-6E8D-4E1C-9C31-28F9FA8833D6}"/>
    <dgm:cxn modelId="{73004D60-F9AB-451E-B8FC-4F671E92C742}" srcId="{D4FB91B2-8797-4322-899E-C423003094D7}" destId="{14A2ED61-83F4-4BA4-BCA4-F7C47319C742}" srcOrd="0" destOrd="0" parTransId="{1B95F066-87CE-46B5-AB2E-D3B9586B96E4}" sibTransId="{7BBBCBA3-7F37-454C-951E-740CA1635192}"/>
    <dgm:cxn modelId="{81AB156A-E18D-4E85-AE70-ADEC3467658B}" srcId="{5F14F0CD-3BE1-49DE-B4A2-8C6F4ED6237C}" destId="{112D6CB8-0869-491D-932F-FAA85D2480B0}" srcOrd="0" destOrd="0" parTransId="{0EC3198B-8692-42A4-A3E7-CEE306284202}" sibTransId="{06F6CDEC-3493-4E23-BEE9-92E6FF9AD9B3}"/>
    <dgm:cxn modelId="{0A09316C-F177-4B6B-87E0-AFF163A41706}" type="presOf" srcId="{112D6CB8-0869-491D-932F-FAA85D2480B0}" destId="{0D968118-DE47-4D21-82B6-3188E4EC6119}" srcOrd="0" destOrd="0" presId="urn:microsoft.com/office/officeart/2005/8/layout/list1"/>
    <dgm:cxn modelId="{84914771-517C-4143-A095-EF180C46FEC1}" type="presOf" srcId="{14A2ED61-83F4-4BA4-BCA4-F7C47319C742}" destId="{5512450E-8DFC-4A9C-818F-4BC6E2BA3DF9}" srcOrd="0" destOrd="0" presId="urn:microsoft.com/office/officeart/2005/8/layout/list1"/>
    <dgm:cxn modelId="{A9F4347C-62F5-4C1E-BEF1-AE4E2F800001}" type="presOf" srcId="{4A9AB1C6-B153-4F9A-B398-87F17768802F}" destId="{2C3046CA-C072-4CC4-8A70-9C6B7B40BD5E}" srcOrd="0" destOrd="2" presId="urn:microsoft.com/office/officeart/2005/8/layout/list1"/>
    <dgm:cxn modelId="{116E927D-4D8F-4FB1-94A3-DC747A50B058}" srcId="{D4FB91B2-8797-4322-899E-C423003094D7}" destId="{FB478D8E-293A-4938-AB87-CEA6DF166C07}" srcOrd="1" destOrd="0" parTransId="{586A3A4F-D97A-4925-A17F-BD6F9E7E3BD1}" sibTransId="{1D132BF5-616E-4352-AEC4-CDA6F924FE4A}"/>
    <dgm:cxn modelId="{D91B4080-6E84-4411-919F-22634412DD58}" srcId="{5F14F0CD-3BE1-49DE-B4A2-8C6F4ED6237C}" destId="{0D72A66D-D182-4B25-80BE-0962F826134E}" srcOrd="2" destOrd="0" parTransId="{223E10CB-06EA-4E46-B05C-DDC4D6D929FC}" sibTransId="{3BCBADE0-EFF4-4605-ABE2-61FB771173FC}"/>
    <dgm:cxn modelId="{F7031788-5B3A-4511-B8FA-6EAB95F85071}" srcId="{D4FB91B2-8797-4322-899E-C423003094D7}" destId="{5F14F0CD-3BE1-49DE-B4A2-8C6F4ED6237C}" srcOrd="2" destOrd="0" parTransId="{5516685C-1CD7-4394-95BD-7F3A10EE48A5}" sibTransId="{4A830436-8CDB-4B48-B8FF-5B63D4D6FBAC}"/>
    <dgm:cxn modelId="{7FF69988-E2A9-441E-A5E3-B81DD9E1147E}" type="presOf" srcId="{0D72A66D-D182-4B25-80BE-0962F826134E}" destId="{0D968118-DE47-4D21-82B6-3188E4EC6119}" srcOrd="0" destOrd="2" presId="urn:microsoft.com/office/officeart/2005/8/layout/list1"/>
    <dgm:cxn modelId="{1589538B-21BA-49CD-8E0D-41CC49E01468}" type="presOf" srcId="{D4FB91B2-8797-4322-899E-C423003094D7}" destId="{9A626698-FF99-44BF-9CE6-628764903F17}" srcOrd="0" destOrd="0" presId="urn:microsoft.com/office/officeart/2005/8/layout/list1"/>
    <dgm:cxn modelId="{C8F9AA8B-10A9-4142-8AE1-63344D081DF4}" srcId="{5F14F0CD-3BE1-49DE-B4A2-8C6F4ED6237C}" destId="{7A5B8FF4-D0CF-4430-BEA5-B7305E8B48FA}" srcOrd="1" destOrd="0" parTransId="{B2847C62-80FF-4616-8D2D-AE1D098FD0BB}" sibTransId="{787C6848-5DE6-4A38-B447-F9227C572395}"/>
    <dgm:cxn modelId="{1B951DA6-30AD-42EE-980A-C76A3405A687}" type="presOf" srcId="{5F14F0CD-3BE1-49DE-B4A2-8C6F4ED6237C}" destId="{274801F6-FE5F-4C9F-96F9-B6BA2AD99600}" srcOrd="1" destOrd="0" presId="urn:microsoft.com/office/officeart/2005/8/layout/list1"/>
    <dgm:cxn modelId="{E1E80AAD-B176-4184-BED1-43EF5509BA58}" type="presOf" srcId="{FB478D8E-293A-4938-AB87-CEA6DF166C07}" destId="{CE3383D4-AA14-4C10-B4E2-14F24A58C7A5}" srcOrd="1" destOrd="0" presId="urn:microsoft.com/office/officeart/2005/8/layout/list1"/>
    <dgm:cxn modelId="{F4D5B4B4-A27C-4134-A977-AF8941F2C2DF}" type="presOf" srcId="{6E3610EB-5A86-4498-B2CE-AD8A908AD7D2}" destId="{2C3046CA-C072-4CC4-8A70-9C6B7B40BD5E}" srcOrd="0" destOrd="1" presId="urn:microsoft.com/office/officeart/2005/8/layout/list1"/>
    <dgm:cxn modelId="{81B4F5B7-5E94-4F24-99E2-4B4E06D60733}" type="presOf" srcId="{14A2ED61-83F4-4BA4-BCA4-F7C47319C742}" destId="{7E37240A-EFD2-401D-A5D9-07FBEB0AF8EC}" srcOrd="1" destOrd="0" presId="urn:microsoft.com/office/officeart/2005/8/layout/list1"/>
    <dgm:cxn modelId="{B731A3BC-2C0E-45D4-86C6-16BAA9E207A0}" srcId="{FB478D8E-293A-4938-AB87-CEA6DF166C07}" destId="{6E3610EB-5A86-4498-B2CE-AD8A908AD7D2}" srcOrd="1" destOrd="0" parTransId="{C548C57D-3058-49C7-B020-E2FDDE055705}" sibTransId="{803A1BF5-285D-4CB1-894F-B56CE0E7A754}"/>
    <dgm:cxn modelId="{BC86B0BD-B1CE-4DF6-8EB8-704AA5393412}" type="presOf" srcId="{3458A41D-E6ED-4EE8-B9F9-C79FDE1593D6}" destId="{2C3046CA-C072-4CC4-8A70-9C6B7B40BD5E}" srcOrd="0" destOrd="0" presId="urn:microsoft.com/office/officeart/2005/8/layout/list1"/>
    <dgm:cxn modelId="{A259DACB-8045-4EFA-B467-3F98D0C9A01C}" type="presOf" srcId="{7A5B8FF4-D0CF-4430-BEA5-B7305E8B48FA}" destId="{0D968118-DE47-4D21-82B6-3188E4EC6119}" srcOrd="0" destOrd="1" presId="urn:microsoft.com/office/officeart/2005/8/layout/list1"/>
    <dgm:cxn modelId="{3AC58CF5-BB21-4648-B13C-DD789BA39354}" type="presOf" srcId="{FB478D8E-293A-4938-AB87-CEA6DF166C07}" destId="{9AA79F55-CBCB-4095-BB71-93D3A652A04B}" srcOrd="0" destOrd="0" presId="urn:microsoft.com/office/officeart/2005/8/layout/list1"/>
    <dgm:cxn modelId="{67F10360-1403-4E34-9B0F-4A505D0CD597}" type="presParOf" srcId="{9A626698-FF99-44BF-9CE6-628764903F17}" destId="{D92F7BEC-C73E-4C0F-83A1-C51425AFB0C7}" srcOrd="0" destOrd="0" presId="urn:microsoft.com/office/officeart/2005/8/layout/list1"/>
    <dgm:cxn modelId="{5CD6402F-9788-4D99-9A49-1239650C2B50}" type="presParOf" srcId="{D92F7BEC-C73E-4C0F-83A1-C51425AFB0C7}" destId="{5512450E-8DFC-4A9C-818F-4BC6E2BA3DF9}" srcOrd="0" destOrd="0" presId="urn:microsoft.com/office/officeart/2005/8/layout/list1"/>
    <dgm:cxn modelId="{4730C43B-7DEF-4B95-8E50-1CEF4344F1B3}" type="presParOf" srcId="{D92F7BEC-C73E-4C0F-83A1-C51425AFB0C7}" destId="{7E37240A-EFD2-401D-A5D9-07FBEB0AF8EC}" srcOrd="1" destOrd="0" presId="urn:microsoft.com/office/officeart/2005/8/layout/list1"/>
    <dgm:cxn modelId="{CD822F80-76FF-4675-A037-A29B8137D0BE}" type="presParOf" srcId="{9A626698-FF99-44BF-9CE6-628764903F17}" destId="{B55BC9EF-466A-44A1-89EB-A22D9461725B}" srcOrd="1" destOrd="0" presId="urn:microsoft.com/office/officeart/2005/8/layout/list1"/>
    <dgm:cxn modelId="{E4B18D9B-2569-4432-92F4-3C359083AA59}" type="presParOf" srcId="{9A626698-FF99-44BF-9CE6-628764903F17}" destId="{CD68CA69-B427-494C-8AB6-82E65D682645}" srcOrd="2" destOrd="0" presId="urn:microsoft.com/office/officeart/2005/8/layout/list1"/>
    <dgm:cxn modelId="{BFCD18B1-81BC-4DAA-9A54-69EAB7DF3AE2}" type="presParOf" srcId="{9A626698-FF99-44BF-9CE6-628764903F17}" destId="{974C051B-929B-4BC2-874B-75B1FFB9F55C}" srcOrd="3" destOrd="0" presId="urn:microsoft.com/office/officeart/2005/8/layout/list1"/>
    <dgm:cxn modelId="{E82DF4EA-367B-427D-A1D9-D8421982D5BB}" type="presParOf" srcId="{9A626698-FF99-44BF-9CE6-628764903F17}" destId="{CA576EDB-8CA2-4151-B1DA-8CCB66FFBAA6}" srcOrd="4" destOrd="0" presId="urn:microsoft.com/office/officeart/2005/8/layout/list1"/>
    <dgm:cxn modelId="{948A073C-7EA5-4FB7-B3B1-4454B4C928FA}" type="presParOf" srcId="{CA576EDB-8CA2-4151-B1DA-8CCB66FFBAA6}" destId="{9AA79F55-CBCB-4095-BB71-93D3A652A04B}" srcOrd="0" destOrd="0" presId="urn:microsoft.com/office/officeart/2005/8/layout/list1"/>
    <dgm:cxn modelId="{CD107432-DE7A-4F48-9220-538DA20EC30F}" type="presParOf" srcId="{CA576EDB-8CA2-4151-B1DA-8CCB66FFBAA6}" destId="{CE3383D4-AA14-4C10-B4E2-14F24A58C7A5}" srcOrd="1" destOrd="0" presId="urn:microsoft.com/office/officeart/2005/8/layout/list1"/>
    <dgm:cxn modelId="{2148A6AB-6318-4083-A48A-B86B1B0FD3AC}" type="presParOf" srcId="{9A626698-FF99-44BF-9CE6-628764903F17}" destId="{40F9F5AF-5378-4FBE-ABF3-95FA91A90DD3}" srcOrd="5" destOrd="0" presId="urn:microsoft.com/office/officeart/2005/8/layout/list1"/>
    <dgm:cxn modelId="{3CEF9537-6405-40B9-9035-A3116CBDF519}" type="presParOf" srcId="{9A626698-FF99-44BF-9CE6-628764903F17}" destId="{2C3046CA-C072-4CC4-8A70-9C6B7B40BD5E}" srcOrd="6" destOrd="0" presId="urn:microsoft.com/office/officeart/2005/8/layout/list1"/>
    <dgm:cxn modelId="{586D06B8-D68A-42E9-8BC8-1363D2B620A9}" type="presParOf" srcId="{9A626698-FF99-44BF-9CE6-628764903F17}" destId="{A5FD4274-3E27-4E81-8406-82D12CB67CE0}" srcOrd="7" destOrd="0" presId="urn:microsoft.com/office/officeart/2005/8/layout/list1"/>
    <dgm:cxn modelId="{30C9C07B-A90A-49D1-AC7D-4993759F888A}" type="presParOf" srcId="{9A626698-FF99-44BF-9CE6-628764903F17}" destId="{2114E690-0557-49BB-B76F-7D989665A953}" srcOrd="8" destOrd="0" presId="urn:microsoft.com/office/officeart/2005/8/layout/list1"/>
    <dgm:cxn modelId="{48C44E10-C885-43F6-A242-14F5A611B4F3}" type="presParOf" srcId="{2114E690-0557-49BB-B76F-7D989665A953}" destId="{2905E7BB-6359-4930-B14F-59250954E478}" srcOrd="0" destOrd="0" presId="urn:microsoft.com/office/officeart/2005/8/layout/list1"/>
    <dgm:cxn modelId="{073C054B-152D-43E6-A41A-D6D5B0C161E6}" type="presParOf" srcId="{2114E690-0557-49BB-B76F-7D989665A953}" destId="{274801F6-FE5F-4C9F-96F9-B6BA2AD99600}" srcOrd="1" destOrd="0" presId="urn:microsoft.com/office/officeart/2005/8/layout/list1"/>
    <dgm:cxn modelId="{7D441E44-5C23-4FA0-84B6-531456CB8182}" type="presParOf" srcId="{9A626698-FF99-44BF-9CE6-628764903F17}" destId="{008DDEE8-68A4-43F0-894A-A6B3AD0D9ECC}" srcOrd="9" destOrd="0" presId="urn:microsoft.com/office/officeart/2005/8/layout/list1"/>
    <dgm:cxn modelId="{E8F42894-796E-40D7-AFA5-B1043106099B}" type="presParOf" srcId="{9A626698-FF99-44BF-9CE6-628764903F17}" destId="{0D968118-DE47-4D21-82B6-3188E4EC61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A9D4A0-FE3A-4E23-B897-A86AF2A0D10F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EDA8493-5292-42A3-9804-EE27CA24C25D}">
      <dgm:prSet/>
      <dgm:spPr/>
      <dgm:t>
        <a:bodyPr/>
        <a:lstStyle/>
        <a:p>
          <a:r>
            <a:rPr lang="en-US" b="1"/>
            <a:t>GitLab for Project Management</a:t>
          </a:r>
          <a:endParaRPr lang="en-US"/>
        </a:p>
      </dgm:t>
    </dgm:pt>
    <dgm:pt modelId="{B8912954-3485-49E3-805C-0AC2745A5957}" type="parTrans" cxnId="{5125BB68-5E78-44BE-A195-B91D2CFCF058}">
      <dgm:prSet/>
      <dgm:spPr/>
      <dgm:t>
        <a:bodyPr/>
        <a:lstStyle/>
        <a:p>
          <a:endParaRPr lang="en-US"/>
        </a:p>
      </dgm:t>
    </dgm:pt>
    <dgm:pt modelId="{75CB5723-883D-4429-ACA7-4CDD93BE03B5}" type="sibTrans" cxnId="{5125BB68-5E78-44BE-A195-B91D2CFCF058}">
      <dgm:prSet/>
      <dgm:spPr/>
      <dgm:t>
        <a:bodyPr/>
        <a:lstStyle/>
        <a:p>
          <a:endParaRPr lang="en-US"/>
        </a:p>
      </dgm:t>
    </dgm:pt>
    <dgm:pt modelId="{6814B055-C5B3-4FE3-9251-F6BD695989AF}">
      <dgm:prSet/>
      <dgm:spPr/>
      <dgm:t>
        <a:bodyPr/>
        <a:lstStyle/>
        <a:p>
          <a:r>
            <a:rPr lang="en-US" b="1"/>
            <a:t>Issue Tracking</a:t>
          </a:r>
          <a:endParaRPr lang="en-US"/>
        </a:p>
      </dgm:t>
    </dgm:pt>
    <dgm:pt modelId="{58F44239-CD8A-4326-B1BD-22CF3072CAED}" type="parTrans" cxnId="{BB30AE0B-4201-48B5-BC3F-7B7F63996DBE}">
      <dgm:prSet/>
      <dgm:spPr/>
      <dgm:t>
        <a:bodyPr/>
        <a:lstStyle/>
        <a:p>
          <a:endParaRPr lang="en-US"/>
        </a:p>
      </dgm:t>
    </dgm:pt>
    <dgm:pt modelId="{9FB13870-0AEF-43C6-8443-2286BC11B3F6}" type="sibTrans" cxnId="{BB30AE0B-4201-48B5-BC3F-7B7F63996DBE}">
      <dgm:prSet/>
      <dgm:spPr/>
      <dgm:t>
        <a:bodyPr/>
        <a:lstStyle/>
        <a:p>
          <a:endParaRPr lang="en-US"/>
        </a:p>
      </dgm:t>
    </dgm:pt>
    <dgm:pt modelId="{09DAA355-670A-4612-9F01-D36DF42A5740}">
      <dgm:prSet/>
      <dgm:spPr/>
      <dgm:t>
        <a:bodyPr/>
        <a:lstStyle/>
        <a:p>
          <a:r>
            <a:rPr lang="en-US"/>
            <a:t>Create and assign issues.</a:t>
          </a:r>
        </a:p>
      </dgm:t>
    </dgm:pt>
    <dgm:pt modelId="{8F97AF60-2484-4AA1-9F88-1CBE8B673922}" type="parTrans" cxnId="{F9A11C4A-6247-4AF8-9A7B-B2C8A6670963}">
      <dgm:prSet/>
      <dgm:spPr/>
      <dgm:t>
        <a:bodyPr/>
        <a:lstStyle/>
        <a:p>
          <a:endParaRPr lang="en-US"/>
        </a:p>
      </dgm:t>
    </dgm:pt>
    <dgm:pt modelId="{561F890C-4711-41DE-B25F-654564FE3665}" type="sibTrans" cxnId="{F9A11C4A-6247-4AF8-9A7B-B2C8A6670963}">
      <dgm:prSet/>
      <dgm:spPr/>
      <dgm:t>
        <a:bodyPr/>
        <a:lstStyle/>
        <a:p>
          <a:endParaRPr lang="en-US"/>
        </a:p>
      </dgm:t>
    </dgm:pt>
    <dgm:pt modelId="{7FBC6D9A-FB79-4396-A803-069F389099A4}">
      <dgm:prSet/>
      <dgm:spPr/>
      <dgm:t>
        <a:bodyPr/>
        <a:lstStyle/>
        <a:p>
          <a:r>
            <a:rPr lang="en-US"/>
            <a:t>Set priorities, due dates, and labels for better task management.</a:t>
          </a:r>
        </a:p>
      </dgm:t>
    </dgm:pt>
    <dgm:pt modelId="{72233B00-3D65-4197-AB44-DA78D613162D}" type="parTrans" cxnId="{3810FF5E-0AAB-4AA0-85C2-C8AF8E9D117B}">
      <dgm:prSet/>
      <dgm:spPr/>
      <dgm:t>
        <a:bodyPr/>
        <a:lstStyle/>
        <a:p>
          <a:endParaRPr lang="en-US"/>
        </a:p>
      </dgm:t>
    </dgm:pt>
    <dgm:pt modelId="{566457E5-1A91-4E79-9A5A-1110A9D4CB5E}" type="sibTrans" cxnId="{3810FF5E-0AAB-4AA0-85C2-C8AF8E9D117B}">
      <dgm:prSet/>
      <dgm:spPr/>
      <dgm:t>
        <a:bodyPr/>
        <a:lstStyle/>
        <a:p>
          <a:endParaRPr lang="en-US"/>
        </a:p>
      </dgm:t>
    </dgm:pt>
    <dgm:pt modelId="{92D2F3FF-634E-4E22-B181-BF7E95EF6D7D}">
      <dgm:prSet/>
      <dgm:spPr/>
      <dgm:t>
        <a:bodyPr/>
        <a:lstStyle/>
        <a:p>
          <a:r>
            <a:rPr lang="en-US" b="1"/>
            <a:t>Agile Workflow</a:t>
          </a:r>
          <a:endParaRPr lang="en-US"/>
        </a:p>
      </dgm:t>
    </dgm:pt>
    <dgm:pt modelId="{9B2CB2A5-3BC9-447B-94FF-3977746B3B27}" type="parTrans" cxnId="{32C9D13F-7E50-4DBB-9263-2F36DE916092}">
      <dgm:prSet/>
      <dgm:spPr/>
      <dgm:t>
        <a:bodyPr/>
        <a:lstStyle/>
        <a:p>
          <a:endParaRPr lang="en-US"/>
        </a:p>
      </dgm:t>
    </dgm:pt>
    <dgm:pt modelId="{DCC038AC-D49A-4358-BAE1-DFE96D19BF3A}" type="sibTrans" cxnId="{32C9D13F-7E50-4DBB-9263-2F36DE916092}">
      <dgm:prSet/>
      <dgm:spPr/>
      <dgm:t>
        <a:bodyPr/>
        <a:lstStyle/>
        <a:p>
          <a:endParaRPr lang="en-US"/>
        </a:p>
      </dgm:t>
    </dgm:pt>
    <dgm:pt modelId="{5FB28150-3F77-45E3-BE58-931213DD3568}">
      <dgm:prSet/>
      <dgm:spPr/>
      <dgm:t>
        <a:bodyPr/>
        <a:lstStyle/>
        <a:p>
          <a:r>
            <a:rPr lang="en-US"/>
            <a:t>Use Kanban boards and sprints.</a:t>
          </a:r>
        </a:p>
      </dgm:t>
    </dgm:pt>
    <dgm:pt modelId="{594D8A73-BA6C-4D73-A17F-F179C78B33C4}" type="parTrans" cxnId="{8BD4E419-54DF-4ED0-9E50-51212C882954}">
      <dgm:prSet/>
      <dgm:spPr/>
      <dgm:t>
        <a:bodyPr/>
        <a:lstStyle/>
        <a:p>
          <a:endParaRPr lang="en-US"/>
        </a:p>
      </dgm:t>
    </dgm:pt>
    <dgm:pt modelId="{FF418BF6-80A5-4DFD-89B5-DAFCE4C8C778}" type="sibTrans" cxnId="{8BD4E419-54DF-4ED0-9E50-51212C882954}">
      <dgm:prSet/>
      <dgm:spPr/>
      <dgm:t>
        <a:bodyPr/>
        <a:lstStyle/>
        <a:p>
          <a:endParaRPr lang="en-US"/>
        </a:p>
      </dgm:t>
    </dgm:pt>
    <dgm:pt modelId="{7F94825A-1A22-4659-863E-F1953FE14BA4}">
      <dgm:prSet/>
      <dgm:spPr/>
      <dgm:t>
        <a:bodyPr/>
        <a:lstStyle/>
        <a:p>
          <a:r>
            <a:rPr lang="en-US"/>
            <a:t>Track project progress and productivity with burndown charts.</a:t>
          </a:r>
        </a:p>
      </dgm:t>
    </dgm:pt>
    <dgm:pt modelId="{B2229E82-69C1-4B12-B9D0-EAEF201EECD1}" type="parTrans" cxnId="{29C7C247-B43A-4B3E-83E0-7F6F5406AAF4}">
      <dgm:prSet/>
      <dgm:spPr/>
      <dgm:t>
        <a:bodyPr/>
        <a:lstStyle/>
        <a:p>
          <a:endParaRPr lang="en-US"/>
        </a:p>
      </dgm:t>
    </dgm:pt>
    <dgm:pt modelId="{11DCDCDA-0CE0-42BD-9FB2-1D22C7F09F30}" type="sibTrans" cxnId="{29C7C247-B43A-4B3E-83E0-7F6F5406AAF4}">
      <dgm:prSet/>
      <dgm:spPr/>
      <dgm:t>
        <a:bodyPr/>
        <a:lstStyle/>
        <a:p>
          <a:endParaRPr lang="en-US"/>
        </a:p>
      </dgm:t>
    </dgm:pt>
    <dgm:pt modelId="{350536F2-F486-40BF-A76E-48138C1D2312}">
      <dgm:prSet/>
      <dgm:spPr/>
      <dgm:t>
        <a:bodyPr/>
        <a:lstStyle/>
        <a:p>
          <a:r>
            <a:rPr lang="en-US" b="1"/>
            <a:t>Collaboration</a:t>
          </a:r>
          <a:endParaRPr lang="en-US"/>
        </a:p>
      </dgm:t>
    </dgm:pt>
    <dgm:pt modelId="{BDB39C67-DD76-4580-93D8-9734B6B1ED80}" type="parTrans" cxnId="{02751838-C7AA-430E-A5C5-60D2CDB177F2}">
      <dgm:prSet/>
      <dgm:spPr/>
      <dgm:t>
        <a:bodyPr/>
        <a:lstStyle/>
        <a:p>
          <a:endParaRPr lang="en-US"/>
        </a:p>
      </dgm:t>
    </dgm:pt>
    <dgm:pt modelId="{3A9450EB-648B-40BC-AE03-D25A4692AE26}" type="sibTrans" cxnId="{02751838-C7AA-430E-A5C5-60D2CDB177F2}">
      <dgm:prSet/>
      <dgm:spPr/>
      <dgm:t>
        <a:bodyPr/>
        <a:lstStyle/>
        <a:p>
          <a:endParaRPr lang="en-US"/>
        </a:p>
      </dgm:t>
    </dgm:pt>
    <dgm:pt modelId="{E39D0D5C-61FB-41FE-8656-A04CD2B729AA}">
      <dgm:prSet/>
      <dgm:spPr/>
      <dgm:t>
        <a:bodyPr/>
        <a:lstStyle/>
        <a:p>
          <a:r>
            <a:rPr lang="en-US"/>
            <a:t>Comment on issues and merge requests.</a:t>
          </a:r>
        </a:p>
      </dgm:t>
    </dgm:pt>
    <dgm:pt modelId="{E49B4296-8CB3-4957-9A5C-B2DAB311D1D6}" type="parTrans" cxnId="{37814099-73D4-4ED2-8EA3-6DCD1852E2C8}">
      <dgm:prSet/>
      <dgm:spPr/>
      <dgm:t>
        <a:bodyPr/>
        <a:lstStyle/>
        <a:p>
          <a:endParaRPr lang="en-US"/>
        </a:p>
      </dgm:t>
    </dgm:pt>
    <dgm:pt modelId="{FFC0F70C-1370-4F36-AD41-0677EC966B48}" type="sibTrans" cxnId="{37814099-73D4-4ED2-8EA3-6DCD1852E2C8}">
      <dgm:prSet/>
      <dgm:spPr/>
      <dgm:t>
        <a:bodyPr/>
        <a:lstStyle/>
        <a:p>
          <a:endParaRPr lang="en-US"/>
        </a:p>
      </dgm:t>
    </dgm:pt>
    <dgm:pt modelId="{C982EC44-AABD-432F-9643-DFC2F4EEC5C0}">
      <dgm:prSet/>
      <dgm:spPr/>
      <dgm:t>
        <a:bodyPr/>
        <a:lstStyle/>
        <a:p>
          <a:r>
            <a:rPr lang="en-US"/>
            <a:t>Real-time discussions and feedback.</a:t>
          </a:r>
        </a:p>
      </dgm:t>
    </dgm:pt>
    <dgm:pt modelId="{D68431AD-1311-4F1B-BA9F-2A9E81F6F48A}" type="parTrans" cxnId="{F957FA27-8D32-400A-9F8E-C7C847722874}">
      <dgm:prSet/>
      <dgm:spPr/>
      <dgm:t>
        <a:bodyPr/>
        <a:lstStyle/>
        <a:p>
          <a:endParaRPr lang="en-US"/>
        </a:p>
      </dgm:t>
    </dgm:pt>
    <dgm:pt modelId="{22ECCFC7-17F6-47B3-86B9-7C0EEF291666}" type="sibTrans" cxnId="{F957FA27-8D32-400A-9F8E-C7C847722874}">
      <dgm:prSet/>
      <dgm:spPr/>
      <dgm:t>
        <a:bodyPr/>
        <a:lstStyle/>
        <a:p>
          <a:endParaRPr lang="en-US"/>
        </a:p>
      </dgm:t>
    </dgm:pt>
    <dgm:pt modelId="{A0186A24-5D99-407B-87F0-69246B8710E0}" type="pres">
      <dgm:prSet presAssocID="{CCA9D4A0-FE3A-4E23-B897-A86AF2A0D10F}" presName="linear" presStyleCnt="0">
        <dgm:presLayoutVars>
          <dgm:dir/>
          <dgm:animLvl val="lvl"/>
          <dgm:resizeHandles val="exact"/>
        </dgm:presLayoutVars>
      </dgm:prSet>
      <dgm:spPr/>
    </dgm:pt>
    <dgm:pt modelId="{72DCD166-6AC3-4707-9B9C-80B6F3B3E6AE}" type="pres">
      <dgm:prSet presAssocID="{BEDA8493-5292-42A3-9804-EE27CA24C25D}" presName="parentLin" presStyleCnt="0"/>
      <dgm:spPr/>
    </dgm:pt>
    <dgm:pt modelId="{552B2427-BA97-429A-91C7-ED3A484F56ED}" type="pres">
      <dgm:prSet presAssocID="{BEDA8493-5292-42A3-9804-EE27CA24C25D}" presName="parentLeftMargin" presStyleLbl="node1" presStyleIdx="0" presStyleCnt="4"/>
      <dgm:spPr/>
    </dgm:pt>
    <dgm:pt modelId="{6F3F0C4D-5237-432E-B7C9-F1AECB3A1B8E}" type="pres">
      <dgm:prSet presAssocID="{BEDA8493-5292-42A3-9804-EE27CA24C2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B309AC-E604-4815-8C62-A1453439FAC5}" type="pres">
      <dgm:prSet presAssocID="{BEDA8493-5292-42A3-9804-EE27CA24C25D}" presName="negativeSpace" presStyleCnt="0"/>
      <dgm:spPr/>
    </dgm:pt>
    <dgm:pt modelId="{F27A210D-53E8-493D-AA26-08A19DEC9F85}" type="pres">
      <dgm:prSet presAssocID="{BEDA8493-5292-42A3-9804-EE27CA24C25D}" presName="childText" presStyleLbl="conFgAcc1" presStyleIdx="0" presStyleCnt="4">
        <dgm:presLayoutVars>
          <dgm:bulletEnabled val="1"/>
        </dgm:presLayoutVars>
      </dgm:prSet>
      <dgm:spPr/>
    </dgm:pt>
    <dgm:pt modelId="{C881C696-28BC-4431-8690-966716AE4401}" type="pres">
      <dgm:prSet presAssocID="{75CB5723-883D-4429-ACA7-4CDD93BE03B5}" presName="spaceBetweenRectangles" presStyleCnt="0"/>
      <dgm:spPr/>
    </dgm:pt>
    <dgm:pt modelId="{6E01ACD2-55A7-43D1-A9FD-0C499C05590C}" type="pres">
      <dgm:prSet presAssocID="{6814B055-C5B3-4FE3-9251-F6BD695989AF}" presName="parentLin" presStyleCnt="0"/>
      <dgm:spPr/>
    </dgm:pt>
    <dgm:pt modelId="{670331AF-13F3-4CB5-B298-6E8D37C7757E}" type="pres">
      <dgm:prSet presAssocID="{6814B055-C5B3-4FE3-9251-F6BD695989AF}" presName="parentLeftMargin" presStyleLbl="node1" presStyleIdx="0" presStyleCnt="4"/>
      <dgm:spPr/>
    </dgm:pt>
    <dgm:pt modelId="{FF7B9947-FD55-44A3-83D4-594BD07C320F}" type="pres">
      <dgm:prSet presAssocID="{6814B055-C5B3-4FE3-9251-F6BD695989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95F10D-387B-45FE-B00B-C0F22E0759F6}" type="pres">
      <dgm:prSet presAssocID="{6814B055-C5B3-4FE3-9251-F6BD695989AF}" presName="negativeSpace" presStyleCnt="0"/>
      <dgm:spPr/>
    </dgm:pt>
    <dgm:pt modelId="{833F19E3-7ECA-4FD9-B029-319641BC84C5}" type="pres">
      <dgm:prSet presAssocID="{6814B055-C5B3-4FE3-9251-F6BD695989AF}" presName="childText" presStyleLbl="conFgAcc1" presStyleIdx="1" presStyleCnt="4">
        <dgm:presLayoutVars>
          <dgm:bulletEnabled val="1"/>
        </dgm:presLayoutVars>
      </dgm:prSet>
      <dgm:spPr/>
    </dgm:pt>
    <dgm:pt modelId="{98C0C324-9D14-4FEA-B742-E3681D74C0E7}" type="pres">
      <dgm:prSet presAssocID="{9FB13870-0AEF-43C6-8443-2286BC11B3F6}" presName="spaceBetweenRectangles" presStyleCnt="0"/>
      <dgm:spPr/>
    </dgm:pt>
    <dgm:pt modelId="{ED8FF548-7051-4E78-AD5F-458A2473AFE3}" type="pres">
      <dgm:prSet presAssocID="{92D2F3FF-634E-4E22-B181-BF7E95EF6D7D}" presName="parentLin" presStyleCnt="0"/>
      <dgm:spPr/>
    </dgm:pt>
    <dgm:pt modelId="{063CDC5A-1087-4958-93ED-7A81EBD10B4A}" type="pres">
      <dgm:prSet presAssocID="{92D2F3FF-634E-4E22-B181-BF7E95EF6D7D}" presName="parentLeftMargin" presStyleLbl="node1" presStyleIdx="1" presStyleCnt="4"/>
      <dgm:spPr/>
    </dgm:pt>
    <dgm:pt modelId="{ED42D130-6924-4EF7-B56B-241F38B250F8}" type="pres">
      <dgm:prSet presAssocID="{92D2F3FF-634E-4E22-B181-BF7E95EF6D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88DEF1-3FFF-40C7-A527-94A4B78967E1}" type="pres">
      <dgm:prSet presAssocID="{92D2F3FF-634E-4E22-B181-BF7E95EF6D7D}" presName="negativeSpace" presStyleCnt="0"/>
      <dgm:spPr/>
    </dgm:pt>
    <dgm:pt modelId="{B5FD7ABB-7465-4E43-94E8-EA0F9E7BF8E2}" type="pres">
      <dgm:prSet presAssocID="{92D2F3FF-634E-4E22-B181-BF7E95EF6D7D}" presName="childText" presStyleLbl="conFgAcc1" presStyleIdx="2" presStyleCnt="4">
        <dgm:presLayoutVars>
          <dgm:bulletEnabled val="1"/>
        </dgm:presLayoutVars>
      </dgm:prSet>
      <dgm:spPr/>
    </dgm:pt>
    <dgm:pt modelId="{87444927-D3CA-421F-BEF3-A3923C4BE847}" type="pres">
      <dgm:prSet presAssocID="{DCC038AC-D49A-4358-BAE1-DFE96D19BF3A}" presName="spaceBetweenRectangles" presStyleCnt="0"/>
      <dgm:spPr/>
    </dgm:pt>
    <dgm:pt modelId="{812E5EB7-64F7-4C30-A20F-FB6C8BF66C59}" type="pres">
      <dgm:prSet presAssocID="{350536F2-F486-40BF-A76E-48138C1D2312}" presName="parentLin" presStyleCnt="0"/>
      <dgm:spPr/>
    </dgm:pt>
    <dgm:pt modelId="{79DB7874-F055-4B63-8B91-0B37637BF130}" type="pres">
      <dgm:prSet presAssocID="{350536F2-F486-40BF-A76E-48138C1D2312}" presName="parentLeftMargin" presStyleLbl="node1" presStyleIdx="2" presStyleCnt="4"/>
      <dgm:spPr/>
    </dgm:pt>
    <dgm:pt modelId="{CCAD83A1-992C-44A8-9CB1-03553A55FA18}" type="pres">
      <dgm:prSet presAssocID="{350536F2-F486-40BF-A76E-48138C1D231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BB4E485-CFF0-4FD2-AB22-22E5E890074A}" type="pres">
      <dgm:prSet presAssocID="{350536F2-F486-40BF-A76E-48138C1D2312}" presName="negativeSpace" presStyleCnt="0"/>
      <dgm:spPr/>
    </dgm:pt>
    <dgm:pt modelId="{E4A1A018-18E7-4703-8744-E7D888060E9D}" type="pres">
      <dgm:prSet presAssocID="{350536F2-F486-40BF-A76E-48138C1D231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B30AE0B-4201-48B5-BC3F-7B7F63996DBE}" srcId="{CCA9D4A0-FE3A-4E23-B897-A86AF2A0D10F}" destId="{6814B055-C5B3-4FE3-9251-F6BD695989AF}" srcOrd="1" destOrd="0" parTransId="{58F44239-CD8A-4326-B1BD-22CF3072CAED}" sibTransId="{9FB13870-0AEF-43C6-8443-2286BC11B3F6}"/>
    <dgm:cxn modelId="{D8DB200F-B406-49A3-9C27-98EAF23992B4}" type="presOf" srcId="{7F94825A-1A22-4659-863E-F1953FE14BA4}" destId="{B5FD7ABB-7465-4E43-94E8-EA0F9E7BF8E2}" srcOrd="0" destOrd="1" presId="urn:microsoft.com/office/officeart/2005/8/layout/list1"/>
    <dgm:cxn modelId="{8BD4E419-54DF-4ED0-9E50-51212C882954}" srcId="{92D2F3FF-634E-4E22-B181-BF7E95EF6D7D}" destId="{5FB28150-3F77-45E3-BE58-931213DD3568}" srcOrd="0" destOrd="0" parTransId="{594D8A73-BA6C-4D73-A17F-F179C78B33C4}" sibTransId="{FF418BF6-80A5-4DFD-89B5-DAFCE4C8C778}"/>
    <dgm:cxn modelId="{F957FA27-8D32-400A-9F8E-C7C847722874}" srcId="{350536F2-F486-40BF-A76E-48138C1D2312}" destId="{C982EC44-AABD-432F-9643-DFC2F4EEC5C0}" srcOrd="1" destOrd="0" parTransId="{D68431AD-1311-4F1B-BA9F-2A9E81F6F48A}" sibTransId="{22ECCFC7-17F6-47B3-86B9-7C0EEF291666}"/>
    <dgm:cxn modelId="{2EBABA29-A1D0-4320-B772-936056433A9A}" type="presOf" srcId="{6814B055-C5B3-4FE3-9251-F6BD695989AF}" destId="{670331AF-13F3-4CB5-B298-6E8D37C7757E}" srcOrd="0" destOrd="0" presId="urn:microsoft.com/office/officeart/2005/8/layout/list1"/>
    <dgm:cxn modelId="{02751838-C7AA-430E-A5C5-60D2CDB177F2}" srcId="{CCA9D4A0-FE3A-4E23-B897-A86AF2A0D10F}" destId="{350536F2-F486-40BF-A76E-48138C1D2312}" srcOrd="3" destOrd="0" parTransId="{BDB39C67-DD76-4580-93D8-9734B6B1ED80}" sibTransId="{3A9450EB-648B-40BC-AE03-D25A4692AE26}"/>
    <dgm:cxn modelId="{32C9D13F-7E50-4DBB-9263-2F36DE916092}" srcId="{CCA9D4A0-FE3A-4E23-B897-A86AF2A0D10F}" destId="{92D2F3FF-634E-4E22-B181-BF7E95EF6D7D}" srcOrd="2" destOrd="0" parTransId="{9B2CB2A5-3BC9-447B-94FF-3977746B3B27}" sibTransId="{DCC038AC-D49A-4358-BAE1-DFE96D19BF3A}"/>
    <dgm:cxn modelId="{66322B5E-D8EF-4C34-9B47-A37BD3365516}" type="presOf" srcId="{5FB28150-3F77-45E3-BE58-931213DD3568}" destId="{B5FD7ABB-7465-4E43-94E8-EA0F9E7BF8E2}" srcOrd="0" destOrd="0" presId="urn:microsoft.com/office/officeart/2005/8/layout/list1"/>
    <dgm:cxn modelId="{3810FF5E-0AAB-4AA0-85C2-C8AF8E9D117B}" srcId="{6814B055-C5B3-4FE3-9251-F6BD695989AF}" destId="{7FBC6D9A-FB79-4396-A803-069F389099A4}" srcOrd="1" destOrd="0" parTransId="{72233B00-3D65-4197-AB44-DA78D613162D}" sibTransId="{566457E5-1A91-4E79-9A5A-1110A9D4CB5E}"/>
    <dgm:cxn modelId="{FCFA7D41-FFCD-4709-9CD0-D41FFA621A99}" type="presOf" srcId="{C982EC44-AABD-432F-9643-DFC2F4EEC5C0}" destId="{E4A1A018-18E7-4703-8744-E7D888060E9D}" srcOrd="0" destOrd="1" presId="urn:microsoft.com/office/officeart/2005/8/layout/list1"/>
    <dgm:cxn modelId="{BD674F63-6FE1-4039-9B3C-B8F4AD207483}" type="presOf" srcId="{7FBC6D9A-FB79-4396-A803-069F389099A4}" destId="{833F19E3-7ECA-4FD9-B029-319641BC84C5}" srcOrd="0" destOrd="1" presId="urn:microsoft.com/office/officeart/2005/8/layout/list1"/>
    <dgm:cxn modelId="{29C7C247-B43A-4B3E-83E0-7F6F5406AAF4}" srcId="{92D2F3FF-634E-4E22-B181-BF7E95EF6D7D}" destId="{7F94825A-1A22-4659-863E-F1953FE14BA4}" srcOrd="1" destOrd="0" parTransId="{B2229E82-69C1-4B12-B9D0-EAEF201EECD1}" sibTransId="{11DCDCDA-0CE0-42BD-9FB2-1D22C7F09F30}"/>
    <dgm:cxn modelId="{5125BB68-5E78-44BE-A195-B91D2CFCF058}" srcId="{CCA9D4A0-FE3A-4E23-B897-A86AF2A0D10F}" destId="{BEDA8493-5292-42A3-9804-EE27CA24C25D}" srcOrd="0" destOrd="0" parTransId="{B8912954-3485-49E3-805C-0AC2745A5957}" sibTransId="{75CB5723-883D-4429-ACA7-4CDD93BE03B5}"/>
    <dgm:cxn modelId="{F9A11C4A-6247-4AF8-9A7B-B2C8A6670963}" srcId="{6814B055-C5B3-4FE3-9251-F6BD695989AF}" destId="{09DAA355-670A-4612-9F01-D36DF42A5740}" srcOrd="0" destOrd="0" parTransId="{8F97AF60-2484-4AA1-9F88-1CBE8B673922}" sibTransId="{561F890C-4711-41DE-B25F-654564FE3665}"/>
    <dgm:cxn modelId="{5A91756D-738A-4715-96B4-5E2E70A2096D}" type="presOf" srcId="{92D2F3FF-634E-4E22-B181-BF7E95EF6D7D}" destId="{ED42D130-6924-4EF7-B56B-241F38B250F8}" srcOrd="1" destOrd="0" presId="urn:microsoft.com/office/officeart/2005/8/layout/list1"/>
    <dgm:cxn modelId="{F101D752-F380-4F61-9116-A48A0865C124}" type="presOf" srcId="{350536F2-F486-40BF-A76E-48138C1D2312}" destId="{79DB7874-F055-4B63-8B91-0B37637BF130}" srcOrd="0" destOrd="0" presId="urn:microsoft.com/office/officeart/2005/8/layout/list1"/>
    <dgm:cxn modelId="{8CC8F055-2582-4B55-92C1-CF5F1E88A378}" type="presOf" srcId="{09DAA355-670A-4612-9F01-D36DF42A5740}" destId="{833F19E3-7ECA-4FD9-B029-319641BC84C5}" srcOrd="0" destOrd="0" presId="urn:microsoft.com/office/officeart/2005/8/layout/list1"/>
    <dgm:cxn modelId="{835B0796-1F61-4575-8998-D49A13F6EF4E}" type="presOf" srcId="{92D2F3FF-634E-4E22-B181-BF7E95EF6D7D}" destId="{063CDC5A-1087-4958-93ED-7A81EBD10B4A}" srcOrd="0" destOrd="0" presId="urn:microsoft.com/office/officeart/2005/8/layout/list1"/>
    <dgm:cxn modelId="{37814099-73D4-4ED2-8EA3-6DCD1852E2C8}" srcId="{350536F2-F486-40BF-A76E-48138C1D2312}" destId="{E39D0D5C-61FB-41FE-8656-A04CD2B729AA}" srcOrd="0" destOrd="0" parTransId="{E49B4296-8CB3-4957-9A5C-B2DAB311D1D6}" sibTransId="{FFC0F70C-1370-4F36-AD41-0677EC966B48}"/>
    <dgm:cxn modelId="{2AA8CC9D-7B4A-45D6-95CE-EB89BB9EE3BA}" type="presOf" srcId="{BEDA8493-5292-42A3-9804-EE27CA24C25D}" destId="{552B2427-BA97-429A-91C7-ED3A484F56ED}" srcOrd="0" destOrd="0" presId="urn:microsoft.com/office/officeart/2005/8/layout/list1"/>
    <dgm:cxn modelId="{EFDB56A1-9D93-4BC1-BB41-D9D873C23D34}" type="presOf" srcId="{6814B055-C5B3-4FE3-9251-F6BD695989AF}" destId="{FF7B9947-FD55-44A3-83D4-594BD07C320F}" srcOrd="1" destOrd="0" presId="urn:microsoft.com/office/officeart/2005/8/layout/list1"/>
    <dgm:cxn modelId="{9615D2C2-2778-4F7B-88A6-F086F8D405C6}" type="presOf" srcId="{350536F2-F486-40BF-A76E-48138C1D2312}" destId="{CCAD83A1-992C-44A8-9CB1-03553A55FA18}" srcOrd="1" destOrd="0" presId="urn:microsoft.com/office/officeart/2005/8/layout/list1"/>
    <dgm:cxn modelId="{613F6CC7-7897-4C98-9898-B1B6B386B596}" type="presOf" srcId="{BEDA8493-5292-42A3-9804-EE27CA24C25D}" destId="{6F3F0C4D-5237-432E-B7C9-F1AECB3A1B8E}" srcOrd="1" destOrd="0" presId="urn:microsoft.com/office/officeart/2005/8/layout/list1"/>
    <dgm:cxn modelId="{567B54D5-AAED-488A-9F99-7D6117A2DE55}" type="presOf" srcId="{E39D0D5C-61FB-41FE-8656-A04CD2B729AA}" destId="{E4A1A018-18E7-4703-8744-E7D888060E9D}" srcOrd="0" destOrd="0" presId="urn:microsoft.com/office/officeart/2005/8/layout/list1"/>
    <dgm:cxn modelId="{11C0C7E6-384A-490D-AEEC-C4C229D9288C}" type="presOf" srcId="{CCA9D4A0-FE3A-4E23-B897-A86AF2A0D10F}" destId="{A0186A24-5D99-407B-87F0-69246B8710E0}" srcOrd="0" destOrd="0" presId="urn:microsoft.com/office/officeart/2005/8/layout/list1"/>
    <dgm:cxn modelId="{105F9CD6-92C9-4D78-AD48-417545BF2D06}" type="presParOf" srcId="{A0186A24-5D99-407B-87F0-69246B8710E0}" destId="{72DCD166-6AC3-4707-9B9C-80B6F3B3E6AE}" srcOrd="0" destOrd="0" presId="urn:microsoft.com/office/officeart/2005/8/layout/list1"/>
    <dgm:cxn modelId="{6FE03281-32ED-49B6-A14D-008DF466472F}" type="presParOf" srcId="{72DCD166-6AC3-4707-9B9C-80B6F3B3E6AE}" destId="{552B2427-BA97-429A-91C7-ED3A484F56ED}" srcOrd="0" destOrd="0" presId="urn:microsoft.com/office/officeart/2005/8/layout/list1"/>
    <dgm:cxn modelId="{DCB2914D-3D5C-4DAE-91F7-DDFF2964A222}" type="presParOf" srcId="{72DCD166-6AC3-4707-9B9C-80B6F3B3E6AE}" destId="{6F3F0C4D-5237-432E-B7C9-F1AECB3A1B8E}" srcOrd="1" destOrd="0" presId="urn:microsoft.com/office/officeart/2005/8/layout/list1"/>
    <dgm:cxn modelId="{B507DCE1-15D2-403E-82A0-034D9570BBB0}" type="presParOf" srcId="{A0186A24-5D99-407B-87F0-69246B8710E0}" destId="{2DB309AC-E604-4815-8C62-A1453439FAC5}" srcOrd="1" destOrd="0" presId="urn:microsoft.com/office/officeart/2005/8/layout/list1"/>
    <dgm:cxn modelId="{FE15C41A-ED37-4451-BA94-CBF505CCC939}" type="presParOf" srcId="{A0186A24-5D99-407B-87F0-69246B8710E0}" destId="{F27A210D-53E8-493D-AA26-08A19DEC9F85}" srcOrd="2" destOrd="0" presId="urn:microsoft.com/office/officeart/2005/8/layout/list1"/>
    <dgm:cxn modelId="{A7A3D583-0FF2-4741-91D7-70E47DE2DAB3}" type="presParOf" srcId="{A0186A24-5D99-407B-87F0-69246B8710E0}" destId="{C881C696-28BC-4431-8690-966716AE4401}" srcOrd="3" destOrd="0" presId="urn:microsoft.com/office/officeart/2005/8/layout/list1"/>
    <dgm:cxn modelId="{774031B7-BA7D-42CE-AD30-B7840F00B946}" type="presParOf" srcId="{A0186A24-5D99-407B-87F0-69246B8710E0}" destId="{6E01ACD2-55A7-43D1-A9FD-0C499C05590C}" srcOrd="4" destOrd="0" presId="urn:microsoft.com/office/officeart/2005/8/layout/list1"/>
    <dgm:cxn modelId="{D4F4D684-5C5E-478C-BB93-DA5682F80816}" type="presParOf" srcId="{6E01ACD2-55A7-43D1-A9FD-0C499C05590C}" destId="{670331AF-13F3-4CB5-B298-6E8D37C7757E}" srcOrd="0" destOrd="0" presId="urn:microsoft.com/office/officeart/2005/8/layout/list1"/>
    <dgm:cxn modelId="{FC79F5F5-AF6F-4A2A-9C66-E6F05FABFB21}" type="presParOf" srcId="{6E01ACD2-55A7-43D1-A9FD-0C499C05590C}" destId="{FF7B9947-FD55-44A3-83D4-594BD07C320F}" srcOrd="1" destOrd="0" presId="urn:microsoft.com/office/officeart/2005/8/layout/list1"/>
    <dgm:cxn modelId="{3CBB341C-2877-41A0-A62C-1A8E94B75685}" type="presParOf" srcId="{A0186A24-5D99-407B-87F0-69246B8710E0}" destId="{9595F10D-387B-45FE-B00B-C0F22E0759F6}" srcOrd="5" destOrd="0" presId="urn:microsoft.com/office/officeart/2005/8/layout/list1"/>
    <dgm:cxn modelId="{59573FC0-9DE4-4813-BB52-A1EAC0E5E58E}" type="presParOf" srcId="{A0186A24-5D99-407B-87F0-69246B8710E0}" destId="{833F19E3-7ECA-4FD9-B029-319641BC84C5}" srcOrd="6" destOrd="0" presId="urn:microsoft.com/office/officeart/2005/8/layout/list1"/>
    <dgm:cxn modelId="{76ABC844-25BD-4E21-B6E5-5782246A34E8}" type="presParOf" srcId="{A0186A24-5D99-407B-87F0-69246B8710E0}" destId="{98C0C324-9D14-4FEA-B742-E3681D74C0E7}" srcOrd="7" destOrd="0" presId="urn:microsoft.com/office/officeart/2005/8/layout/list1"/>
    <dgm:cxn modelId="{CA3D18AD-595A-4DCE-942D-40A69E7FFA6D}" type="presParOf" srcId="{A0186A24-5D99-407B-87F0-69246B8710E0}" destId="{ED8FF548-7051-4E78-AD5F-458A2473AFE3}" srcOrd="8" destOrd="0" presId="urn:microsoft.com/office/officeart/2005/8/layout/list1"/>
    <dgm:cxn modelId="{2CC4F6E7-C884-4CF9-A96F-ED31EC3D4BBC}" type="presParOf" srcId="{ED8FF548-7051-4E78-AD5F-458A2473AFE3}" destId="{063CDC5A-1087-4958-93ED-7A81EBD10B4A}" srcOrd="0" destOrd="0" presId="urn:microsoft.com/office/officeart/2005/8/layout/list1"/>
    <dgm:cxn modelId="{9FE46A32-6568-45D5-B543-7E49806A576E}" type="presParOf" srcId="{ED8FF548-7051-4E78-AD5F-458A2473AFE3}" destId="{ED42D130-6924-4EF7-B56B-241F38B250F8}" srcOrd="1" destOrd="0" presId="urn:microsoft.com/office/officeart/2005/8/layout/list1"/>
    <dgm:cxn modelId="{1E8F7168-74B5-4E71-BAC4-5B791212AB93}" type="presParOf" srcId="{A0186A24-5D99-407B-87F0-69246B8710E0}" destId="{6988DEF1-3FFF-40C7-A527-94A4B78967E1}" srcOrd="9" destOrd="0" presId="urn:microsoft.com/office/officeart/2005/8/layout/list1"/>
    <dgm:cxn modelId="{DCA293F5-1F80-4A91-91F2-B4154B059BA1}" type="presParOf" srcId="{A0186A24-5D99-407B-87F0-69246B8710E0}" destId="{B5FD7ABB-7465-4E43-94E8-EA0F9E7BF8E2}" srcOrd="10" destOrd="0" presId="urn:microsoft.com/office/officeart/2005/8/layout/list1"/>
    <dgm:cxn modelId="{7A4A6965-0274-463E-890B-F09551D3FA4F}" type="presParOf" srcId="{A0186A24-5D99-407B-87F0-69246B8710E0}" destId="{87444927-D3CA-421F-BEF3-A3923C4BE847}" srcOrd="11" destOrd="0" presId="urn:microsoft.com/office/officeart/2005/8/layout/list1"/>
    <dgm:cxn modelId="{6014F948-B614-42E4-847E-1E7E4DA6D7A6}" type="presParOf" srcId="{A0186A24-5D99-407B-87F0-69246B8710E0}" destId="{812E5EB7-64F7-4C30-A20F-FB6C8BF66C59}" srcOrd="12" destOrd="0" presId="urn:microsoft.com/office/officeart/2005/8/layout/list1"/>
    <dgm:cxn modelId="{94C6076E-1B26-4B86-A00E-E3E281FABAC0}" type="presParOf" srcId="{812E5EB7-64F7-4C30-A20F-FB6C8BF66C59}" destId="{79DB7874-F055-4B63-8B91-0B37637BF130}" srcOrd="0" destOrd="0" presId="urn:microsoft.com/office/officeart/2005/8/layout/list1"/>
    <dgm:cxn modelId="{D91FE418-A36E-41E1-984A-BCF70B4AE0D5}" type="presParOf" srcId="{812E5EB7-64F7-4C30-A20F-FB6C8BF66C59}" destId="{CCAD83A1-992C-44A8-9CB1-03553A55FA18}" srcOrd="1" destOrd="0" presId="urn:microsoft.com/office/officeart/2005/8/layout/list1"/>
    <dgm:cxn modelId="{E8DAAD88-6E98-4122-8F26-BA4D4DD586E0}" type="presParOf" srcId="{A0186A24-5D99-407B-87F0-69246B8710E0}" destId="{5BB4E485-CFF0-4FD2-AB22-22E5E890074A}" srcOrd="13" destOrd="0" presId="urn:microsoft.com/office/officeart/2005/8/layout/list1"/>
    <dgm:cxn modelId="{AAFC2BB3-FF87-4F96-BA6B-B9AF6AC1CE53}" type="presParOf" srcId="{A0186A24-5D99-407B-87F0-69246B8710E0}" destId="{E4A1A018-18E7-4703-8744-E7D888060E9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DC456C-0A49-43DB-8387-01467DD6C66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6A0BF4-4AFB-4E8D-970B-E9DBED5AA730}">
      <dgm:prSet/>
      <dgm:spPr/>
      <dgm:t>
        <a:bodyPr/>
        <a:lstStyle/>
        <a:p>
          <a:r>
            <a:rPr lang="en-US" b="1"/>
            <a:t>GitLab Security and Compliance</a:t>
          </a:r>
          <a:endParaRPr lang="en-US"/>
        </a:p>
      </dgm:t>
    </dgm:pt>
    <dgm:pt modelId="{65FDC5AC-84CD-42FC-A53A-46A96E2EB232}" type="parTrans" cxnId="{1939CA29-232F-4592-B16F-F854700820F1}">
      <dgm:prSet/>
      <dgm:spPr/>
      <dgm:t>
        <a:bodyPr/>
        <a:lstStyle/>
        <a:p>
          <a:endParaRPr lang="en-US"/>
        </a:p>
      </dgm:t>
    </dgm:pt>
    <dgm:pt modelId="{4B769F51-BDA8-4B40-A95D-6EE9C6B43DA9}" type="sibTrans" cxnId="{1939CA29-232F-4592-B16F-F854700820F1}">
      <dgm:prSet/>
      <dgm:spPr/>
      <dgm:t>
        <a:bodyPr/>
        <a:lstStyle/>
        <a:p>
          <a:endParaRPr lang="en-US"/>
        </a:p>
      </dgm:t>
    </dgm:pt>
    <dgm:pt modelId="{DA8A8686-077A-491F-96EC-D3457C95DA8F}">
      <dgm:prSet/>
      <dgm:spPr/>
      <dgm:t>
        <a:bodyPr/>
        <a:lstStyle/>
        <a:p>
          <a:r>
            <a:rPr lang="en-US" b="1"/>
            <a:t>Built-in Security Features</a:t>
          </a:r>
          <a:endParaRPr lang="en-US"/>
        </a:p>
      </dgm:t>
    </dgm:pt>
    <dgm:pt modelId="{8BB57C93-7B4F-47EB-A5BE-6A500D93AA0C}" type="parTrans" cxnId="{00A20F1D-8CBC-4B40-BBE8-E942BD2F330E}">
      <dgm:prSet/>
      <dgm:spPr/>
      <dgm:t>
        <a:bodyPr/>
        <a:lstStyle/>
        <a:p>
          <a:endParaRPr lang="en-US"/>
        </a:p>
      </dgm:t>
    </dgm:pt>
    <dgm:pt modelId="{4CCB1F33-1CE0-4C76-B7C5-F5465D2C3F43}" type="sibTrans" cxnId="{00A20F1D-8CBC-4B40-BBE8-E942BD2F330E}">
      <dgm:prSet/>
      <dgm:spPr/>
      <dgm:t>
        <a:bodyPr/>
        <a:lstStyle/>
        <a:p>
          <a:endParaRPr lang="en-US"/>
        </a:p>
      </dgm:t>
    </dgm:pt>
    <dgm:pt modelId="{999BDCEF-B5EC-494B-8FEC-615FC392FDBA}">
      <dgm:prSet/>
      <dgm:spPr/>
      <dgm:t>
        <a:bodyPr/>
        <a:lstStyle/>
        <a:p>
          <a:r>
            <a:rPr lang="en-US"/>
            <a:t>Static Application Security Testing (SAST)</a:t>
          </a:r>
        </a:p>
      </dgm:t>
    </dgm:pt>
    <dgm:pt modelId="{435C4143-D578-43E4-97EF-2E9FB2748798}" type="parTrans" cxnId="{BE45802E-77CC-4492-99F2-E98AF2A1AD04}">
      <dgm:prSet/>
      <dgm:spPr/>
      <dgm:t>
        <a:bodyPr/>
        <a:lstStyle/>
        <a:p>
          <a:endParaRPr lang="en-US"/>
        </a:p>
      </dgm:t>
    </dgm:pt>
    <dgm:pt modelId="{DFCE9161-90E3-4C05-873F-A4DE009A38A4}" type="sibTrans" cxnId="{BE45802E-77CC-4492-99F2-E98AF2A1AD04}">
      <dgm:prSet/>
      <dgm:spPr/>
      <dgm:t>
        <a:bodyPr/>
        <a:lstStyle/>
        <a:p>
          <a:endParaRPr lang="en-US"/>
        </a:p>
      </dgm:t>
    </dgm:pt>
    <dgm:pt modelId="{64EF1E7F-43C2-439B-B4E0-E7E78C8EA8F4}">
      <dgm:prSet/>
      <dgm:spPr/>
      <dgm:t>
        <a:bodyPr/>
        <a:lstStyle/>
        <a:p>
          <a:r>
            <a:rPr lang="en-US"/>
            <a:t>Dependency Scanning</a:t>
          </a:r>
        </a:p>
      </dgm:t>
    </dgm:pt>
    <dgm:pt modelId="{4094A82B-A42F-497F-9142-D9C2F21D14CD}" type="parTrans" cxnId="{989EA3F1-2EE2-4020-9906-4B61A296A79D}">
      <dgm:prSet/>
      <dgm:spPr/>
      <dgm:t>
        <a:bodyPr/>
        <a:lstStyle/>
        <a:p>
          <a:endParaRPr lang="en-US"/>
        </a:p>
      </dgm:t>
    </dgm:pt>
    <dgm:pt modelId="{BD1C1783-E3EB-423D-8D79-E88639F121B3}" type="sibTrans" cxnId="{989EA3F1-2EE2-4020-9906-4B61A296A79D}">
      <dgm:prSet/>
      <dgm:spPr/>
      <dgm:t>
        <a:bodyPr/>
        <a:lstStyle/>
        <a:p>
          <a:endParaRPr lang="en-US"/>
        </a:p>
      </dgm:t>
    </dgm:pt>
    <dgm:pt modelId="{6BFB2DC4-A698-48AF-84FF-F9E93E4F0E95}">
      <dgm:prSet/>
      <dgm:spPr/>
      <dgm:t>
        <a:bodyPr/>
        <a:lstStyle/>
        <a:p>
          <a:r>
            <a:rPr lang="en-US"/>
            <a:t>Dynamic Application Security Testing (DAST)</a:t>
          </a:r>
        </a:p>
      </dgm:t>
    </dgm:pt>
    <dgm:pt modelId="{7C0E4070-D6E4-4491-8DE3-150342B4ECB0}" type="parTrans" cxnId="{00C4FA5E-8037-4991-B255-123F3408E58B}">
      <dgm:prSet/>
      <dgm:spPr/>
      <dgm:t>
        <a:bodyPr/>
        <a:lstStyle/>
        <a:p>
          <a:endParaRPr lang="en-US"/>
        </a:p>
      </dgm:t>
    </dgm:pt>
    <dgm:pt modelId="{1EAB4054-1C96-42C0-A0EA-F1A979508CDB}" type="sibTrans" cxnId="{00C4FA5E-8037-4991-B255-123F3408E58B}">
      <dgm:prSet/>
      <dgm:spPr/>
      <dgm:t>
        <a:bodyPr/>
        <a:lstStyle/>
        <a:p>
          <a:endParaRPr lang="en-US"/>
        </a:p>
      </dgm:t>
    </dgm:pt>
    <dgm:pt modelId="{58554787-2BD5-4818-B19B-41811ACD5886}">
      <dgm:prSet/>
      <dgm:spPr/>
      <dgm:t>
        <a:bodyPr/>
        <a:lstStyle/>
        <a:p>
          <a:r>
            <a:rPr lang="en-US" b="1"/>
            <a:t>Compliance Management</a:t>
          </a:r>
          <a:endParaRPr lang="en-US"/>
        </a:p>
      </dgm:t>
    </dgm:pt>
    <dgm:pt modelId="{78702C21-9644-4E6F-BAF5-F0663AB93796}" type="parTrans" cxnId="{37D0379D-6717-48F6-9999-E0B9D356D328}">
      <dgm:prSet/>
      <dgm:spPr/>
      <dgm:t>
        <a:bodyPr/>
        <a:lstStyle/>
        <a:p>
          <a:endParaRPr lang="en-US"/>
        </a:p>
      </dgm:t>
    </dgm:pt>
    <dgm:pt modelId="{41C9E0C3-245D-4F63-9302-6899018C135F}" type="sibTrans" cxnId="{37D0379D-6717-48F6-9999-E0B9D356D328}">
      <dgm:prSet/>
      <dgm:spPr/>
      <dgm:t>
        <a:bodyPr/>
        <a:lstStyle/>
        <a:p>
          <a:endParaRPr lang="en-US"/>
        </a:p>
      </dgm:t>
    </dgm:pt>
    <dgm:pt modelId="{496CDEA9-3A62-4ADF-9A8B-D3C306009987}">
      <dgm:prSet/>
      <dgm:spPr/>
      <dgm:t>
        <a:bodyPr/>
        <a:lstStyle/>
        <a:p>
          <a:r>
            <a:rPr lang="en-US"/>
            <a:t>Audit logs for tracking access and activities.</a:t>
          </a:r>
        </a:p>
      </dgm:t>
    </dgm:pt>
    <dgm:pt modelId="{08BE73F7-70BA-4129-B4E2-0CF16B534721}" type="parTrans" cxnId="{E5B2B914-6E0B-49A2-B004-248C97751CD7}">
      <dgm:prSet/>
      <dgm:spPr/>
      <dgm:t>
        <a:bodyPr/>
        <a:lstStyle/>
        <a:p>
          <a:endParaRPr lang="en-US"/>
        </a:p>
      </dgm:t>
    </dgm:pt>
    <dgm:pt modelId="{4727BD2B-502D-42DA-8E33-2537F74B29BE}" type="sibTrans" cxnId="{E5B2B914-6E0B-49A2-B004-248C97751CD7}">
      <dgm:prSet/>
      <dgm:spPr/>
      <dgm:t>
        <a:bodyPr/>
        <a:lstStyle/>
        <a:p>
          <a:endParaRPr lang="en-US"/>
        </a:p>
      </dgm:t>
    </dgm:pt>
    <dgm:pt modelId="{6CD7B1DB-7F61-477E-84D0-BD7C36D597A2}">
      <dgm:prSet/>
      <dgm:spPr/>
      <dgm:t>
        <a:bodyPr/>
        <a:lstStyle/>
        <a:p>
          <a:r>
            <a:rPr lang="en-US"/>
            <a:t>Customizable policies to meet regulatory requirements.</a:t>
          </a:r>
        </a:p>
      </dgm:t>
    </dgm:pt>
    <dgm:pt modelId="{66ADDA5D-D2CE-4264-8535-16DF33D43DB4}" type="parTrans" cxnId="{01F18D62-EC3C-44A3-BB91-2E5212A89993}">
      <dgm:prSet/>
      <dgm:spPr/>
      <dgm:t>
        <a:bodyPr/>
        <a:lstStyle/>
        <a:p>
          <a:endParaRPr lang="en-US"/>
        </a:p>
      </dgm:t>
    </dgm:pt>
    <dgm:pt modelId="{220C3A28-4191-4721-B844-33D11AA84C25}" type="sibTrans" cxnId="{01F18D62-EC3C-44A3-BB91-2E5212A89993}">
      <dgm:prSet/>
      <dgm:spPr/>
      <dgm:t>
        <a:bodyPr/>
        <a:lstStyle/>
        <a:p>
          <a:endParaRPr lang="en-US"/>
        </a:p>
      </dgm:t>
    </dgm:pt>
    <dgm:pt modelId="{7016CB79-9CA7-43ED-8EC5-B82CF3EFFDFB}" type="pres">
      <dgm:prSet presAssocID="{52DC456C-0A49-43DB-8387-01467DD6C660}" presName="linear" presStyleCnt="0">
        <dgm:presLayoutVars>
          <dgm:dir/>
          <dgm:animLvl val="lvl"/>
          <dgm:resizeHandles val="exact"/>
        </dgm:presLayoutVars>
      </dgm:prSet>
      <dgm:spPr/>
    </dgm:pt>
    <dgm:pt modelId="{0C88B5EE-85B1-45AE-A64D-99200BB5861E}" type="pres">
      <dgm:prSet presAssocID="{ED6A0BF4-4AFB-4E8D-970B-E9DBED5AA730}" presName="parentLin" presStyleCnt="0"/>
      <dgm:spPr/>
    </dgm:pt>
    <dgm:pt modelId="{CD697E0A-1424-41BC-A464-8C39D37B9C38}" type="pres">
      <dgm:prSet presAssocID="{ED6A0BF4-4AFB-4E8D-970B-E9DBED5AA730}" presName="parentLeftMargin" presStyleLbl="node1" presStyleIdx="0" presStyleCnt="3"/>
      <dgm:spPr/>
    </dgm:pt>
    <dgm:pt modelId="{5C836FA0-5C84-4318-8241-CE6DDABBD7B3}" type="pres">
      <dgm:prSet presAssocID="{ED6A0BF4-4AFB-4E8D-970B-E9DBED5AA7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248689-2925-4BB3-966D-160EF08664B8}" type="pres">
      <dgm:prSet presAssocID="{ED6A0BF4-4AFB-4E8D-970B-E9DBED5AA730}" presName="negativeSpace" presStyleCnt="0"/>
      <dgm:spPr/>
    </dgm:pt>
    <dgm:pt modelId="{187DC2FD-1F3B-4C11-8C0C-7F33E7EB29AE}" type="pres">
      <dgm:prSet presAssocID="{ED6A0BF4-4AFB-4E8D-970B-E9DBED5AA730}" presName="childText" presStyleLbl="conFgAcc1" presStyleIdx="0" presStyleCnt="3">
        <dgm:presLayoutVars>
          <dgm:bulletEnabled val="1"/>
        </dgm:presLayoutVars>
      </dgm:prSet>
      <dgm:spPr/>
    </dgm:pt>
    <dgm:pt modelId="{694290E2-6B17-426B-8385-C105E2FD1DDE}" type="pres">
      <dgm:prSet presAssocID="{4B769F51-BDA8-4B40-A95D-6EE9C6B43DA9}" presName="spaceBetweenRectangles" presStyleCnt="0"/>
      <dgm:spPr/>
    </dgm:pt>
    <dgm:pt modelId="{A97E056E-01FA-4B7B-AAB6-924E1C4936DE}" type="pres">
      <dgm:prSet presAssocID="{DA8A8686-077A-491F-96EC-D3457C95DA8F}" presName="parentLin" presStyleCnt="0"/>
      <dgm:spPr/>
    </dgm:pt>
    <dgm:pt modelId="{87E5CAB5-4EA4-4C86-B6D2-06A5815D8DA0}" type="pres">
      <dgm:prSet presAssocID="{DA8A8686-077A-491F-96EC-D3457C95DA8F}" presName="parentLeftMargin" presStyleLbl="node1" presStyleIdx="0" presStyleCnt="3"/>
      <dgm:spPr/>
    </dgm:pt>
    <dgm:pt modelId="{B4D133AD-563E-4643-B745-B93C51791FEA}" type="pres">
      <dgm:prSet presAssocID="{DA8A8686-077A-491F-96EC-D3457C95DA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598EFA-182A-4F7A-9A46-5D29DDCC49CD}" type="pres">
      <dgm:prSet presAssocID="{DA8A8686-077A-491F-96EC-D3457C95DA8F}" presName="negativeSpace" presStyleCnt="0"/>
      <dgm:spPr/>
    </dgm:pt>
    <dgm:pt modelId="{01B85B85-2F17-4280-BAC2-D92687A48B4C}" type="pres">
      <dgm:prSet presAssocID="{DA8A8686-077A-491F-96EC-D3457C95DA8F}" presName="childText" presStyleLbl="conFgAcc1" presStyleIdx="1" presStyleCnt="3">
        <dgm:presLayoutVars>
          <dgm:bulletEnabled val="1"/>
        </dgm:presLayoutVars>
      </dgm:prSet>
      <dgm:spPr/>
    </dgm:pt>
    <dgm:pt modelId="{96C840D4-DEDC-461A-A84F-41AA20B55388}" type="pres">
      <dgm:prSet presAssocID="{4CCB1F33-1CE0-4C76-B7C5-F5465D2C3F43}" presName="spaceBetweenRectangles" presStyleCnt="0"/>
      <dgm:spPr/>
    </dgm:pt>
    <dgm:pt modelId="{39D4EDE8-FD31-46B4-973F-9043D8B717CB}" type="pres">
      <dgm:prSet presAssocID="{58554787-2BD5-4818-B19B-41811ACD5886}" presName="parentLin" presStyleCnt="0"/>
      <dgm:spPr/>
    </dgm:pt>
    <dgm:pt modelId="{B2376FB9-6F7E-441A-ACE1-0BD36564ED93}" type="pres">
      <dgm:prSet presAssocID="{58554787-2BD5-4818-B19B-41811ACD5886}" presName="parentLeftMargin" presStyleLbl="node1" presStyleIdx="1" presStyleCnt="3"/>
      <dgm:spPr/>
    </dgm:pt>
    <dgm:pt modelId="{B8208D49-6F84-418D-A7E7-C161E51660F9}" type="pres">
      <dgm:prSet presAssocID="{58554787-2BD5-4818-B19B-41811ACD588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D08B63-5DA5-423F-A76B-EC1B3FAD205A}" type="pres">
      <dgm:prSet presAssocID="{58554787-2BD5-4818-B19B-41811ACD5886}" presName="negativeSpace" presStyleCnt="0"/>
      <dgm:spPr/>
    </dgm:pt>
    <dgm:pt modelId="{F177F6D7-FE0A-4AB0-B7ED-21A8BBF4FB93}" type="pres">
      <dgm:prSet presAssocID="{58554787-2BD5-4818-B19B-41811ACD588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60C10B-2AA8-4EC0-A26A-F0660D09368E}" type="presOf" srcId="{DA8A8686-077A-491F-96EC-D3457C95DA8F}" destId="{B4D133AD-563E-4643-B745-B93C51791FEA}" srcOrd="1" destOrd="0" presId="urn:microsoft.com/office/officeart/2005/8/layout/list1"/>
    <dgm:cxn modelId="{0EE3500C-B9CD-4AFA-8048-85DFD4D39B12}" type="presOf" srcId="{999BDCEF-B5EC-494B-8FEC-615FC392FDBA}" destId="{01B85B85-2F17-4280-BAC2-D92687A48B4C}" srcOrd="0" destOrd="0" presId="urn:microsoft.com/office/officeart/2005/8/layout/list1"/>
    <dgm:cxn modelId="{E5B2B914-6E0B-49A2-B004-248C97751CD7}" srcId="{58554787-2BD5-4818-B19B-41811ACD5886}" destId="{496CDEA9-3A62-4ADF-9A8B-D3C306009987}" srcOrd="0" destOrd="0" parTransId="{08BE73F7-70BA-4129-B4E2-0CF16B534721}" sibTransId="{4727BD2B-502D-42DA-8E33-2537F74B29BE}"/>
    <dgm:cxn modelId="{00A20F1D-8CBC-4B40-BBE8-E942BD2F330E}" srcId="{52DC456C-0A49-43DB-8387-01467DD6C660}" destId="{DA8A8686-077A-491F-96EC-D3457C95DA8F}" srcOrd="1" destOrd="0" parTransId="{8BB57C93-7B4F-47EB-A5BE-6A500D93AA0C}" sibTransId="{4CCB1F33-1CE0-4C76-B7C5-F5465D2C3F43}"/>
    <dgm:cxn modelId="{1939CA29-232F-4592-B16F-F854700820F1}" srcId="{52DC456C-0A49-43DB-8387-01467DD6C660}" destId="{ED6A0BF4-4AFB-4E8D-970B-E9DBED5AA730}" srcOrd="0" destOrd="0" parTransId="{65FDC5AC-84CD-42FC-A53A-46A96E2EB232}" sibTransId="{4B769F51-BDA8-4B40-A95D-6EE9C6B43DA9}"/>
    <dgm:cxn modelId="{BE45802E-77CC-4492-99F2-E98AF2A1AD04}" srcId="{DA8A8686-077A-491F-96EC-D3457C95DA8F}" destId="{999BDCEF-B5EC-494B-8FEC-615FC392FDBA}" srcOrd="0" destOrd="0" parTransId="{435C4143-D578-43E4-97EF-2E9FB2748798}" sibTransId="{DFCE9161-90E3-4C05-873F-A4DE009A38A4}"/>
    <dgm:cxn modelId="{D2A99B3E-2AE9-42F5-821B-02D06EDF67DF}" type="presOf" srcId="{6CD7B1DB-7F61-477E-84D0-BD7C36D597A2}" destId="{F177F6D7-FE0A-4AB0-B7ED-21A8BBF4FB93}" srcOrd="0" destOrd="1" presId="urn:microsoft.com/office/officeart/2005/8/layout/list1"/>
    <dgm:cxn modelId="{00C4FA5E-8037-4991-B255-123F3408E58B}" srcId="{DA8A8686-077A-491F-96EC-D3457C95DA8F}" destId="{6BFB2DC4-A698-48AF-84FF-F9E93E4F0E95}" srcOrd="2" destOrd="0" parTransId="{7C0E4070-D6E4-4491-8DE3-150342B4ECB0}" sibTransId="{1EAB4054-1C96-42C0-A0EA-F1A979508CDB}"/>
    <dgm:cxn modelId="{01F18D62-EC3C-44A3-BB91-2E5212A89993}" srcId="{58554787-2BD5-4818-B19B-41811ACD5886}" destId="{6CD7B1DB-7F61-477E-84D0-BD7C36D597A2}" srcOrd="1" destOrd="0" parTransId="{66ADDA5D-D2CE-4264-8535-16DF33D43DB4}" sibTransId="{220C3A28-4191-4721-B844-33D11AA84C25}"/>
    <dgm:cxn modelId="{8F0B8568-23BA-4E65-931D-C470B758163C}" type="presOf" srcId="{6BFB2DC4-A698-48AF-84FF-F9E93E4F0E95}" destId="{01B85B85-2F17-4280-BAC2-D92687A48B4C}" srcOrd="0" destOrd="2" presId="urn:microsoft.com/office/officeart/2005/8/layout/list1"/>
    <dgm:cxn modelId="{4CE5C570-44BB-4551-932F-F31872B3B635}" type="presOf" srcId="{52DC456C-0A49-43DB-8387-01467DD6C660}" destId="{7016CB79-9CA7-43ED-8EC5-B82CF3EFFDFB}" srcOrd="0" destOrd="0" presId="urn:microsoft.com/office/officeart/2005/8/layout/list1"/>
    <dgm:cxn modelId="{37D0379D-6717-48F6-9999-E0B9D356D328}" srcId="{52DC456C-0A49-43DB-8387-01467DD6C660}" destId="{58554787-2BD5-4818-B19B-41811ACD5886}" srcOrd="2" destOrd="0" parTransId="{78702C21-9644-4E6F-BAF5-F0663AB93796}" sibTransId="{41C9E0C3-245D-4F63-9302-6899018C135F}"/>
    <dgm:cxn modelId="{F1C784BA-584F-4EEC-B8AD-CBED29658A63}" type="presOf" srcId="{DA8A8686-077A-491F-96EC-D3457C95DA8F}" destId="{87E5CAB5-4EA4-4C86-B6D2-06A5815D8DA0}" srcOrd="0" destOrd="0" presId="urn:microsoft.com/office/officeart/2005/8/layout/list1"/>
    <dgm:cxn modelId="{BEBB46D3-B18D-457E-BE12-CC336C859689}" type="presOf" srcId="{58554787-2BD5-4818-B19B-41811ACD5886}" destId="{B8208D49-6F84-418D-A7E7-C161E51660F9}" srcOrd="1" destOrd="0" presId="urn:microsoft.com/office/officeart/2005/8/layout/list1"/>
    <dgm:cxn modelId="{10EE3DE1-918F-4932-8ECC-2A906DBD5FC5}" type="presOf" srcId="{58554787-2BD5-4818-B19B-41811ACD5886}" destId="{B2376FB9-6F7E-441A-ACE1-0BD36564ED93}" srcOrd="0" destOrd="0" presId="urn:microsoft.com/office/officeart/2005/8/layout/list1"/>
    <dgm:cxn modelId="{B39A11E6-609A-4AE3-BBE1-79530D038043}" type="presOf" srcId="{ED6A0BF4-4AFB-4E8D-970B-E9DBED5AA730}" destId="{5C836FA0-5C84-4318-8241-CE6DDABBD7B3}" srcOrd="1" destOrd="0" presId="urn:microsoft.com/office/officeart/2005/8/layout/list1"/>
    <dgm:cxn modelId="{CA716DED-5CDE-4525-BB43-D70C812D85CB}" type="presOf" srcId="{ED6A0BF4-4AFB-4E8D-970B-E9DBED5AA730}" destId="{CD697E0A-1424-41BC-A464-8C39D37B9C38}" srcOrd="0" destOrd="0" presId="urn:microsoft.com/office/officeart/2005/8/layout/list1"/>
    <dgm:cxn modelId="{5420F7EE-3B06-40D9-A049-04E46AC38E88}" type="presOf" srcId="{496CDEA9-3A62-4ADF-9A8B-D3C306009987}" destId="{F177F6D7-FE0A-4AB0-B7ED-21A8BBF4FB93}" srcOrd="0" destOrd="0" presId="urn:microsoft.com/office/officeart/2005/8/layout/list1"/>
    <dgm:cxn modelId="{989EA3F1-2EE2-4020-9906-4B61A296A79D}" srcId="{DA8A8686-077A-491F-96EC-D3457C95DA8F}" destId="{64EF1E7F-43C2-439B-B4E0-E7E78C8EA8F4}" srcOrd="1" destOrd="0" parTransId="{4094A82B-A42F-497F-9142-D9C2F21D14CD}" sibTransId="{BD1C1783-E3EB-423D-8D79-E88639F121B3}"/>
    <dgm:cxn modelId="{BD81A0F6-94BA-4AE3-98AF-A3662B84EC9F}" type="presOf" srcId="{64EF1E7F-43C2-439B-B4E0-E7E78C8EA8F4}" destId="{01B85B85-2F17-4280-BAC2-D92687A48B4C}" srcOrd="0" destOrd="1" presId="urn:microsoft.com/office/officeart/2005/8/layout/list1"/>
    <dgm:cxn modelId="{98A56FB4-E8BA-4E5E-96FD-CB252023FA5C}" type="presParOf" srcId="{7016CB79-9CA7-43ED-8EC5-B82CF3EFFDFB}" destId="{0C88B5EE-85B1-45AE-A64D-99200BB5861E}" srcOrd="0" destOrd="0" presId="urn:microsoft.com/office/officeart/2005/8/layout/list1"/>
    <dgm:cxn modelId="{C6D77931-7D46-4A89-A933-BDD714657299}" type="presParOf" srcId="{0C88B5EE-85B1-45AE-A64D-99200BB5861E}" destId="{CD697E0A-1424-41BC-A464-8C39D37B9C38}" srcOrd="0" destOrd="0" presId="urn:microsoft.com/office/officeart/2005/8/layout/list1"/>
    <dgm:cxn modelId="{77074381-D826-4AF9-A0AD-6DEF1AA50108}" type="presParOf" srcId="{0C88B5EE-85B1-45AE-A64D-99200BB5861E}" destId="{5C836FA0-5C84-4318-8241-CE6DDABBD7B3}" srcOrd="1" destOrd="0" presId="urn:microsoft.com/office/officeart/2005/8/layout/list1"/>
    <dgm:cxn modelId="{6C235630-D455-481D-ABF1-C34263ACA924}" type="presParOf" srcId="{7016CB79-9CA7-43ED-8EC5-B82CF3EFFDFB}" destId="{43248689-2925-4BB3-966D-160EF08664B8}" srcOrd="1" destOrd="0" presId="urn:microsoft.com/office/officeart/2005/8/layout/list1"/>
    <dgm:cxn modelId="{CC465675-6FDC-4EFA-A599-7EDE93A58F6D}" type="presParOf" srcId="{7016CB79-9CA7-43ED-8EC5-B82CF3EFFDFB}" destId="{187DC2FD-1F3B-4C11-8C0C-7F33E7EB29AE}" srcOrd="2" destOrd="0" presId="urn:microsoft.com/office/officeart/2005/8/layout/list1"/>
    <dgm:cxn modelId="{43A7A28D-2CE6-44D4-A24D-FFF76ED45FC5}" type="presParOf" srcId="{7016CB79-9CA7-43ED-8EC5-B82CF3EFFDFB}" destId="{694290E2-6B17-426B-8385-C105E2FD1DDE}" srcOrd="3" destOrd="0" presId="urn:microsoft.com/office/officeart/2005/8/layout/list1"/>
    <dgm:cxn modelId="{12F53C3A-56C3-4ED6-BDFD-555C70033F1C}" type="presParOf" srcId="{7016CB79-9CA7-43ED-8EC5-B82CF3EFFDFB}" destId="{A97E056E-01FA-4B7B-AAB6-924E1C4936DE}" srcOrd="4" destOrd="0" presId="urn:microsoft.com/office/officeart/2005/8/layout/list1"/>
    <dgm:cxn modelId="{C6647756-CB34-4A2C-A4C9-B2D9FE800EE2}" type="presParOf" srcId="{A97E056E-01FA-4B7B-AAB6-924E1C4936DE}" destId="{87E5CAB5-4EA4-4C86-B6D2-06A5815D8DA0}" srcOrd="0" destOrd="0" presId="urn:microsoft.com/office/officeart/2005/8/layout/list1"/>
    <dgm:cxn modelId="{C682239B-53D7-4947-993E-9ED73910A960}" type="presParOf" srcId="{A97E056E-01FA-4B7B-AAB6-924E1C4936DE}" destId="{B4D133AD-563E-4643-B745-B93C51791FEA}" srcOrd="1" destOrd="0" presId="urn:microsoft.com/office/officeart/2005/8/layout/list1"/>
    <dgm:cxn modelId="{D20ABAE6-6C3E-41D4-A0E8-8402D565E5D4}" type="presParOf" srcId="{7016CB79-9CA7-43ED-8EC5-B82CF3EFFDFB}" destId="{75598EFA-182A-4F7A-9A46-5D29DDCC49CD}" srcOrd="5" destOrd="0" presId="urn:microsoft.com/office/officeart/2005/8/layout/list1"/>
    <dgm:cxn modelId="{7CC0183D-8B7C-4B60-9800-1D86B64D650C}" type="presParOf" srcId="{7016CB79-9CA7-43ED-8EC5-B82CF3EFFDFB}" destId="{01B85B85-2F17-4280-BAC2-D92687A48B4C}" srcOrd="6" destOrd="0" presId="urn:microsoft.com/office/officeart/2005/8/layout/list1"/>
    <dgm:cxn modelId="{7AE8E627-6B40-4B1F-9101-C4C5BB171AC8}" type="presParOf" srcId="{7016CB79-9CA7-43ED-8EC5-B82CF3EFFDFB}" destId="{96C840D4-DEDC-461A-A84F-41AA20B55388}" srcOrd="7" destOrd="0" presId="urn:microsoft.com/office/officeart/2005/8/layout/list1"/>
    <dgm:cxn modelId="{1112BC6F-2991-4A92-B6B0-3F9E778025E7}" type="presParOf" srcId="{7016CB79-9CA7-43ED-8EC5-B82CF3EFFDFB}" destId="{39D4EDE8-FD31-46B4-973F-9043D8B717CB}" srcOrd="8" destOrd="0" presId="urn:microsoft.com/office/officeart/2005/8/layout/list1"/>
    <dgm:cxn modelId="{E275E85A-97E1-4011-ADDE-2226426BE9D3}" type="presParOf" srcId="{39D4EDE8-FD31-46B4-973F-9043D8B717CB}" destId="{B2376FB9-6F7E-441A-ACE1-0BD36564ED93}" srcOrd="0" destOrd="0" presId="urn:microsoft.com/office/officeart/2005/8/layout/list1"/>
    <dgm:cxn modelId="{D0C4CFF5-959E-4C95-B424-037EB8EA1930}" type="presParOf" srcId="{39D4EDE8-FD31-46B4-973F-9043D8B717CB}" destId="{B8208D49-6F84-418D-A7E7-C161E51660F9}" srcOrd="1" destOrd="0" presId="urn:microsoft.com/office/officeart/2005/8/layout/list1"/>
    <dgm:cxn modelId="{B3724E5E-DE90-4C10-8303-F5F9CB23CC1D}" type="presParOf" srcId="{7016CB79-9CA7-43ED-8EC5-B82CF3EFFDFB}" destId="{BDD08B63-5DA5-423F-A76B-EC1B3FAD205A}" srcOrd="9" destOrd="0" presId="urn:microsoft.com/office/officeart/2005/8/layout/list1"/>
    <dgm:cxn modelId="{F42137CD-600B-4404-B3CA-46F10628220E}" type="presParOf" srcId="{7016CB79-9CA7-43ED-8EC5-B82CF3EFFDFB}" destId="{F177F6D7-FE0A-4AB0-B7ED-21A8BBF4FB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B78C8D-ADB8-4D1F-8F60-DE1155F770D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955405-EC5B-4FCE-A15C-90A17F9ABB8E}">
      <dgm:prSet/>
      <dgm:spPr/>
      <dgm:t>
        <a:bodyPr/>
        <a:lstStyle/>
        <a:p>
          <a:r>
            <a:rPr lang="en-US" b="1"/>
            <a:t>GitLab in Action</a:t>
          </a:r>
          <a:endParaRPr lang="en-US"/>
        </a:p>
      </dgm:t>
    </dgm:pt>
    <dgm:pt modelId="{C1BD24E1-C1FA-4939-8A0B-8016B01AA8A7}" type="parTrans" cxnId="{C7B2D24E-AE9D-4DFD-BE7E-0A23C5569E68}">
      <dgm:prSet/>
      <dgm:spPr/>
      <dgm:t>
        <a:bodyPr/>
        <a:lstStyle/>
        <a:p>
          <a:endParaRPr lang="en-US"/>
        </a:p>
      </dgm:t>
    </dgm:pt>
    <dgm:pt modelId="{F54AB9BE-90E1-4540-BF74-B879C0BF8E6D}" type="sibTrans" cxnId="{C7B2D24E-AE9D-4DFD-BE7E-0A23C5569E68}">
      <dgm:prSet/>
      <dgm:spPr/>
      <dgm:t>
        <a:bodyPr/>
        <a:lstStyle/>
        <a:p>
          <a:endParaRPr lang="en-US"/>
        </a:p>
      </dgm:t>
    </dgm:pt>
    <dgm:pt modelId="{79F18993-016F-47DF-A71C-9B20AE9BCF97}">
      <dgm:prSet/>
      <dgm:spPr/>
      <dgm:t>
        <a:bodyPr/>
        <a:lstStyle/>
        <a:p>
          <a:r>
            <a:rPr lang="en-US" b="1"/>
            <a:t>Use Case 1: Software Development Teams</a:t>
          </a:r>
          <a:endParaRPr lang="en-US"/>
        </a:p>
      </dgm:t>
    </dgm:pt>
    <dgm:pt modelId="{248A8450-7EFB-428B-AB1B-AD1F518D7CDA}" type="parTrans" cxnId="{069983D8-8FEA-45E8-8E56-E55C5C955976}">
      <dgm:prSet/>
      <dgm:spPr/>
      <dgm:t>
        <a:bodyPr/>
        <a:lstStyle/>
        <a:p>
          <a:endParaRPr lang="en-US"/>
        </a:p>
      </dgm:t>
    </dgm:pt>
    <dgm:pt modelId="{5DE58690-1455-4B4E-836C-A35BB4A7FDD5}" type="sibTrans" cxnId="{069983D8-8FEA-45E8-8E56-E55C5C955976}">
      <dgm:prSet/>
      <dgm:spPr/>
      <dgm:t>
        <a:bodyPr/>
        <a:lstStyle/>
        <a:p>
          <a:endParaRPr lang="en-US"/>
        </a:p>
      </dgm:t>
    </dgm:pt>
    <dgm:pt modelId="{5E276EBF-3FBB-4BA4-AF4A-1588731F1DE4}">
      <dgm:prSet/>
      <dgm:spPr/>
      <dgm:t>
        <a:bodyPr/>
        <a:lstStyle/>
        <a:p>
          <a:r>
            <a:rPr lang="en-US"/>
            <a:t>Streamlined version control, code reviews, CI/CD pipelines.</a:t>
          </a:r>
        </a:p>
      </dgm:t>
    </dgm:pt>
    <dgm:pt modelId="{4C47951C-7390-4869-84C3-9D976C7E8529}" type="parTrans" cxnId="{A53D6BD2-185E-4DB8-B158-6833BA2D801C}">
      <dgm:prSet/>
      <dgm:spPr/>
      <dgm:t>
        <a:bodyPr/>
        <a:lstStyle/>
        <a:p>
          <a:endParaRPr lang="en-US"/>
        </a:p>
      </dgm:t>
    </dgm:pt>
    <dgm:pt modelId="{4EF8EB56-4269-4BB3-805C-D5A8B8EA3272}" type="sibTrans" cxnId="{A53D6BD2-185E-4DB8-B158-6833BA2D801C}">
      <dgm:prSet/>
      <dgm:spPr/>
      <dgm:t>
        <a:bodyPr/>
        <a:lstStyle/>
        <a:p>
          <a:endParaRPr lang="en-US"/>
        </a:p>
      </dgm:t>
    </dgm:pt>
    <dgm:pt modelId="{97D5F7BD-CA29-4FE0-94E0-2AF45440EA15}">
      <dgm:prSet/>
      <dgm:spPr/>
      <dgm:t>
        <a:bodyPr/>
        <a:lstStyle/>
        <a:p>
          <a:r>
            <a:rPr lang="en-US"/>
            <a:t>Integrated planning and project management tools.</a:t>
          </a:r>
        </a:p>
      </dgm:t>
    </dgm:pt>
    <dgm:pt modelId="{D786BCE5-AA6D-447E-B665-09DF72BEB4D2}" type="parTrans" cxnId="{BF3429B0-018D-47E5-8600-1917C39918D8}">
      <dgm:prSet/>
      <dgm:spPr/>
      <dgm:t>
        <a:bodyPr/>
        <a:lstStyle/>
        <a:p>
          <a:endParaRPr lang="en-US"/>
        </a:p>
      </dgm:t>
    </dgm:pt>
    <dgm:pt modelId="{1513ECB6-1065-4F0B-BA57-02263CCB57AC}" type="sibTrans" cxnId="{BF3429B0-018D-47E5-8600-1917C39918D8}">
      <dgm:prSet/>
      <dgm:spPr/>
      <dgm:t>
        <a:bodyPr/>
        <a:lstStyle/>
        <a:p>
          <a:endParaRPr lang="en-US"/>
        </a:p>
      </dgm:t>
    </dgm:pt>
    <dgm:pt modelId="{565032C5-56F7-48E2-B79D-493C9391D38A}">
      <dgm:prSet/>
      <dgm:spPr/>
      <dgm:t>
        <a:bodyPr/>
        <a:lstStyle/>
        <a:p>
          <a:r>
            <a:rPr lang="en-US" b="1"/>
            <a:t>Use Case 2: DevOps Teams</a:t>
          </a:r>
          <a:endParaRPr lang="en-US"/>
        </a:p>
      </dgm:t>
    </dgm:pt>
    <dgm:pt modelId="{80AF4F30-1B27-4356-BFEF-127B26368EE8}" type="parTrans" cxnId="{8744E653-1F06-4715-82C7-C8DABBB230B8}">
      <dgm:prSet/>
      <dgm:spPr/>
      <dgm:t>
        <a:bodyPr/>
        <a:lstStyle/>
        <a:p>
          <a:endParaRPr lang="en-US"/>
        </a:p>
      </dgm:t>
    </dgm:pt>
    <dgm:pt modelId="{CC0F3430-C9EA-4469-A20C-E265CEDE10C7}" type="sibTrans" cxnId="{8744E653-1F06-4715-82C7-C8DABBB230B8}">
      <dgm:prSet/>
      <dgm:spPr/>
      <dgm:t>
        <a:bodyPr/>
        <a:lstStyle/>
        <a:p>
          <a:endParaRPr lang="en-US"/>
        </a:p>
      </dgm:t>
    </dgm:pt>
    <dgm:pt modelId="{EC7FB7BE-9A6B-4F50-8787-6D162CBB24B9}">
      <dgm:prSet/>
      <dgm:spPr/>
      <dgm:t>
        <a:bodyPr/>
        <a:lstStyle/>
        <a:p>
          <a:r>
            <a:rPr lang="en-US"/>
            <a:t>Seamless automation from coding to deployment.</a:t>
          </a:r>
        </a:p>
      </dgm:t>
    </dgm:pt>
    <dgm:pt modelId="{5BF8D9BE-779C-4284-A10F-CB27206BF979}" type="parTrans" cxnId="{764B13E4-D1FF-423F-9864-194AF6E47B22}">
      <dgm:prSet/>
      <dgm:spPr/>
      <dgm:t>
        <a:bodyPr/>
        <a:lstStyle/>
        <a:p>
          <a:endParaRPr lang="en-US"/>
        </a:p>
      </dgm:t>
    </dgm:pt>
    <dgm:pt modelId="{2D0105A3-328F-49EB-9CD7-6F46D9793294}" type="sibTrans" cxnId="{764B13E4-D1FF-423F-9864-194AF6E47B22}">
      <dgm:prSet/>
      <dgm:spPr/>
      <dgm:t>
        <a:bodyPr/>
        <a:lstStyle/>
        <a:p>
          <a:endParaRPr lang="en-US"/>
        </a:p>
      </dgm:t>
    </dgm:pt>
    <dgm:pt modelId="{3863230B-BF57-4CE8-BC29-45029EF76ACE}">
      <dgm:prSet/>
      <dgm:spPr/>
      <dgm:t>
        <a:bodyPr/>
        <a:lstStyle/>
        <a:p>
          <a:r>
            <a:rPr lang="en-US"/>
            <a:t>Easy monitoring and performance tracking of applications.</a:t>
          </a:r>
        </a:p>
      </dgm:t>
    </dgm:pt>
    <dgm:pt modelId="{5B1A5C83-BFA5-42A3-8758-10B0D6390EFA}" type="parTrans" cxnId="{271D422B-1770-4CF4-AEA7-BE41D5204527}">
      <dgm:prSet/>
      <dgm:spPr/>
      <dgm:t>
        <a:bodyPr/>
        <a:lstStyle/>
        <a:p>
          <a:endParaRPr lang="en-US"/>
        </a:p>
      </dgm:t>
    </dgm:pt>
    <dgm:pt modelId="{7B8314A9-5CA8-4CEB-A4AA-600DAD9C3F9C}" type="sibTrans" cxnId="{271D422B-1770-4CF4-AEA7-BE41D5204527}">
      <dgm:prSet/>
      <dgm:spPr/>
      <dgm:t>
        <a:bodyPr/>
        <a:lstStyle/>
        <a:p>
          <a:endParaRPr lang="en-US"/>
        </a:p>
      </dgm:t>
    </dgm:pt>
    <dgm:pt modelId="{97846F5D-56B9-443C-AC1F-41836260612C}">
      <dgm:prSet/>
      <dgm:spPr/>
      <dgm:t>
        <a:bodyPr/>
        <a:lstStyle/>
        <a:p>
          <a:r>
            <a:rPr lang="en-US" b="1"/>
            <a:t>Use Case 3: Security and Compliance Teams</a:t>
          </a:r>
          <a:endParaRPr lang="en-US"/>
        </a:p>
      </dgm:t>
    </dgm:pt>
    <dgm:pt modelId="{6157F4EF-0698-46CE-A05D-3460E932C3CA}" type="parTrans" cxnId="{694F1BBA-1D6F-496A-B09E-2FC0C80EEC58}">
      <dgm:prSet/>
      <dgm:spPr/>
      <dgm:t>
        <a:bodyPr/>
        <a:lstStyle/>
        <a:p>
          <a:endParaRPr lang="en-US"/>
        </a:p>
      </dgm:t>
    </dgm:pt>
    <dgm:pt modelId="{0D507189-896D-4690-88EF-F9EA13877887}" type="sibTrans" cxnId="{694F1BBA-1D6F-496A-B09E-2FC0C80EEC58}">
      <dgm:prSet/>
      <dgm:spPr/>
      <dgm:t>
        <a:bodyPr/>
        <a:lstStyle/>
        <a:p>
          <a:endParaRPr lang="en-US"/>
        </a:p>
      </dgm:t>
    </dgm:pt>
    <dgm:pt modelId="{05699955-441C-49E0-9C0D-F615B1B8D063}">
      <dgm:prSet/>
      <dgm:spPr/>
      <dgm:t>
        <a:bodyPr/>
        <a:lstStyle/>
        <a:p>
          <a:r>
            <a:rPr lang="en-US"/>
            <a:t>Automated security scans within the development cycle.</a:t>
          </a:r>
        </a:p>
      </dgm:t>
    </dgm:pt>
    <dgm:pt modelId="{C4D03D54-5330-4C96-8447-AFF73B60CD7F}" type="parTrans" cxnId="{0CC612A5-36E6-43B5-88CB-5C8C27F027A8}">
      <dgm:prSet/>
      <dgm:spPr/>
      <dgm:t>
        <a:bodyPr/>
        <a:lstStyle/>
        <a:p>
          <a:endParaRPr lang="en-US"/>
        </a:p>
      </dgm:t>
    </dgm:pt>
    <dgm:pt modelId="{46319CAA-CF03-456B-91E1-7BD2AE0B28FD}" type="sibTrans" cxnId="{0CC612A5-36E6-43B5-88CB-5C8C27F027A8}">
      <dgm:prSet/>
      <dgm:spPr/>
      <dgm:t>
        <a:bodyPr/>
        <a:lstStyle/>
        <a:p>
          <a:endParaRPr lang="en-US"/>
        </a:p>
      </dgm:t>
    </dgm:pt>
    <dgm:pt modelId="{B3B15CD8-B408-4CAD-B60C-2436EE0CE2A6}">
      <dgm:prSet/>
      <dgm:spPr/>
      <dgm:t>
        <a:bodyPr/>
        <a:lstStyle/>
        <a:p>
          <a:r>
            <a:rPr lang="en-US"/>
            <a:t>Traceable audit logs for compliance verification.</a:t>
          </a:r>
        </a:p>
      </dgm:t>
    </dgm:pt>
    <dgm:pt modelId="{8F4AC2CC-B174-48EF-ACBE-F9499DAE6679}" type="parTrans" cxnId="{60F05AA5-C168-4A97-B04D-213AEE6F4655}">
      <dgm:prSet/>
      <dgm:spPr/>
      <dgm:t>
        <a:bodyPr/>
        <a:lstStyle/>
        <a:p>
          <a:endParaRPr lang="en-US"/>
        </a:p>
      </dgm:t>
    </dgm:pt>
    <dgm:pt modelId="{B7200DB5-94F1-45E9-8720-E58D5FA5D09A}" type="sibTrans" cxnId="{60F05AA5-C168-4A97-B04D-213AEE6F4655}">
      <dgm:prSet/>
      <dgm:spPr/>
      <dgm:t>
        <a:bodyPr/>
        <a:lstStyle/>
        <a:p>
          <a:endParaRPr lang="en-US"/>
        </a:p>
      </dgm:t>
    </dgm:pt>
    <dgm:pt modelId="{4A7C1DEE-D62F-4731-B9B4-31401CE71AB1}" type="pres">
      <dgm:prSet presAssocID="{33B78C8D-ADB8-4D1F-8F60-DE1155F770DE}" presName="linear" presStyleCnt="0">
        <dgm:presLayoutVars>
          <dgm:dir/>
          <dgm:animLvl val="lvl"/>
          <dgm:resizeHandles val="exact"/>
        </dgm:presLayoutVars>
      </dgm:prSet>
      <dgm:spPr/>
    </dgm:pt>
    <dgm:pt modelId="{F4A4C437-4BF8-4F56-8E46-DDA4B81D6455}" type="pres">
      <dgm:prSet presAssocID="{A9955405-EC5B-4FCE-A15C-90A17F9ABB8E}" presName="parentLin" presStyleCnt="0"/>
      <dgm:spPr/>
    </dgm:pt>
    <dgm:pt modelId="{2DC2AAD8-FBBA-4B30-8BE1-75ABAE435AFD}" type="pres">
      <dgm:prSet presAssocID="{A9955405-EC5B-4FCE-A15C-90A17F9ABB8E}" presName="parentLeftMargin" presStyleLbl="node1" presStyleIdx="0" presStyleCnt="4"/>
      <dgm:spPr/>
    </dgm:pt>
    <dgm:pt modelId="{65173152-9AF5-4A39-B198-B9CFE4599DCF}" type="pres">
      <dgm:prSet presAssocID="{A9955405-EC5B-4FCE-A15C-90A17F9ABB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5743C7-CB57-4D12-923C-3AEF98C9FBA0}" type="pres">
      <dgm:prSet presAssocID="{A9955405-EC5B-4FCE-A15C-90A17F9ABB8E}" presName="negativeSpace" presStyleCnt="0"/>
      <dgm:spPr/>
    </dgm:pt>
    <dgm:pt modelId="{B8A7EF67-EA16-4D54-98B1-580B651F761E}" type="pres">
      <dgm:prSet presAssocID="{A9955405-EC5B-4FCE-A15C-90A17F9ABB8E}" presName="childText" presStyleLbl="conFgAcc1" presStyleIdx="0" presStyleCnt="4">
        <dgm:presLayoutVars>
          <dgm:bulletEnabled val="1"/>
        </dgm:presLayoutVars>
      </dgm:prSet>
      <dgm:spPr/>
    </dgm:pt>
    <dgm:pt modelId="{31F8BC44-9F2C-4085-BFBC-BB95963D003F}" type="pres">
      <dgm:prSet presAssocID="{F54AB9BE-90E1-4540-BF74-B879C0BF8E6D}" presName="spaceBetweenRectangles" presStyleCnt="0"/>
      <dgm:spPr/>
    </dgm:pt>
    <dgm:pt modelId="{97028593-DEBF-4263-B412-11B2349BD08E}" type="pres">
      <dgm:prSet presAssocID="{79F18993-016F-47DF-A71C-9B20AE9BCF97}" presName="parentLin" presStyleCnt="0"/>
      <dgm:spPr/>
    </dgm:pt>
    <dgm:pt modelId="{39110A92-6FC7-46D5-92AC-012177F4FDE3}" type="pres">
      <dgm:prSet presAssocID="{79F18993-016F-47DF-A71C-9B20AE9BCF97}" presName="parentLeftMargin" presStyleLbl="node1" presStyleIdx="0" presStyleCnt="4"/>
      <dgm:spPr/>
    </dgm:pt>
    <dgm:pt modelId="{33B3754D-479E-4DC7-AB6C-03763BB79A8D}" type="pres">
      <dgm:prSet presAssocID="{79F18993-016F-47DF-A71C-9B20AE9BCF9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D4BE65-1B45-478A-95FF-4E201CF899EF}" type="pres">
      <dgm:prSet presAssocID="{79F18993-016F-47DF-A71C-9B20AE9BCF97}" presName="negativeSpace" presStyleCnt="0"/>
      <dgm:spPr/>
    </dgm:pt>
    <dgm:pt modelId="{7CE648B6-682E-474F-850B-4DB25E718B18}" type="pres">
      <dgm:prSet presAssocID="{79F18993-016F-47DF-A71C-9B20AE9BCF97}" presName="childText" presStyleLbl="conFgAcc1" presStyleIdx="1" presStyleCnt="4">
        <dgm:presLayoutVars>
          <dgm:bulletEnabled val="1"/>
        </dgm:presLayoutVars>
      </dgm:prSet>
      <dgm:spPr/>
    </dgm:pt>
    <dgm:pt modelId="{B85BDDD2-A690-40AF-9000-83CD193CF0E4}" type="pres">
      <dgm:prSet presAssocID="{5DE58690-1455-4B4E-836C-A35BB4A7FDD5}" presName="spaceBetweenRectangles" presStyleCnt="0"/>
      <dgm:spPr/>
    </dgm:pt>
    <dgm:pt modelId="{2A45DED6-6489-4C99-9377-5B7C56552B62}" type="pres">
      <dgm:prSet presAssocID="{565032C5-56F7-48E2-B79D-493C9391D38A}" presName="parentLin" presStyleCnt="0"/>
      <dgm:spPr/>
    </dgm:pt>
    <dgm:pt modelId="{B82768DF-117E-4ED0-90CA-767265946695}" type="pres">
      <dgm:prSet presAssocID="{565032C5-56F7-48E2-B79D-493C9391D38A}" presName="parentLeftMargin" presStyleLbl="node1" presStyleIdx="1" presStyleCnt="4"/>
      <dgm:spPr/>
    </dgm:pt>
    <dgm:pt modelId="{5805E51F-8A8E-4745-98EE-3E04CBD53C25}" type="pres">
      <dgm:prSet presAssocID="{565032C5-56F7-48E2-B79D-493C9391D3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4A8C41-0886-4DF1-A20C-DD406383FAA0}" type="pres">
      <dgm:prSet presAssocID="{565032C5-56F7-48E2-B79D-493C9391D38A}" presName="negativeSpace" presStyleCnt="0"/>
      <dgm:spPr/>
    </dgm:pt>
    <dgm:pt modelId="{7C8743D4-B2B6-4676-8C86-41B9827A18B1}" type="pres">
      <dgm:prSet presAssocID="{565032C5-56F7-48E2-B79D-493C9391D38A}" presName="childText" presStyleLbl="conFgAcc1" presStyleIdx="2" presStyleCnt="4">
        <dgm:presLayoutVars>
          <dgm:bulletEnabled val="1"/>
        </dgm:presLayoutVars>
      </dgm:prSet>
      <dgm:spPr/>
    </dgm:pt>
    <dgm:pt modelId="{94DAE69B-6CDC-41CA-847E-CF479D7B8F8F}" type="pres">
      <dgm:prSet presAssocID="{CC0F3430-C9EA-4469-A20C-E265CEDE10C7}" presName="spaceBetweenRectangles" presStyleCnt="0"/>
      <dgm:spPr/>
    </dgm:pt>
    <dgm:pt modelId="{BA0B5EC8-783F-41FE-9BE0-4A33504E48E0}" type="pres">
      <dgm:prSet presAssocID="{97846F5D-56B9-443C-AC1F-41836260612C}" presName="parentLin" presStyleCnt="0"/>
      <dgm:spPr/>
    </dgm:pt>
    <dgm:pt modelId="{5FEBDD52-1D4A-4E48-B70C-0166C1462B9E}" type="pres">
      <dgm:prSet presAssocID="{97846F5D-56B9-443C-AC1F-41836260612C}" presName="parentLeftMargin" presStyleLbl="node1" presStyleIdx="2" presStyleCnt="4"/>
      <dgm:spPr/>
    </dgm:pt>
    <dgm:pt modelId="{C9FF6913-35B3-4854-9B2D-0D450E361799}" type="pres">
      <dgm:prSet presAssocID="{97846F5D-56B9-443C-AC1F-41836260612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E8CC62-45BA-4FE7-A883-3D587099C79A}" type="pres">
      <dgm:prSet presAssocID="{97846F5D-56B9-443C-AC1F-41836260612C}" presName="negativeSpace" presStyleCnt="0"/>
      <dgm:spPr/>
    </dgm:pt>
    <dgm:pt modelId="{6F1E164A-4F1F-453D-903F-830D3207A1AA}" type="pres">
      <dgm:prSet presAssocID="{97846F5D-56B9-443C-AC1F-41836260612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2B89203-961E-4C89-8EE3-90BB10EFB699}" type="presOf" srcId="{97846F5D-56B9-443C-AC1F-41836260612C}" destId="{5FEBDD52-1D4A-4E48-B70C-0166C1462B9E}" srcOrd="0" destOrd="0" presId="urn:microsoft.com/office/officeart/2005/8/layout/list1"/>
    <dgm:cxn modelId="{9D916D07-B1CD-4ED0-9C7C-470825795F22}" type="presOf" srcId="{565032C5-56F7-48E2-B79D-493C9391D38A}" destId="{5805E51F-8A8E-4745-98EE-3E04CBD53C25}" srcOrd="1" destOrd="0" presId="urn:microsoft.com/office/officeart/2005/8/layout/list1"/>
    <dgm:cxn modelId="{D6722A2A-D113-428C-AA62-D6EAC5F81FF8}" type="presOf" srcId="{A9955405-EC5B-4FCE-A15C-90A17F9ABB8E}" destId="{65173152-9AF5-4A39-B198-B9CFE4599DCF}" srcOrd="1" destOrd="0" presId="urn:microsoft.com/office/officeart/2005/8/layout/list1"/>
    <dgm:cxn modelId="{271D422B-1770-4CF4-AEA7-BE41D5204527}" srcId="{565032C5-56F7-48E2-B79D-493C9391D38A}" destId="{3863230B-BF57-4CE8-BC29-45029EF76ACE}" srcOrd="1" destOrd="0" parTransId="{5B1A5C83-BFA5-42A3-8758-10B0D6390EFA}" sibTransId="{7B8314A9-5CA8-4CEB-A4AA-600DAD9C3F9C}"/>
    <dgm:cxn modelId="{BB52C437-ACA2-4602-9AD6-EED7511047AC}" type="presOf" srcId="{EC7FB7BE-9A6B-4F50-8787-6D162CBB24B9}" destId="{7C8743D4-B2B6-4676-8C86-41B9827A18B1}" srcOrd="0" destOrd="0" presId="urn:microsoft.com/office/officeart/2005/8/layout/list1"/>
    <dgm:cxn modelId="{C4750E65-71E7-4DE4-890C-7B61EEAC2DBC}" type="presOf" srcId="{97D5F7BD-CA29-4FE0-94E0-2AF45440EA15}" destId="{7CE648B6-682E-474F-850B-4DB25E718B18}" srcOrd="0" destOrd="1" presId="urn:microsoft.com/office/officeart/2005/8/layout/list1"/>
    <dgm:cxn modelId="{4C541F69-9FC2-44D6-BFA0-2D4A6E8600FC}" type="presOf" srcId="{5E276EBF-3FBB-4BA4-AF4A-1588731F1DE4}" destId="{7CE648B6-682E-474F-850B-4DB25E718B18}" srcOrd="0" destOrd="0" presId="urn:microsoft.com/office/officeart/2005/8/layout/list1"/>
    <dgm:cxn modelId="{50FCD74A-4533-4794-8B16-9B2D5E2895BF}" type="presOf" srcId="{05699955-441C-49E0-9C0D-F615B1B8D063}" destId="{6F1E164A-4F1F-453D-903F-830D3207A1AA}" srcOrd="0" destOrd="0" presId="urn:microsoft.com/office/officeart/2005/8/layout/list1"/>
    <dgm:cxn modelId="{0178834D-9F6F-4563-BB30-E6F1F778D33A}" type="presOf" srcId="{33B78C8D-ADB8-4D1F-8F60-DE1155F770DE}" destId="{4A7C1DEE-D62F-4731-B9B4-31401CE71AB1}" srcOrd="0" destOrd="0" presId="urn:microsoft.com/office/officeart/2005/8/layout/list1"/>
    <dgm:cxn modelId="{C7B2D24E-AE9D-4DFD-BE7E-0A23C5569E68}" srcId="{33B78C8D-ADB8-4D1F-8F60-DE1155F770DE}" destId="{A9955405-EC5B-4FCE-A15C-90A17F9ABB8E}" srcOrd="0" destOrd="0" parTransId="{C1BD24E1-C1FA-4939-8A0B-8016B01AA8A7}" sibTransId="{F54AB9BE-90E1-4540-BF74-B879C0BF8E6D}"/>
    <dgm:cxn modelId="{8744E653-1F06-4715-82C7-C8DABBB230B8}" srcId="{33B78C8D-ADB8-4D1F-8F60-DE1155F770DE}" destId="{565032C5-56F7-48E2-B79D-493C9391D38A}" srcOrd="2" destOrd="0" parTransId="{80AF4F30-1B27-4356-BFEF-127B26368EE8}" sibTransId="{CC0F3430-C9EA-4469-A20C-E265CEDE10C7}"/>
    <dgm:cxn modelId="{6B1B9774-0E0A-41BA-965D-ED42AA4788F2}" type="presOf" srcId="{97846F5D-56B9-443C-AC1F-41836260612C}" destId="{C9FF6913-35B3-4854-9B2D-0D450E361799}" srcOrd="1" destOrd="0" presId="urn:microsoft.com/office/officeart/2005/8/layout/list1"/>
    <dgm:cxn modelId="{C342EC58-D54B-4CDD-87E3-FE08D66041B4}" type="presOf" srcId="{79F18993-016F-47DF-A71C-9B20AE9BCF97}" destId="{33B3754D-479E-4DC7-AB6C-03763BB79A8D}" srcOrd="1" destOrd="0" presId="urn:microsoft.com/office/officeart/2005/8/layout/list1"/>
    <dgm:cxn modelId="{9E82CE9E-8B1B-40CA-A430-DBA4AE79D2B3}" type="presOf" srcId="{A9955405-EC5B-4FCE-A15C-90A17F9ABB8E}" destId="{2DC2AAD8-FBBA-4B30-8BE1-75ABAE435AFD}" srcOrd="0" destOrd="0" presId="urn:microsoft.com/office/officeart/2005/8/layout/list1"/>
    <dgm:cxn modelId="{339186A1-B759-4B50-9C6C-746038B8AE5C}" type="presOf" srcId="{3863230B-BF57-4CE8-BC29-45029EF76ACE}" destId="{7C8743D4-B2B6-4676-8C86-41B9827A18B1}" srcOrd="0" destOrd="1" presId="urn:microsoft.com/office/officeart/2005/8/layout/list1"/>
    <dgm:cxn modelId="{0CC612A5-36E6-43B5-88CB-5C8C27F027A8}" srcId="{97846F5D-56B9-443C-AC1F-41836260612C}" destId="{05699955-441C-49E0-9C0D-F615B1B8D063}" srcOrd="0" destOrd="0" parTransId="{C4D03D54-5330-4C96-8447-AFF73B60CD7F}" sibTransId="{46319CAA-CF03-456B-91E1-7BD2AE0B28FD}"/>
    <dgm:cxn modelId="{60F05AA5-C168-4A97-B04D-213AEE6F4655}" srcId="{97846F5D-56B9-443C-AC1F-41836260612C}" destId="{B3B15CD8-B408-4CAD-B60C-2436EE0CE2A6}" srcOrd="1" destOrd="0" parTransId="{8F4AC2CC-B174-48EF-ACBE-F9499DAE6679}" sibTransId="{B7200DB5-94F1-45E9-8720-E58D5FA5D09A}"/>
    <dgm:cxn modelId="{BF3429B0-018D-47E5-8600-1917C39918D8}" srcId="{79F18993-016F-47DF-A71C-9B20AE9BCF97}" destId="{97D5F7BD-CA29-4FE0-94E0-2AF45440EA15}" srcOrd="1" destOrd="0" parTransId="{D786BCE5-AA6D-447E-B665-09DF72BEB4D2}" sibTransId="{1513ECB6-1065-4F0B-BA57-02263CCB57AC}"/>
    <dgm:cxn modelId="{694F1BBA-1D6F-496A-B09E-2FC0C80EEC58}" srcId="{33B78C8D-ADB8-4D1F-8F60-DE1155F770DE}" destId="{97846F5D-56B9-443C-AC1F-41836260612C}" srcOrd="3" destOrd="0" parTransId="{6157F4EF-0698-46CE-A05D-3460E932C3CA}" sibTransId="{0D507189-896D-4690-88EF-F9EA13877887}"/>
    <dgm:cxn modelId="{A53D6BD2-185E-4DB8-B158-6833BA2D801C}" srcId="{79F18993-016F-47DF-A71C-9B20AE9BCF97}" destId="{5E276EBF-3FBB-4BA4-AF4A-1588731F1DE4}" srcOrd="0" destOrd="0" parTransId="{4C47951C-7390-4869-84C3-9D976C7E8529}" sibTransId="{4EF8EB56-4269-4BB3-805C-D5A8B8EA3272}"/>
    <dgm:cxn modelId="{F60D0DD5-9621-486F-B5F3-9C20A632B5CD}" type="presOf" srcId="{565032C5-56F7-48E2-B79D-493C9391D38A}" destId="{B82768DF-117E-4ED0-90CA-767265946695}" srcOrd="0" destOrd="0" presId="urn:microsoft.com/office/officeart/2005/8/layout/list1"/>
    <dgm:cxn modelId="{069983D8-8FEA-45E8-8E56-E55C5C955976}" srcId="{33B78C8D-ADB8-4D1F-8F60-DE1155F770DE}" destId="{79F18993-016F-47DF-A71C-9B20AE9BCF97}" srcOrd="1" destOrd="0" parTransId="{248A8450-7EFB-428B-AB1B-AD1F518D7CDA}" sibTransId="{5DE58690-1455-4B4E-836C-A35BB4A7FDD5}"/>
    <dgm:cxn modelId="{9D41E8E1-C1F5-4560-99CF-F740E3EB6F47}" type="presOf" srcId="{B3B15CD8-B408-4CAD-B60C-2436EE0CE2A6}" destId="{6F1E164A-4F1F-453D-903F-830D3207A1AA}" srcOrd="0" destOrd="1" presId="urn:microsoft.com/office/officeart/2005/8/layout/list1"/>
    <dgm:cxn modelId="{764B13E4-D1FF-423F-9864-194AF6E47B22}" srcId="{565032C5-56F7-48E2-B79D-493C9391D38A}" destId="{EC7FB7BE-9A6B-4F50-8787-6D162CBB24B9}" srcOrd="0" destOrd="0" parTransId="{5BF8D9BE-779C-4284-A10F-CB27206BF979}" sibTransId="{2D0105A3-328F-49EB-9CD7-6F46D9793294}"/>
    <dgm:cxn modelId="{1A090FFB-A461-40B7-8205-B5C23FA0C72E}" type="presOf" srcId="{79F18993-016F-47DF-A71C-9B20AE9BCF97}" destId="{39110A92-6FC7-46D5-92AC-012177F4FDE3}" srcOrd="0" destOrd="0" presId="urn:microsoft.com/office/officeart/2005/8/layout/list1"/>
    <dgm:cxn modelId="{00C6F12B-470A-43F1-875C-45813C66480D}" type="presParOf" srcId="{4A7C1DEE-D62F-4731-B9B4-31401CE71AB1}" destId="{F4A4C437-4BF8-4F56-8E46-DDA4B81D6455}" srcOrd="0" destOrd="0" presId="urn:microsoft.com/office/officeart/2005/8/layout/list1"/>
    <dgm:cxn modelId="{2E1E0FDA-7293-4AB7-84C0-2B59A0EE95FB}" type="presParOf" srcId="{F4A4C437-4BF8-4F56-8E46-DDA4B81D6455}" destId="{2DC2AAD8-FBBA-4B30-8BE1-75ABAE435AFD}" srcOrd="0" destOrd="0" presId="urn:microsoft.com/office/officeart/2005/8/layout/list1"/>
    <dgm:cxn modelId="{D9F4AA6C-A531-414A-9871-350EFE4783DE}" type="presParOf" srcId="{F4A4C437-4BF8-4F56-8E46-DDA4B81D6455}" destId="{65173152-9AF5-4A39-B198-B9CFE4599DCF}" srcOrd="1" destOrd="0" presId="urn:microsoft.com/office/officeart/2005/8/layout/list1"/>
    <dgm:cxn modelId="{67392577-1BA2-4E4D-83C7-DB0FF1908080}" type="presParOf" srcId="{4A7C1DEE-D62F-4731-B9B4-31401CE71AB1}" destId="{915743C7-CB57-4D12-923C-3AEF98C9FBA0}" srcOrd="1" destOrd="0" presId="urn:microsoft.com/office/officeart/2005/8/layout/list1"/>
    <dgm:cxn modelId="{DF0C1D96-6B36-4EEF-B821-BC618B62FE7B}" type="presParOf" srcId="{4A7C1DEE-D62F-4731-B9B4-31401CE71AB1}" destId="{B8A7EF67-EA16-4D54-98B1-580B651F761E}" srcOrd="2" destOrd="0" presId="urn:microsoft.com/office/officeart/2005/8/layout/list1"/>
    <dgm:cxn modelId="{C8BDB710-4056-4866-BF12-C5A44F2007B0}" type="presParOf" srcId="{4A7C1DEE-D62F-4731-B9B4-31401CE71AB1}" destId="{31F8BC44-9F2C-4085-BFBC-BB95963D003F}" srcOrd="3" destOrd="0" presId="urn:microsoft.com/office/officeart/2005/8/layout/list1"/>
    <dgm:cxn modelId="{FD43C89E-AF6D-43C7-8A28-E9601AAAB030}" type="presParOf" srcId="{4A7C1DEE-D62F-4731-B9B4-31401CE71AB1}" destId="{97028593-DEBF-4263-B412-11B2349BD08E}" srcOrd="4" destOrd="0" presId="urn:microsoft.com/office/officeart/2005/8/layout/list1"/>
    <dgm:cxn modelId="{3BA47D97-231F-4AEF-A790-010746F519E7}" type="presParOf" srcId="{97028593-DEBF-4263-B412-11B2349BD08E}" destId="{39110A92-6FC7-46D5-92AC-012177F4FDE3}" srcOrd="0" destOrd="0" presId="urn:microsoft.com/office/officeart/2005/8/layout/list1"/>
    <dgm:cxn modelId="{F6265A37-0006-41B8-ACDF-01CD9A0C821F}" type="presParOf" srcId="{97028593-DEBF-4263-B412-11B2349BD08E}" destId="{33B3754D-479E-4DC7-AB6C-03763BB79A8D}" srcOrd="1" destOrd="0" presId="urn:microsoft.com/office/officeart/2005/8/layout/list1"/>
    <dgm:cxn modelId="{47B2F919-8BE1-447E-A85D-9A4C58F9F30C}" type="presParOf" srcId="{4A7C1DEE-D62F-4731-B9B4-31401CE71AB1}" destId="{EFD4BE65-1B45-478A-95FF-4E201CF899EF}" srcOrd="5" destOrd="0" presId="urn:microsoft.com/office/officeart/2005/8/layout/list1"/>
    <dgm:cxn modelId="{723C565D-FE57-4280-9AD9-8140DE2DB6E4}" type="presParOf" srcId="{4A7C1DEE-D62F-4731-B9B4-31401CE71AB1}" destId="{7CE648B6-682E-474F-850B-4DB25E718B18}" srcOrd="6" destOrd="0" presId="urn:microsoft.com/office/officeart/2005/8/layout/list1"/>
    <dgm:cxn modelId="{9C90EA5A-F59E-474D-BD26-27647891DA39}" type="presParOf" srcId="{4A7C1DEE-D62F-4731-B9B4-31401CE71AB1}" destId="{B85BDDD2-A690-40AF-9000-83CD193CF0E4}" srcOrd="7" destOrd="0" presId="urn:microsoft.com/office/officeart/2005/8/layout/list1"/>
    <dgm:cxn modelId="{0FEF8C47-2CC5-484E-B55B-93E7CFD0CB6B}" type="presParOf" srcId="{4A7C1DEE-D62F-4731-B9B4-31401CE71AB1}" destId="{2A45DED6-6489-4C99-9377-5B7C56552B62}" srcOrd="8" destOrd="0" presId="urn:microsoft.com/office/officeart/2005/8/layout/list1"/>
    <dgm:cxn modelId="{F2AAA5D3-BB99-4AE8-A201-C65BF6FDC34E}" type="presParOf" srcId="{2A45DED6-6489-4C99-9377-5B7C56552B62}" destId="{B82768DF-117E-4ED0-90CA-767265946695}" srcOrd="0" destOrd="0" presId="urn:microsoft.com/office/officeart/2005/8/layout/list1"/>
    <dgm:cxn modelId="{C95BBF04-CB1F-4310-AA19-33F44E7FF1AF}" type="presParOf" srcId="{2A45DED6-6489-4C99-9377-5B7C56552B62}" destId="{5805E51F-8A8E-4745-98EE-3E04CBD53C25}" srcOrd="1" destOrd="0" presId="urn:microsoft.com/office/officeart/2005/8/layout/list1"/>
    <dgm:cxn modelId="{F8639165-F296-4B4F-8F0A-0D26D6FC1F20}" type="presParOf" srcId="{4A7C1DEE-D62F-4731-B9B4-31401CE71AB1}" destId="{B04A8C41-0886-4DF1-A20C-DD406383FAA0}" srcOrd="9" destOrd="0" presId="urn:microsoft.com/office/officeart/2005/8/layout/list1"/>
    <dgm:cxn modelId="{5E643F69-D4AC-4488-B2EF-B575E3BEC64F}" type="presParOf" srcId="{4A7C1DEE-D62F-4731-B9B4-31401CE71AB1}" destId="{7C8743D4-B2B6-4676-8C86-41B9827A18B1}" srcOrd="10" destOrd="0" presId="urn:microsoft.com/office/officeart/2005/8/layout/list1"/>
    <dgm:cxn modelId="{5F650913-8BA3-4134-98FF-BEBCDC4FB857}" type="presParOf" srcId="{4A7C1DEE-D62F-4731-B9B4-31401CE71AB1}" destId="{94DAE69B-6CDC-41CA-847E-CF479D7B8F8F}" srcOrd="11" destOrd="0" presId="urn:microsoft.com/office/officeart/2005/8/layout/list1"/>
    <dgm:cxn modelId="{4FDBC4A7-6942-435D-A82D-44A854B217ED}" type="presParOf" srcId="{4A7C1DEE-D62F-4731-B9B4-31401CE71AB1}" destId="{BA0B5EC8-783F-41FE-9BE0-4A33504E48E0}" srcOrd="12" destOrd="0" presId="urn:microsoft.com/office/officeart/2005/8/layout/list1"/>
    <dgm:cxn modelId="{E05B88C4-F412-43D4-BF54-810E596CB746}" type="presParOf" srcId="{BA0B5EC8-783F-41FE-9BE0-4A33504E48E0}" destId="{5FEBDD52-1D4A-4E48-B70C-0166C1462B9E}" srcOrd="0" destOrd="0" presId="urn:microsoft.com/office/officeart/2005/8/layout/list1"/>
    <dgm:cxn modelId="{4E6A7573-1BBA-4957-B01D-BE06E80D8D31}" type="presParOf" srcId="{BA0B5EC8-783F-41FE-9BE0-4A33504E48E0}" destId="{C9FF6913-35B3-4854-9B2D-0D450E361799}" srcOrd="1" destOrd="0" presId="urn:microsoft.com/office/officeart/2005/8/layout/list1"/>
    <dgm:cxn modelId="{04944F8F-6B46-47A2-8C9D-B2119BF89311}" type="presParOf" srcId="{4A7C1DEE-D62F-4731-B9B4-31401CE71AB1}" destId="{C0E8CC62-45BA-4FE7-A883-3D587099C79A}" srcOrd="13" destOrd="0" presId="urn:microsoft.com/office/officeart/2005/8/layout/list1"/>
    <dgm:cxn modelId="{374426D6-037E-45BE-98B4-E4060F55F6B7}" type="presParOf" srcId="{4A7C1DEE-D62F-4731-B9B4-31401CE71AB1}" destId="{6F1E164A-4F1F-453D-903F-830D3207A1A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D2F052-56E1-43BE-94DE-1FE3B121D84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9CDAF4-8623-4734-A8BC-4FAC78952217}">
      <dgm:prSet/>
      <dgm:spPr/>
      <dgm:t>
        <a:bodyPr/>
        <a:lstStyle/>
        <a:p>
          <a:r>
            <a:rPr lang="en-US" b="1"/>
            <a:t>GitLab Benefits</a:t>
          </a:r>
          <a:endParaRPr lang="en-US"/>
        </a:p>
      </dgm:t>
    </dgm:pt>
    <dgm:pt modelId="{D0D981F6-F279-4D73-853A-56F46A32B97C}" type="parTrans" cxnId="{F5FED757-3F72-4F3D-945D-6A7D2D8804D9}">
      <dgm:prSet/>
      <dgm:spPr/>
      <dgm:t>
        <a:bodyPr/>
        <a:lstStyle/>
        <a:p>
          <a:endParaRPr lang="en-US"/>
        </a:p>
      </dgm:t>
    </dgm:pt>
    <dgm:pt modelId="{3F396EA3-A307-45D7-A93B-C177BD7975A4}" type="sibTrans" cxnId="{F5FED757-3F72-4F3D-945D-6A7D2D8804D9}">
      <dgm:prSet/>
      <dgm:spPr/>
      <dgm:t>
        <a:bodyPr/>
        <a:lstStyle/>
        <a:p>
          <a:endParaRPr lang="en-US"/>
        </a:p>
      </dgm:t>
    </dgm:pt>
    <dgm:pt modelId="{FFE0AAFD-0DFD-4796-87CF-8A16A09A97B5}">
      <dgm:prSet/>
      <dgm:spPr/>
      <dgm:t>
        <a:bodyPr/>
        <a:lstStyle/>
        <a:p>
          <a:r>
            <a:rPr lang="en-US" b="1"/>
            <a:t>All-in-one Platform</a:t>
          </a:r>
          <a:r>
            <a:rPr lang="en-US"/>
            <a:t>: GitLab simplifies DevOps with a single interface for code, CI/CD, and project management.</a:t>
          </a:r>
        </a:p>
      </dgm:t>
    </dgm:pt>
    <dgm:pt modelId="{E7B7B66C-72E9-4100-A3EE-8277944C267E}" type="parTrans" cxnId="{03150FDA-E765-4E03-B382-F950142A1330}">
      <dgm:prSet/>
      <dgm:spPr/>
      <dgm:t>
        <a:bodyPr/>
        <a:lstStyle/>
        <a:p>
          <a:endParaRPr lang="en-US"/>
        </a:p>
      </dgm:t>
    </dgm:pt>
    <dgm:pt modelId="{5C3FAA0E-9B34-43B9-8C7D-A5A7D1B926E9}" type="sibTrans" cxnId="{03150FDA-E765-4E03-B382-F950142A1330}">
      <dgm:prSet/>
      <dgm:spPr/>
      <dgm:t>
        <a:bodyPr/>
        <a:lstStyle/>
        <a:p>
          <a:endParaRPr lang="en-US"/>
        </a:p>
      </dgm:t>
    </dgm:pt>
    <dgm:pt modelId="{1D08A258-A6C0-43ED-BA3A-CAE336FA7269}">
      <dgm:prSet/>
      <dgm:spPr/>
      <dgm:t>
        <a:bodyPr/>
        <a:lstStyle/>
        <a:p>
          <a:r>
            <a:rPr lang="en-US" b="1"/>
            <a:t>Open-source and Scalable</a:t>
          </a:r>
          <a:r>
            <a:rPr lang="en-US"/>
            <a:t>: Free community edition and scalable enterprise solutions.</a:t>
          </a:r>
        </a:p>
      </dgm:t>
    </dgm:pt>
    <dgm:pt modelId="{588D0C6C-5502-4795-BA2D-58D7EA8A0CC1}" type="parTrans" cxnId="{837E419D-C86C-4B3D-832B-B604B30432F7}">
      <dgm:prSet/>
      <dgm:spPr/>
      <dgm:t>
        <a:bodyPr/>
        <a:lstStyle/>
        <a:p>
          <a:endParaRPr lang="en-US"/>
        </a:p>
      </dgm:t>
    </dgm:pt>
    <dgm:pt modelId="{D60287EE-648C-4443-9104-E3D00DF445CB}" type="sibTrans" cxnId="{837E419D-C86C-4B3D-832B-B604B30432F7}">
      <dgm:prSet/>
      <dgm:spPr/>
      <dgm:t>
        <a:bodyPr/>
        <a:lstStyle/>
        <a:p>
          <a:endParaRPr lang="en-US"/>
        </a:p>
      </dgm:t>
    </dgm:pt>
    <dgm:pt modelId="{CAAD9101-9650-4173-8634-A9EB469B5C29}">
      <dgm:prSet/>
      <dgm:spPr/>
      <dgm:t>
        <a:bodyPr/>
        <a:lstStyle/>
        <a:p>
          <a:r>
            <a:rPr lang="en-US" b="1"/>
            <a:t>Security and Collaboration</a:t>
          </a:r>
          <a:r>
            <a:rPr lang="en-US"/>
            <a:t>: Built-in security features and collaborative tools for faster development.</a:t>
          </a:r>
        </a:p>
      </dgm:t>
    </dgm:pt>
    <dgm:pt modelId="{E0927C1B-F0A3-4E2A-A3F6-187D6945400D}" type="parTrans" cxnId="{D51DEB93-D59B-41C0-ADDD-3488830D94B9}">
      <dgm:prSet/>
      <dgm:spPr/>
      <dgm:t>
        <a:bodyPr/>
        <a:lstStyle/>
        <a:p>
          <a:endParaRPr lang="en-US"/>
        </a:p>
      </dgm:t>
    </dgm:pt>
    <dgm:pt modelId="{9FA317E8-5EE7-45B0-944C-2496E89923A9}" type="sibTrans" cxnId="{D51DEB93-D59B-41C0-ADDD-3488830D94B9}">
      <dgm:prSet/>
      <dgm:spPr/>
      <dgm:t>
        <a:bodyPr/>
        <a:lstStyle/>
        <a:p>
          <a:endParaRPr lang="en-US"/>
        </a:p>
      </dgm:t>
    </dgm:pt>
    <dgm:pt modelId="{292578CF-0D38-4579-97D2-21E7964CBA7E}">
      <dgm:prSet/>
      <dgm:spPr/>
      <dgm:t>
        <a:bodyPr/>
        <a:lstStyle/>
        <a:p>
          <a:r>
            <a:rPr lang="en-US" b="1"/>
            <a:t>High Availability</a:t>
          </a:r>
          <a:r>
            <a:rPr lang="en-US"/>
            <a:t>: GitLab supports highly available and reliable deployments.</a:t>
          </a:r>
        </a:p>
      </dgm:t>
    </dgm:pt>
    <dgm:pt modelId="{72CF88F3-ACB9-4836-B03E-274B218F3FED}" type="parTrans" cxnId="{EFD89CF2-00A4-4447-9D0F-42D0869F2049}">
      <dgm:prSet/>
      <dgm:spPr/>
      <dgm:t>
        <a:bodyPr/>
        <a:lstStyle/>
        <a:p>
          <a:endParaRPr lang="en-US"/>
        </a:p>
      </dgm:t>
    </dgm:pt>
    <dgm:pt modelId="{9AB41321-57B7-4AFF-BB69-9CF819428412}" type="sibTrans" cxnId="{EFD89CF2-00A4-4447-9D0F-42D0869F2049}">
      <dgm:prSet/>
      <dgm:spPr/>
      <dgm:t>
        <a:bodyPr/>
        <a:lstStyle/>
        <a:p>
          <a:endParaRPr lang="en-US"/>
        </a:p>
      </dgm:t>
    </dgm:pt>
    <dgm:pt modelId="{CACC017A-76B8-485A-B1C3-FD31E0981759}" type="pres">
      <dgm:prSet presAssocID="{F8D2F052-56E1-43BE-94DE-1FE3B121D840}" presName="linear" presStyleCnt="0">
        <dgm:presLayoutVars>
          <dgm:animLvl val="lvl"/>
          <dgm:resizeHandles val="exact"/>
        </dgm:presLayoutVars>
      </dgm:prSet>
      <dgm:spPr/>
    </dgm:pt>
    <dgm:pt modelId="{7FEDA734-FAA8-42AD-A708-51802FAD4329}" type="pres">
      <dgm:prSet presAssocID="{449CDAF4-8623-4734-A8BC-4FAC789522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FB8237-71C0-4604-952B-4E964DB31A22}" type="pres">
      <dgm:prSet presAssocID="{3F396EA3-A307-45D7-A93B-C177BD7975A4}" presName="spacer" presStyleCnt="0"/>
      <dgm:spPr/>
    </dgm:pt>
    <dgm:pt modelId="{49217271-1FF0-4560-9845-7A1CDEF6AAAE}" type="pres">
      <dgm:prSet presAssocID="{FFE0AAFD-0DFD-4796-87CF-8A16A09A97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0265EB-5498-42A2-BB4E-230CB7AA017F}" type="pres">
      <dgm:prSet presAssocID="{5C3FAA0E-9B34-43B9-8C7D-A5A7D1B926E9}" presName="spacer" presStyleCnt="0"/>
      <dgm:spPr/>
    </dgm:pt>
    <dgm:pt modelId="{3D9FC5D2-E5B8-44CE-A513-AD1AA2412DC8}" type="pres">
      <dgm:prSet presAssocID="{1D08A258-A6C0-43ED-BA3A-CAE336FA726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6F0A790-A6BD-48E8-93CB-D907B13D2B95}" type="pres">
      <dgm:prSet presAssocID="{D60287EE-648C-4443-9104-E3D00DF445CB}" presName="spacer" presStyleCnt="0"/>
      <dgm:spPr/>
    </dgm:pt>
    <dgm:pt modelId="{C2B1D4B0-DEA1-433B-8D3E-BB27CABF842B}" type="pres">
      <dgm:prSet presAssocID="{CAAD9101-9650-4173-8634-A9EB469B5C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9C473A-EF02-480C-8D75-5CD836D132CE}" type="pres">
      <dgm:prSet presAssocID="{9FA317E8-5EE7-45B0-944C-2496E89923A9}" presName="spacer" presStyleCnt="0"/>
      <dgm:spPr/>
    </dgm:pt>
    <dgm:pt modelId="{302FC378-105D-41AD-AAA0-7CABD76C7468}" type="pres">
      <dgm:prSet presAssocID="{292578CF-0D38-4579-97D2-21E7964CBA7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F693414-2D65-46D8-9AE8-5B8DF0BF033F}" type="presOf" srcId="{292578CF-0D38-4579-97D2-21E7964CBA7E}" destId="{302FC378-105D-41AD-AAA0-7CABD76C7468}" srcOrd="0" destOrd="0" presId="urn:microsoft.com/office/officeart/2005/8/layout/vList2"/>
    <dgm:cxn modelId="{AE33B11E-5B9D-4F53-BA47-AF2E6A621E59}" type="presOf" srcId="{F8D2F052-56E1-43BE-94DE-1FE3B121D840}" destId="{CACC017A-76B8-485A-B1C3-FD31E0981759}" srcOrd="0" destOrd="0" presId="urn:microsoft.com/office/officeart/2005/8/layout/vList2"/>
    <dgm:cxn modelId="{F5FED757-3F72-4F3D-945D-6A7D2D8804D9}" srcId="{F8D2F052-56E1-43BE-94DE-1FE3B121D840}" destId="{449CDAF4-8623-4734-A8BC-4FAC78952217}" srcOrd="0" destOrd="0" parTransId="{D0D981F6-F279-4D73-853A-56F46A32B97C}" sibTransId="{3F396EA3-A307-45D7-A93B-C177BD7975A4}"/>
    <dgm:cxn modelId="{D51DEB93-D59B-41C0-ADDD-3488830D94B9}" srcId="{F8D2F052-56E1-43BE-94DE-1FE3B121D840}" destId="{CAAD9101-9650-4173-8634-A9EB469B5C29}" srcOrd="3" destOrd="0" parTransId="{E0927C1B-F0A3-4E2A-A3F6-187D6945400D}" sibTransId="{9FA317E8-5EE7-45B0-944C-2496E89923A9}"/>
    <dgm:cxn modelId="{837E419D-C86C-4B3D-832B-B604B30432F7}" srcId="{F8D2F052-56E1-43BE-94DE-1FE3B121D840}" destId="{1D08A258-A6C0-43ED-BA3A-CAE336FA7269}" srcOrd="2" destOrd="0" parTransId="{588D0C6C-5502-4795-BA2D-58D7EA8A0CC1}" sibTransId="{D60287EE-648C-4443-9104-E3D00DF445CB}"/>
    <dgm:cxn modelId="{44C3FECB-180C-4D15-862D-BFA0556C5844}" type="presOf" srcId="{FFE0AAFD-0DFD-4796-87CF-8A16A09A97B5}" destId="{49217271-1FF0-4560-9845-7A1CDEF6AAAE}" srcOrd="0" destOrd="0" presId="urn:microsoft.com/office/officeart/2005/8/layout/vList2"/>
    <dgm:cxn modelId="{03150FDA-E765-4E03-B382-F950142A1330}" srcId="{F8D2F052-56E1-43BE-94DE-1FE3B121D840}" destId="{FFE0AAFD-0DFD-4796-87CF-8A16A09A97B5}" srcOrd="1" destOrd="0" parTransId="{E7B7B66C-72E9-4100-A3EE-8277944C267E}" sibTransId="{5C3FAA0E-9B34-43B9-8C7D-A5A7D1B926E9}"/>
    <dgm:cxn modelId="{76EC05DE-A0EA-405C-A977-503382A14D25}" type="presOf" srcId="{CAAD9101-9650-4173-8634-A9EB469B5C29}" destId="{C2B1D4B0-DEA1-433B-8D3E-BB27CABF842B}" srcOrd="0" destOrd="0" presId="urn:microsoft.com/office/officeart/2005/8/layout/vList2"/>
    <dgm:cxn modelId="{6905D8DF-5736-40DC-980B-2E956BA523E8}" type="presOf" srcId="{449CDAF4-8623-4734-A8BC-4FAC78952217}" destId="{7FEDA734-FAA8-42AD-A708-51802FAD4329}" srcOrd="0" destOrd="0" presId="urn:microsoft.com/office/officeart/2005/8/layout/vList2"/>
    <dgm:cxn modelId="{D54B17EE-C4AA-4CD8-AB5E-E09653E53C88}" type="presOf" srcId="{1D08A258-A6C0-43ED-BA3A-CAE336FA7269}" destId="{3D9FC5D2-E5B8-44CE-A513-AD1AA2412DC8}" srcOrd="0" destOrd="0" presId="urn:microsoft.com/office/officeart/2005/8/layout/vList2"/>
    <dgm:cxn modelId="{EFD89CF2-00A4-4447-9D0F-42D0869F2049}" srcId="{F8D2F052-56E1-43BE-94DE-1FE3B121D840}" destId="{292578CF-0D38-4579-97D2-21E7964CBA7E}" srcOrd="4" destOrd="0" parTransId="{72CF88F3-ACB9-4836-B03E-274B218F3FED}" sibTransId="{9AB41321-57B7-4AFF-BB69-9CF819428412}"/>
    <dgm:cxn modelId="{186EDDF6-FF40-4C0A-95E8-BCCA40E03A59}" type="presParOf" srcId="{CACC017A-76B8-485A-B1C3-FD31E0981759}" destId="{7FEDA734-FAA8-42AD-A708-51802FAD4329}" srcOrd="0" destOrd="0" presId="urn:microsoft.com/office/officeart/2005/8/layout/vList2"/>
    <dgm:cxn modelId="{39DF85C3-B017-4C8D-8013-F206A3446FED}" type="presParOf" srcId="{CACC017A-76B8-485A-B1C3-FD31E0981759}" destId="{D8FB8237-71C0-4604-952B-4E964DB31A22}" srcOrd="1" destOrd="0" presId="urn:microsoft.com/office/officeart/2005/8/layout/vList2"/>
    <dgm:cxn modelId="{BD7D2F2B-BA8E-4FD7-BEB6-6E346D5FB357}" type="presParOf" srcId="{CACC017A-76B8-485A-B1C3-FD31E0981759}" destId="{49217271-1FF0-4560-9845-7A1CDEF6AAAE}" srcOrd="2" destOrd="0" presId="urn:microsoft.com/office/officeart/2005/8/layout/vList2"/>
    <dgm:cxn modelId="{AC702B55-A515-4794-90C7-20ECEB26CF82}" type="presParOf" srcId="{CACC017A-76B8-485A-B1C3-FD31E0981759}" destId="{120265EB-5498-42A2-BB4E-230CB7AA017F}" srcOrd="3" destOrd="0" presId="urn:microsoft.com/office/officeart/2005/8/layout/vList2"/>
    <dgm:cxn modelId="{368EC9B5-0B88-4AA1-BEA7-133B091FA63C}" type="presParOf" srcId="{CACC017A-76B8-485A-B1C3-FD31E0981759}" destId="{3D9FC5D2-E5B8-44CE-A513-AD1AA2412DC8}" srcOrd="4" destOrd="0" presId="urn:microsoft.com/office/officeart/2005/8/layout/vList2"/>
    <dgm:cxn modelId="{F145A595-729E-4488-AAFD-6652BDB7EA47}" type="presParOf" srcId="{CACC017A-76B8-485A-B1C3-FD31E0981759}" destId="{46F0A790-A6BD-48E8-93CB-D907B13D2B95}" srcOrd="5" destOrd="0" presId="urn:microsoft.com/office/officeart/2005/8/layout/vList2"/>
    <dgm:cxn modelId="{810980BB-F7A8-4856-9441-8ECDC9A9DCB5}" type="presParOf" srcId="{CACC017A-76B8-485A-B1C3-FD31E0981759}" destId="{C2B1D4B0-DEA1-433B-8D3E-BB27CABF842B}" srcOrd="6" destOrd="0" presId="urn:microsoft.com/office/officeart/2005/8/layout/vList2"/>
    <dgm:cxn modelId="{AF37B7F8-CF89-455F-88F3-46B94AE6241B}" type="presParOf" srcId="{CACC017A-76B8-485A-B1C3-FD31E0981759}" destId="{F39C473A-EF02-480C-8D75-5CD836D132CE}" srcOrd="7" destOrd="0" presId="urn:microsoft.com/office/officeart/2005/8/layout/vList2"/>
    <dgm:cxn modelId="{666FD466-2663-499F-A326-057B458FD259}" type="presParOf" srcId="{CACC017A-76B8-485A-B1C3-FD31E0981759}" destId="{302FC378-105D-41AD-AAA0-7CABD76C746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58EAE9-71AB-46F2-B140-7278AC43319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1FCD71-3B5F-4C19-BEF3-EDC4B85758D8}">
      <dgm:prSet/>
      <dgm:spPr/>
      <dgm:t>
        <a:bodyPr/>
        <a:lstStyle/>
        <a:p>
          <a:r>
            <a:rPr lang="en-IN" b="1"/>
            <a:t>GitLab vs. Other Tools</a:t>
          </a:r>
          <a:endParaRPr lang="en-US"/>
        </a:p>
      </dgm:t>
    </dgm:pt>
    <dgm:pt modelId="{39984C7B-D826-4DE9-9468-16190CB5078A}" type="parTrans" cxnId="{2D1D8DF7-0B3F-4887-AA3D-BD5598C9B25A}">
      <dgm:prSet/>
      <dgm:spPr/>
      <dgm:t>
        <a:bodyPr/>
        <a:lstStyle/>
        <a:p>
          <a:endParaRPr lang="en-US"/>
        </a:p>
      </dgm:t>
    </dgm:pt>
    <dgm:pt modelId="{23B0B379-A909-4619-9FE0-5A41C8111851}" type="sibTrans" cxnId="{2D1D8DF7-0B3F-4887-AA3D-BD5598C9B25A}">
      <dgm:prSet/>
      <dgm:spPr/>
      <dgm:t>
        <a:bodyPr/>
        <a:lstStyle/>
        <a:p>
          <a:endParaRPr lang="en-US"/>
        </a:p>
      </dgm:t>
    </dgm:pt>
    <dgm:pt modelId="{FE8EF192-11A4-411E-983A-186F1B63665B}">
      <dgm:prSet/>
      <dgm:spPr/>
      <dgm:t>
        <a:bodyPr/>
        <a:lstStyle/>
        <a:p>
          <a:r>
            <a:rPr lang="en-IN" b="1"/>
            <a:t>GitHub vs. GitLab</a:t>
          </a:r>
          <a:endParaRPr lang="en-US"/>
        </a:p>
      </dgm:t>
    </dgm:pt>
    <dgm:pt modelId="{0A2D7D3F-3AA8-48FC-A7D6-3F4527A0A170}" type="parTrans" cxnId="{BE08AB80-1F4A-419B-A977-58576AED25F2}">
      <dgm:prSet/>
      <dgm:spPr/>
      <dgm:t>
        <a:bodyPr/>
        <a:lstStyle/>
        <a:p>
          <a:endParaRPr lang="en-US"/>
        </a:p>
      </dgm:t>
    </dgm:pt>
    <dgm:pt modelId="{A2737D22-9E5B-48F4-A87A-C90CB2CC59A4}" type="sibTrans" cxnId="{BE08AB80-1F4A-419B-A977-58576AED25F2}">
      <dgm:prSet/>
      <dgm:spPr/>
      <dgm:t>
        <a:bodyPr/>
        <a:lstStyle/>
        <a:p>
          <a:endParaRPr lang="en-US"/>
        </a:p>
      </dgm:t>
    </dgm:pt>
    <dgm:pt modelId="{5F412AD6-30B7-47AF-A1E9-097B53CC4EAA}">
      <dgm:prSet/>
      <dgm:spPr/>
      <dgm:t>
        <a:bodyPr/>
        <a:lstStyle/>
        <a:p>
          <a:r>
            <a:rPr lang="en-IN"/>
            <a:t>GitHub focuses on version control and community collaboration; GitLab offers a more complete DevOps solution.</a:t>
          </a:r>
          <a:endParaRPr lang="en-US"/>
        </a:p>
      </dgm:t>
    </dgm:pt>
    <dgm:pt modelId="{750BAFAF-FD1B-4EEB-A179-B4745E81B010}" type="parTrans" cxnId="{BD159F9C-91C5-4F0F-B2AD-6957B5E8A993}">
      <dgm:prSet/>
      <dgm:spPr/>
      <dgm:t>
        <a:bodyPr/>
        <a:lstStyle/>
        <a:p>
          <a:endParaRPr lang="en-US"/>
        </a:p>
      </dgm:t>
    </dgm:pt>
    <dgm:pt modelId="{6B8C7779-7B32-41A7-A9D2-0164EB7E3DF7}" type="sibTrans" cxnId="{BD159F9C-91C5-4F0F-B2AD-6957B5E8A993}">
      <dgm:prSet/>
      <dgm:spPr/>
      <dgm:t>
        <a:bodyPr/>
        <a:lstStyle/>
        <a:p>
          <a:endParaRPr lang="en-US"/>
        </a:p>
      </dgm:t>
    </dgm:pt>
    <dgm:pt modelId="{FAC4730C-016E-4F50-8175-DD2657EEE585}">
      <dgm:prSet/>
      <dgm:spPr/>
      <dgm:t>
        <a:bodyPr/>
        <a:lstStyle/>
        <a:p>
          <a:r>
            <a:rPr lang="en-IN"/>
            <a:t>GitLab integrates CI/CD natively, while GitHub requires third-party integrations.</a:t>
          </a:r>
          <a:endParaRPr lang="en-US"/>
        </a:p>
      </dgm:t>
    </dgm:pt>
    <dgm:pt modelId="{9086BB09-D06C-47F5-8A95-BFE9A534217C}" type="parTrans" cxnId="{C0303CC1-36C6-4C7D-96F4-9A2177A44968}">
      <dgm:prSet/>
      <dgm:spPr/>
      <dgm:t>
        <a:bodyPr/>
        <a:lstStyle/>
        <a:p>
          <a:endParaRPr lang="en-US"/>
        </a:p>
      </dgm:t>
    </dgm:pt>
    <dgm:pt modelId="{9A725726-930A-4EE4-8120-C78FF14F5F71}" type="sibTrans" cxnId="{C0303CC1-36C6-4C7D-96F4-9A2177A44968}">
      <dgm:prSet/>
      <dgm:spPr/>
      <dgm:t>
        <a:bodyPr/>
        <a:lstStyle/>
        <a:p>
          <a:endParaRPr lang="en-US"/>
        </a:p>
      </dgm:t>
    </dgm:pt>
    <dgm:pt modelId="{CBE2E618-75D4-44F4-8717-A94EC77D979D}">
      <dgm:prSet/>
      <dgm:spPr/>
      <dgm:t>
        <a:bodyPr/>
        <a:lstStyle/>
        <a:p>
          <a:r>
            <a:rPr lang="en-IN" b="1"/>
            <a:t>Jenkins vs. GitLab CI/CD</a:t>
          </a:r>
          <a:endParaRPr lang="en-US"/>
        </a:p>
      </dgm:t>
    </dgm:pt>
    <dgm:pt modelId="{D7F36CE0-1A46-46F6-90AB-EC8E153863A5}" type="parTrans" cxnId="{AC47EBEE-45FF-4992-A328-350A5B736070}">
      <dgm:prSet/>
      <dgm:spPr/>
      <dgm:t>
        <a:bodyPr/>
        <a:lstStyle/>
        <a:p>
          <a:endParaRPr lang="en-US"/>
        </a:p>
      </dgm:t>
    </dgm:pt>
    <dgm:pt modelId="{7F86FD0E-302A-4648-BF05-3EA5EEE6E6AB}" type="sibTrans" cxnId="{AC47EBEE-45FF-4992-A328-350A5B736070}">
      <dgm:prSet/>
      <dgm:spPr/>
      <dgm:t>
        <a:bodyPr/>
        <a:lstStyle/>
        <a:p>
          <a:endParaRPr lang="en-US"/>
        </a:p>
      </dgm:t>
    </dgm:pt>
    <dgm:pt modelId="{C1DDBED3-FEB7-4C94-80F3-7F5EADE68227}">
      <dgm:prSet/>
      <dgm:spPr/>
      <dgm:t>
        <a:bodyPr/>
        <a:lstStyle/>
        <a:p>
          <a:r>
            <a:rPr lang="en-IN"/>
            <a:t>Jenkins requires additional plugins and setup; GitLab CI/CD is fully integrated with GitLab and easier to set up.</a:t>
          </a:r>
          <a:endParaRPr lang="en-US"/>
        </a:p>
      </dgm:t>
    </dgm:pt>
    <dgm:pt modelId="{BF5AE2DA-3B27-4F2B-A53E-4C3F0113041B}" type="parTrans" cxnId="{60A8004B-51A5-41D9-9DA4-08E1FA569F42}">
      <dgm:prSet/>
      <dgm:spPr/>
      <dgm:t>
        <a:bodyPr/>
        <a:lstStyle/>
        <a:p>
          <a:endParaRPr lang="en-US"/>
        </a:p>
      </dgm:t>
    </dgm:pt>
    <dgm:pt modelId="{3C23B7BC-2B4D-4757-A7D2-E0C999D4EF8C}" type="sibTrans" cxnId="{60A8004B-51A5-41D9-9DA4-08E1FA569F42}">
      <dgm:prSet/>
      <dgm:spPr/>
      <dgm:t>
        <a:bodyPr/>
        <a:lstStyle/>
        <a:p>
          <a:endParaRPr lang="en-US"/>
        </a:p>
      </dgm:t>
    </dgm:pt>
    <dgm:pt modelId="{5795C5E5-9171-49AC-A55F-118CE00ECE2C}" type="pres">
      <dgm:prSet presAssocID="{1458EAE9-71AB-46F2-B140-7278AC43319B}" presName="linear" presStyleCnt="0">
        <dgm:presLayoutVars>
          <dgm:animLvl val="lvl"/>
          <dgm:resizeHandles val="exact"/>
        </dgm:presLayoutVars>
      </dgm:prSet>
      <dgm:spPr/>
    </dgm:pt>
    <dgm:pt modelId="{20F64EDF-2719-4CC2-A634-69ECD9BEFB9B}" type="pres">
      <dgm:prSet presAssocID="{611FCD71-3B5F-4C19-BEF3-EDC4B85758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61EA1E-C219-48AD-A3F7-DE869C078412}" type="pres">
      <dgm:prSet presAssocID="{23B0B379-A909-4619-9FE0-5A41C8111851}" presName="spacer" presStyleCnt="0"/>
      <dgm:spPr/>
    </dgm:pt>
    <dgm:pt modelId="{07DD1E97-5AA0-4292-8065-F655C0338D10}" type="pres">
      <dgm:prSet presAssocID="{FE8EF192-11A4-411E-983A-186F1B6366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A01B06-14A3-437E-8BD7-A72870355786}" type="pres">
      <dgm:prSet presAssocID="{FE8EF192-11A4-411E-983A-186F1B63665B}" presName="childText" presStyleLbl="revTx" presStyleIdx="0" presStyleCnt="2">
        <dgm:presLayoutVars>
          <dgm:bulletEnabled val="1"/>
        </dgm:presLayoutVars>
      </dgm:prSet>
      <dgm:spPr/>
    </dgm:pt>
    <dgm:pt modelId="{07360C75-F92D-4BF7-9698-391C5D913177}" type="pres">
      <dgm:prSet presAssocID="{CBE2E618-75D4-44F4-8717-A94EC77D979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1F62E3-20D4-4153-909C-76C4ED08619A}" type="pres">
      <dgm:prSet presAssocID="{CBE2E618-75D4-44F4-8717-A94EC77D979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E463228-AFFA-4187-86E9-0E4ADBB71B34}" type="presOf" srcId="{1458EAE9-71AB-46F2-B140-7278AC43319B}" destId="{5795C5E5-9171-49AC-A55F-118CE00ECE2C}" srcOrd="0" destOrd="0" presId="urn:microsoft.com/office/officeart/2005/8/layout/vList2"/>
    <dgm:cxn modelId="{3427AF3C-C50F-4963-99B9-AB464346C70B}" type="presOf" srcId="{611FCD71-3B5F-4C19-BEF3-EDC4B85758D8}" destId="{20F64EDF-2719-4CC2-A634-69ECD9BEFB9B}" srcOrd="0" destOrd="0" presId="urn:microsoft.com/office/officeart/2005/8/layout/vList2"/>
    <dgm:cxn modelId="{C317DD45-D8BC-404C-A377-2B33CE197B1A}" type="presOf" srcId="{5F412AD6-30B7-47AF-A1E9-097B53CC4EAA}" destId="{9CA01B06-14A3-437E-8BD7-A72870355786}" srcOrd="0" destOrd="0" presId="urn:microsoft.com/office/officeart/2005/8/layout/vList2"/>
    <dgm:cxn modelId="{465D8147-03BF-4E1D-ABC4-A07E174706BF}" type="presOf" srcId="{FE8EF192-11A4-411E-983A-186F1B63665B}" destId="{07DD1E97-5AA0-4292-8065-F655C0338D10}" srcOrd="0" destOrd="0" presId="urn:microsoft.com/office/officeart/2005/8/layout/vList2"/>
    <dgm:cxn modelId="{60A8004B-51A5-41D9-9DA4-08E1FA569F42}" srcId="{CBE2E618-75D4-44F4-8717-A94EC77D979D}" destId="{C1DDBED3-FEB7-4C94-80F3-7F5EADE68227}" srcOrd="0" destOrd="0" parTransId="{BF5AE2DA-3B27-4F2B-A53E-4C3F0113041B}" sibTransId="{3C23B7BC-2B4D-4757-A7D2-E0C999D4EF8C}"/>
    <dgm:cxn modelId="{BE08AB80-1F4A-419B-A977-58576AED25F2}" srcId="{1458EAE9-71AB-46F2-B140-7278AC43319B}" destId="{FE8EF192-11A4-411E-983A-186F1B63665B}" srcOrd="1" destOrd="0" parTransId="{0A2D7D3F-3AA8-48FC-A7D6-3F4527A0A170}" sibTransId="{A2737D22-9E5B-48F4-A87A-C90CB2CC59A4}"/>
    <dgm:cxn modelId="{BD159F9C-91C5-4F0F-B2AD-6957B5E8A993}" srcId="{FE8EF192-11A4-411E-983A-186F1B63665B}" destId="{5F412AD6-30B7-47AF-A1E9-097B53CC4EAA}" srcOrd="0" destOrd="0" parTransId="{750BAFAF-FD1B-4EEB-A179-B4745E81B010}" sibTransId="{6B8C7779-7B32-41A7-A9D2-0164EB7E3DF7}"/>
    <dgm:cxn modelId="{F051CEA5-5530-4868-8234-9C61F6AB8B4B}" type="presOf" srcId="{C1DDBED3-FEB7-4C94-80F3-7F5EADE68227}" destId="{BF1F62E3-20D4-4153-909C-76C4ED08619A}" srcOrd="0" destOrd="0" presId="urn:microsoft.com/office/officeart/2005/8/layout/vList2"/>
    <dgm:cxn modelId="{C0303CC1-36C6-4C7D-96F4-9A2177A44968}" srcId="{FE8EF192-11A4-411E-983A-186F1B63665B}" destId="{FAC4730C-016E-4F50-8175-DD2657EEE585}" srcOrd="1" destOrd="0" parTransId="{9086BB09-D06C-47F5-8A95-BFE9A534217C}" sibTransId="{9A725726-930A-4EE4-8120-C78FF14F5F71}"/>
    <dgm:cxn modelId="{BD5CFBCA-2678-4742-A7CA-FC954B2CC491}" type="presOf" srcId="{CBE2E618-75D4-44F4-8717-A94EC77D979D}" destId="{07360C75-F92D-4BF7-9698-391C5D913177}" srcOrd="0" destOrd="0" presId="urn:microsoft.com/office/officeart/2005/8/layout/vList2"/>
    <dgm:cxn modelId="{DF6E07DF-5951-463A-B92A-94ED9B3CFD38}" type="presOf" srcId="{FAC4730C-016E-4F50-8175-DD2657EEE585}" destId="{9CA01B06-14A3-437E-8BD7-A72870355786}" srcOrd="0" destOrd="1" presId="urn:microsoft.com/office/officeart/2005/8/layout/vList2"/>
    <dgm:cxn modelId="{AC47EBEE-45FF-4992-A328-350A5B736070}" srcId="{1458EAE9-71AB-46F2-B140-7278AC43319B}" destId="{CBE2E618-75D4-44F4-8717-A94EC77D979D}" srcOrd="2" destOrd="0" parTransId="{D7F36CE0-1A46-46F6-90AB-EC8E153863A5}" sibTransId="{7F86FD0E-302A-4648-BF05-3EA5EEE6E6AB}"/>
    <dgm:cxn modelId="{2D1D8DF7-0B3F-4887-AA3D-BD5598C9B25A}" srcId="{1458EAE9-71AB-46F2-B140-7278AC43319B}" destId="{611FCD71-3B5F-4C19-BEF3-EDC4B85758D8}" srcOrd="0" destOrd="0" parTransId="{39984C7B-D826-4DE9-9468-16190CB5078A}" sibTransId="{23B0B379-A909-4619-9FE0-5A41C8111851}"/>
    <dgm:cxn modelId="{ABF4CD61-9FD2-4837-80A1-C4FA4169E0FD}" type="presParOf" srcId="{5795C5E5-9171-49AC-A55F-118CE00ECE2C}" destId="{20F64EDF-2719-4CC2-A634-69ECD9BEFB9B}" srcOrd="0" destOrd="0" presId="urn:microsoft.com/office/officeart/2005/8/layout/vList2"/>
    <dgm:cxn modelId="{28FFFB35-15C0-4298-920E-E7CBB18DCDDB}" type="presParOf" srcId="{5795C5E5-9171-49AC-A55F-118CE00ECE2C}" destId="{9361EA1E-C219-48AD-A3F7-DE869C078412}" srcOrd="1" destOrd="0" presId="urn:microsoft.com/office/officeart/2005/8/layout/vList2"/>
    <dgm:cxn modelId="{B03CF1C5-3D5F-4563-B68A-9186A0047A34}" type="presParOf" srcId="{5795C5E5-9171-49AC-A55F-118CE00ECE2C}" destId="{07DD1E97-5AA0-4292-8065-F655C0338D10}" srcOrd="2" destOrd="0" presId="urn:microsoft.com/office/officeart/2005/8/layout/vList2"/>
    <dgm:cxn modelId="{870CDE4E-B96A-47B4-AEEB-B2F3324058A9}" type="presParOf" srcId="{5795C5E5-9171-49AC-A55F-118CE00ECE2C}" destId="{9CA01B06-14A3-437E-8BD7-A72870355786}" srcOrd="3" destOrd="0" presId="urn:microsoft.com/office/officeart/2005/8/layout/vList2"/>
    <dgm:cxn modelId="{FC3E201F-D9E9-4821-8D93-A49D8D25EB3A}" type="presParOf" srcId="{5795C5E5-9171-49AC-A55F-118CE00ECE2C}" destId="{07360C75-F92D-4BF7-9698-391C5D913177}" srcOrd="4" destOrd="0" presId="urn:microsoft.com/office/officeart/2005/8/layout/vList2"/>
    <dgm:cxn modelId="{AF794EDE-5F9E-4E65-B8C3-BDBC701435EE}" type="presParOf" srcId="{5795C5E5-9171-49AC-A55F-118CE00ECE2C}" destId="{BF1F62E3-20D4-4153-909C-76C4ED08619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9C0F3E-42D8-4A3C-912D-23924296D66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17F878-20A0-43AF-888E-3EE23257080D}">
      <dgm:prSet/>
      <dgm:spPr/>
      <dgm:t>
        <a:bodyPr/>
        <a:lstStyle/>
        <a:p>
          <a:r>
            <a:rPr lang="en-US" b="1" i="0" baseline="0"/>
            <a:t>Getting Started with GitLab</a:t>
          </a:r>
          <a:endParaRPr lang="en-US"/>
        </a:p>
      </dgm:t>
    </dgm:pt>
    <dgm:pt modelId="{9EF5C632-5A04-4176-BBFE-F34DC17E18FB}" type="parTrans" cxnId="{65150D1E-57D3-48B3-9471-6A5FD63AE773}">
      <dgm:prSet/>
      <dgm:spPr/>
      <dgm:t>
        <a:bodyPr/>
        <a:lstStyle/>
        <a:p>
          <a:endParaRPr lang="en-US"/>
        </a:p>
      </dgm:t>
    </dgm:pt>
    <dgm:pt modelId="{F0B7053D-B7CF-4012-B9E1-6ED7ACC487EC}" type="sibTrans" cxnId="{65150D1E-57D3-48B3-9471-6A5FD63AE773}">
      <dgm:prSet/>
      <dgm:spPr/>
      <dgm:t>
        <a:bodyPr/>
        <a:lstStyle/>
        <a:p>
          <a:endParaRPr lang="en-US"/>
        </a:p>
      </dgm:t>
    </dgm:pt>
    <dgm:pt modelId="{E3D64619-9575-4E96-ADA1-F182A9D27FC3}">
      <dgm:prSet/>
      <dgm:spPr/>
      <dgm:t>
        <a:bodyPr/>
        <a:lstStyle/>
        <a:p>
          <a:r>
            <a:rPr lang="en-US" b="1" i="0" baseline="0"/>
            <a:t>Sign Up</a:t>
          </a:r>
          <a:endParaRPr lang="en-US"/>
        </a:p>
      </dgm:t>
    </dgm:pt>
    <dgm:pt modelId="{09638EFD-9EAE-4C56-AEB2-01DA7F5A0291}" type="parTrans" cxnId="{37525FF4-90F2-492B-840A-9A9BBEE4C7A7}">
      <dgm:prSet/>
      <dgm:spPr/>
      <dgm:t>
        <a:bodyPr/>
        <a:lstStyle/>
        <a:p>
          <a:endParaRPr lang="en-US"/>
        </a:p>
      </dgm:t>
    </dgm:pt>
    <dgm:pt modelId="{4DD37309-4CE7-4EBB-99B3-6D6F5F659323}" type="sibTrans" cxnId="{37525FF4-90F2-492B-840A-9A9BBEE4C7A7}">
      <dgm:prSet/>
      <dgm:spPr/>
      <dgm:t>
        <a:bodyPr/>
        <a:lstStyle/>
        <a:p>
          <a:endParaRPr lang="en-US"/>
        </a:p>
      </dgm:t>
    </dgm:pt>
    <dgm:pt modelId="{FC4EBB3F-A29A-4FC1-B15D-DA52BFDFFED6}">
      <dgm:prSet/>
      <dgm:spPr/>
      <dgm:t>
        <a:bodyPr/>
        <a:lstStyle/>
        <a:p>
          <a:r>
            <a:rPr lang="en-US" b="0" i="0" baseline="0"/>
            <a:t>Create an account on </a:t>
          </a:r>
          <a:r>
            <a:rPr lang="en-US" b="0" i="0" baseline="0">
              <a:hlinkClick xmlns:r="http://schemas.openxmlformats.org/officeDocument/2006/relationships" r:id="rId1"/>
            </a:rPr>
            <a:t>GitLab</a:t>
          </a:r>
          <a:r>
            <a:rPr lang="en-US" b="0" i="0" baseline="0"/>
            <a:t>.</a:t>
          </a:r>
          <a:endParaRPr lang="en-US"/>
        </a:p>
      </dgm:t>
    </dgm:pt>
    <dgm:pt modelId="{03A2A32F-F813-4D13-BFD1-CEDE46CC6311}" type="parTrans" cxnId="{6D8E43A3-EB1B-4273-8BB4-50DC25985008}">
      <dgm:prSet/>
      <dgm:spPr/>
      <dgm:t>
        <a:bodyPr/>
        <a:lstStyle/>
        <a:p>
          <a:endParaRPr lang="en-US"/>
        </a:p>
      </dgm:t>
    </dgm:pt>
    <dgm:pt modelId="{70FD2956-7F4D-4AD5-A67C-4ACAEA213300}" type="sibTrans" cxnId="{6D8E43A3-EB1B-4273-8BB4-50DC25985008}">
      <dgm:prSet/>
      <dgm:spPr/>
      <dgm:t>
        <a:bodyPr/>
        <a:lstStyle/>
        <a:p>
          <a:endParaRPr lang="en-US"/>
        </a:p>
      </dgm:t>
    </dgm:pt>
    <dgm:pt modelId="{59A22759-5AFE-4C59-BE5F-7C37B2D94EB1}">
      <dgm:prSet/>
      <dgm:spPr/>
      <dgm:t>
        <a:bodyPr/>
        <a:lstStyle/>
        <a:p>
          <a:r>
            <a:rPr lang="en-US" b="0" i="0" baseline="0"/>
            <a:t>Set up a new repository or project.</a:t>
          </a:r>
          <a:endParaRPr lang="en-US"/>
        </a:p>
      </dgm:t>
    </dgm:pt>
    <dgm:pt modelId="{45EEB635-7E60-40CE-AE86-9211AF72E98B}" type="parTrans" cxnId="{4848C417-FBC8-484B-A162-744B6BC0FDC0}">
      <dgm:prSet/>
      <dgm:spPr/>
      <dgm:t>
        <a:bodyPr/>
        <a:lstStyle/>
        <a:p>
          <a:endParaRPr lang="en-US"/>
        </a:p>
      </dgm:t>
    </dgm:pt>
    <dgm:pt modelId="{B0FFB675-3638-4777-9E64-1839BCEC2A6C}" type="sibTrans" cxnId="{4848C417-FBC8-484B-A162-744B6BC0FDC0}">
      <dgm:prSet/>
      <dgm:spPr/>
      <dgm:t>
        <a:bodyPr/>
        <a:lstStyle/>
        <a:p>
          <a:endParaRPr lang="en-US"/>
        </a:p>
      </dgm:t>
    </dgm:pt>
    <dgm:pt modelId="{255B94B8-62DB-40B8-BBE8-C81680A77470}">
      <dgm:prSet/>
      <dgm:spPr/>
      <dgm:t>
        <a:bodyPr/>
        <a:lstStyle/>
        <a:p>
          <a:r>
            <a:rPr lang="en-US" b="1" i="0" baseline="0"/>
            <a:t>Creating a Simple CI/CD Pipeline</a:t>
          </a:r>
          <a:endParaRPr lang="en-US"/>
        </a:p>
      </dgm:t>
    </dgm:pt>
    <dgm:pt modelId="{9949B85C-A75D-4785-8278-39919EB00CCD}" type="parTrans" cxnId="{F58BC8F4-D57E-47E9-9DD5-B69F5C574190}">
      <dgm:prSet/>
      <dgm:spPr/>
      <dgm:t>
        <a:bodyPr/>
        <a:lstStyle/>
        <a:p>
          <a:endParaRPr lang="en-US"/>
        </a:p>
      </dgm:t>
    </dgm:pt>
    <dgm:pt modelId="{2EFDFE99-E199-46CC-B733-BFD4FC62A262}" type="sibTrans" cxnId="{F58BC8F4-D57E-47E9-9DD5-B69F5C574190}">
      <dgm:prSet/>
      <dgm:spPr/>
      <dgm:t>
        <a:bodyPr/>
        <a:lstStyle/>
        <a:p>
          <a:endParaRPr lang="en-US"/>
        </a:p>
      </dgm:t>
    </dgm:pt>
    <dgm:pt modelId="{8318D226-8118-40A6-AA43-D82E9DDDC7DA}">
      <dgm:prSet/>
      <dgm:spPr/>
      <dgm:t>
        <a:bodyPr/>
        <a:lstStyle/>
        <a:p>
          <a:r>
            <a:rPr lang="en-US" b="0" i="0" baseline="0"/>
            <a:t>Create a .gitlab-ci.yml file to define your pipeline stages (build, test, deploy).</a:t>
          </a:r>
          <a:endParaRPr lang="en-US"/>
        </a:p>
      </dgm:t>
    </dgm:pt>
    <dgm:pt modelId="{308A7F53-CE4D-4C39-80E0-F08653C14CDE}" type="parTrans" cxnId="{AE51C316-FACB-4A95-8181-0E4D28B5C35C}">
      <dgm:prSet/>
      <dgm:spPr/>
      <dgm:t>
        <a:bodyPr/>
        <a:lstStyle/>
        <a:p>
          <a:endParaRPr lang="en-US"/>
        </a:p>
      </dgm:t>
    </dgm:pt>
    <dgm:pt modelId="{3BFBAF75-4813-40C1-A7D3-DF2A563665EA}" type="sibTrans" cxnId="{AE51C316-FACB-4A95-8181-0E4D28B5C35C}">
      <dgm:prSet/>
      <dgm:spPr/>
      <dgm:t>
        <a:bodyPr/>
        <a:lstStyle/>
        <a:p>
          <a:endParaRPr lang="en-US"/>
        </a:p>
      </dgm:t>
    </dgm:pt>
    <dgm:pt modelId="{E22ACE41-0BDC-4B84-83FD-6D97275629AA}">
      <dgm:prSet/>
      <dgm:spPr/>
      <dgm:t>
        <a:bodyPr/>
        <a:lstStyle/>
        <a:p>
          <a:r>
            <a:rPr lang="en-US" b="1" i="0" baseline="0"/>
            <a:t>Collaboration</a:t>
          </a:r>
          <a:endParaRPr lang="en-US"/>
        </a:p>
      </dgm:t>
    </dgm:pt>
    <dgm:pt modelId="{E598E5FA-77A7-465D-A033-0176592E8D56}" type="parTrans" cxnId="{892E607F-9CB9-40AE-8CFF-870927552E89}">
      <dgm:prSet/>
      <dgm:spPr/>
      <dgm:t>
        <a:bodyPr/>
        <a:lstStyle/>
        <a:p>
          <a:endParaRPr lang="en-US"/>
        </a:p>
      </dgm:t>
    </dgm:pt>
    <dgm:pt modelId="{FB6C77B1-CDF6-46CA-AC75-5D1FB8AF0922}" type="sibTrans" cxnId="{892E607F-9CB9-40AE-8CFF-870927552E89}">
      <dgm:prSet/>
      <dgm:spPr/>
      <dgm:t>
        <a:bodyPr/>
        <a:lstStyle/>
        <a:p>
          <a:endParaRPr lang="en-US"/>
        </a:p>
      </dgm:t>
    </dgm:pt>
    <dgm:pt modelId="{893DF90D-C9D8-48C2-B828-167C19B3092C}">
      <dgm:prSet/>
      <dgm:spPr/>
      <dgm:t>
        <a:bodyPr/>
        <a:lstStyle/>
        <a:p>
          <a:r>
            <a:rPr lang="en-US" b="0" i="0" baseline="0"/>
            <a:t>Invite team members to your project.</a:t>
          </a:r>
          <a:endParaRPr lang="en-US"/>
        </a:p>
      </dgm:t>
    </dgm:pt>
    <dgm:pt modelId="{421D9620-8124-4832-9499-E065ADADFAED}" type="parTrans" cxnId="{0DF78A7F-0E50-428C-BD07-29544545C54C}">
      <dgm:prSet/>
      <dgm:spPr/>
      <dgm:t>
        <a:bodyPr/>
        <a:lstStyle/>
        <a:p>
          <a:endParaRPr lang="en-US"/>
        </a:p>
      </dgm:t>
    </dgm:pt>
    <dgm:pt modelId="{B6A9E0F4-B0BA-4803-B6CB-B6BF8B3E22AF}" type="sibTrans" cxnId="{0DF78A7F-0E50-428C-BD07-29544545C54C}">
      <dgm:prSet/>
      <dgm:spPr/>
      <dgm:t>
        <a:bodyPr/>
        <a:lstStyle/>
        <a:p>
          <a:endParaRPr lang="en-US"/>
        </a:p>
      </dgm:t>
    </dgm:pt>
    <dgm:pt modelId="{4BCA5E6E-E252-429E-86E0-E827C52890E6}">
      <dgm:prSet/>
      <dgm:spPr/>
      <dgm:t>
        <a:bodyPr/>
        <a:lstStyle/>
        <a:p>
          <a:r>
            <a:rPr lang="en-US" b="0" i="0" baseline="0"/>
            <a:t>Create issues, assign tasks, and start working</a:t>
          </a:r>
          <a:endParaRPr lang="en-US"/>
        </a:p>
      </dgm:t>
    </dgm:pt>
    <dgm:pt modelId="{68654164-E99F-4923-9500-DB6F41C57D18}" type="parTrans" cxnId="{B4BF34F5-00AA-47E6-96F3-435B10CB26BE}">
      <dgm:prSet/>
      <dgm:spPr/>
      <dgm:t>
        <a:bodyPr/>
        <a:lstStyle/>
        <a:p>
          <a:endParaRPr lang="en-US"/>
        </a:p>
      </dgm:t>
    </dgm:pt>
    <dgm:pt modelId="{145ABA38-7279-4F8E-820F-11F3FEDFDD13}" type="sibTrans" cxnId="{B4BF34F5-00AA-47E6-96F3-435B10CB26BE}">
      <dgm:prSet/>
      <dgm:spPr/>
      <dgm:t>
        <a:bodyPr/>
        <a:lstStyle/>
        <a:p>
          <a:endParaRPr lang="en-US"/>
        </a:p>
      </dgm:t>
    </dgm:pt>
    <dgm:pt modelId="{8E8D88E6-7BE4-43A3-9D28-217AA953E749}" type="pres">
      <dgm:prSet presAssocID="{CD9C0F3E-42D8-4A3C-912D-23924296D665}" presName="linear" presStyleCnt="0">
        <dgm:presLayoutVars>
          <dgm:dir/>
          <dgm:animLvl val="lvl"/>
          <dgm:resizeHandles val="exact"/>
        </dgm:presLayoutVars>
      </dgm:prSet>
      <dgm:spPr/>
    </dgm:pt>
    <dgm:pt modelId="{BDE6EC74-31C3-4AE7-988F-F04B16020AE7}" type="pres">
      <dgm:prSet presAssocID="{4517F878-20A0-43AF-888E-3EE23257080D}" presName="parentLin" presStyleCnt="0"/>
      <dgm:spPr/>
    </dgm:pt>
    <dgm:pt modelId="{2B473D56-5B02-45F4-9F16-B33B8226AFEE}" type="pres">
      <dgm:prSet presAssocID="{4517F878-20A0-43AF-888E-3EE23257080D}" presName="parentLeftMargin" presStyleLbl="node1" presStyleIdx="0" presStyleCnt="4"/>
      <dgm:spPr/>
    </dgm:pt>
    <dgm:pt modelId="{3BF71F7A-95B0-4C7F-8FAC-D084C7624995}" type="pres">
      <dgm:prSet presAssocID="{4517F878-20A0-43AF-888E-3EE2325708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5D1375-3C37-4C71-8362-447B3947DA3A}" type="pres">
      <dgm:prSet presAssocID="{4517F878-20A0-43AF-888E-3EE23257080D}" presName="negativeSpace" presStyleCnt="0"/>
      <dgm:spPr/>
    </dgm:pt>
    <dgm:pt modelId="{B1217566-585A-4179-9B28-5D8D21EB4C0C}" type="pres">
      <dgm:prSet presAssocID="{4517F878-20A0-43AF-888E-3EE23257080D}" presName="childText" presStyleLbl="conFgAcc1" presStyleIdx="0" presStyleCnt="4">
        <dgm:presLayoutVars>
          <dgm:bulletEnabled val="1"/>
        </dgm:presLayoutVars>
      </dgm:prSet>
      <dgm:spPr/>
    </dgm:pt>
    <dgm:pt modelId="{75721977-61AA-404F-A547-4086A67C4E10}" type="pres">
      <dgm:prSet presAssocID="{F0B7053D-B7CF-4012-B9E1-6ED7ACC487EC}" presName="spaceBetweenRectangles" presStyleCnt="0"/>
      <dgm:spPr/>
    </dgm:pt>
    <dgm:pt modelId="{D92E5F5C-9CDA-4A7E-8F2A-BA3BF45023D5}" type="pres">
      <dgm:prSet presAssocID="{E3D64619-9575-4E96-ADA1-F182A9D27FC3}" presName="parentLin" presStyleCnt="0"/>
      <dgm:spPr/>
    </dgm:pt>
    <dgm:pt modelId="{4CE2F6F8-D63F-4278-A485-8A6B66CF7074}" type="pres">
      <dgm:prSet presAssocID="{E3D64619-9575-4E96-ADA1-F182A9D27FC3}" presName="parentLeftMargin" presStyleLbl="node1" presStyleIdx="0" presStyleCnt="4"/>
      <dgm:spPr/>
    </dgm:pt>
    <dgm:pt modelId="{87E53A5A-E648-4F31-BF21-76FA7D1A23D1}" type="pres">
      <dgm:prSet presAssocID="{E3D64619-9575-4E96-ADA1-F182A9D27F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2C254C-3EDD-4620-994F-2C2D14CCF703}" type="pres">
      <dgm:prSet presAssocID="{E3D64619-9575-4E96-ADA1-F182A9D27FC3}" presName="negativeSpace" presStyleCnt="0"/>
      <dgm:spPr/>
    </dgm:pt>
    <dgm:pt modelId="{107B1B36-A6ED-40C3-82AA-49A17560D8E5}" type="pres">
      <dgm:prSet presAssocID="{E3D64619-9575-4E96-ADA1-F182A9D27FC3}" presName="childText" presStyleLbl="conFgAcc1" presStyleIdx="1" presStyleCnt="4">
        <dgm:presLayoutVars>
          <dgm:bulletEnabled val="1"/>
        </dgm:presLayoutVars>
      </dgm:prSet>
      <dgm:spPr/>
    </dgm:pt>
    <dgm:pt modelId="{96B1F800-B3A0-4278-9B65-F70B3AA92031}" type="pres">
      <dgm:prSet presAssocID="{4DD37309-4CE7-4EBB-99B3-6D6F5F659323}" presName="spaceBetweenRectangles" presStyleCnt="0"/>
      <dgm:spPr/>
    </dgm:pt>
    <dgm:pt modelId="{4CFF228D-FBC7-4775-BF45-8720B30F3AEF}" type="pres">
      <dgm:prSet presAssocID="{255B94B8-62DB-40B8-BBE8-C81680A77470}" presName="parentLin" presStyleCnt="0"/>
      <dgm:spPr/>
    </dgm:pt>
    <dgm:pt modelId="{6D3AE513-B596-4568-8802-A24E78842CCB}" type="pres">
      <dgm:prSet presAssocID="{255B94B8-62DB-40B8-BBE8-C81680A77470}" presName="parentLeftMargin" presStyleLbl="node1" presStyleIdx="1" presStyleCnt="4"/>
      <dgm:spPr/>
    </dgm:pt>
    <dgm:pt modelId="{C9E9A8A0-EB91-489F-963C-16F9B8204103}" type="pres">
      <dgm:prSet presAssocID="{255B94B8-62DB-40B8-BBE8-C81680A774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8CF056-D394-45C1-93AF-17118B81CEF9}" type="pres">
      <dgm:prSet presAssocID="{255B94B8-62DB-40B8-BBE8-C81680A77470}" presName="negativeSpace" presStyleCnt="0"/>
      <dgm:spPr/>
    </dgm:pt>
    <dgm:pt modelId="{1D6FE92F-5C44-4FA3-BE55-F250D9D70C21}" type="pres">
      <dgm:prSet presAssocID="{255B94B8-62DB-40B8-BBE8-C81680A77470}" presName="childText" presStyleLbl="conFgAcc1" presStyleIdx="2" presStyleCnt="4">
        <dgm:presLayoutVars>
          <dgm:bulletEnabled val="1"/>
        </dgm:presLayoutVars>
      </dgm:prSet>
      <dgm:spPr/>
    </dgm:pt>
    <dgm:pt modelId="{69C05D23-3467-4792-AEEE-77BA621DA2A6}" type="pres">
      <dgm:prSet presAssocID="{2EFDFE99-E199-46CC-B733-BFD4FC62A262}" presName="spaceBetweenRectangles" presStyleCnt="0"/>
      <dgm:spPr/>
    </dgm:pt>
    <dgm:pt modelId="{C4A0113B-930E-4CD0-85E4-6036BF98ED14}" type="pres">
      <dgm:prSet presAssocID="{E22ACE41-0BDC-4B84-83FD-6D97275629AA}" presName="parentLin" presStyleCnt="0"/>
      <dgm:spPr/>
    </dgm:pt>
    <dgm:pt modelId="{EEE107CD-475E-45DE-A943-FCC2D1507558}" type="pres">
      <dgm:prSet presAssocID="{E22ACE41-0BDC-4B84-83FD-6D97275629AA}" presName="parentLeftMargin" presStyleLbl="node1" presStyleIdx="2" presStyleCnt="4"/>
      <dgm:spPr/>
    </dgm:pt>
    <dgm:pt modelId="{193D602B-902B-4D8E-BAF7-C3A901F52C8F}" type="pres">
      <dgm:prSet presAssocID="{E22ACE41-0BDC-4B84-83FD-6D97275629A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9605AC-C426-4B20-89BB-EE4388A6D924}" type="pres">
      <dgm:prSet presAssocID="{E22ACE41-0BDC-4B84-83FD-6D97275629AA}" presName="negativeSpace" presStyleCnt="0"/>
      <dgm:spPr/>
    </dgm:pt>
    <dgm:pt modelId="{D63A50FF-1584-4BFF-964B-C75148B1326D}" type="pres">
      <dgm:prSet presAssocID="{E22ACE41-0BDC-4B84-83FD-6D97275629A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3C41814-C76D-4C64-8C75-61B9590ED5AC}" type="presOf" srcId="{893DF90D-C9D8-48C2-B828-167C19B3092C}" destId="{D63A50FF-1584-4BFF-964B-C75148B1326D}" srcOrd="0" destOrd="0" presId="urn:microsoft.com/office/officeart/2005/8/layout/list1"/>
    <dgm:cxn modelId="{D5146015-28E5-4564-A610-DD98FD74FC85}" type="presOf" srcId="{255B94B8-62DB-40B8-BBE8-C81680A77470}" destId="{6D3AE513-B596-4568-8802-A24E78842CCB}" srcOrd="0" destOrd="0" presId="urn:microsoft.com/office/officeart/2005/8/layout/list1"/>
    <dgm:cxn modelId="{AE51C316-FACB-4A95-8181-0E4D28B5C35C}" srcId="{255B94B8-62DB-40B8-BBE8-C81680A77470}" destId="{8318D226-8118-40A6-AA43-D82E9DDDC7DA}" srcOrd="0" destOrd="0" parTransId="{308A7F53-CE4D-4C39-80E0-F08653C14CDE}" sibTransId="{3BFBAF75-4813-40C1-A7D3-DF2A563665EA}"/>
    <dgm:cxn modelId="{8C071617-4641-453F-8491-7A0753EB4C5F}" type="presOf" srcId="{4517F878-20A0-43AF-888E-3EE23257080D}" destId="{3BF71F7A-95B0-4C7F-8FAC-D084C7624995}" srcOrd="1" destOrd="0" presId="urn:microsoft.com/office/officeart/2005/8/layout/list1"/>
    <dgm:cxn modelId="{4848C417-FBC8-484B-A162-744B6BC0FDC0}" srcId="{E3D64619-9575-4E96-ADA1-F182A9D27FC3}" destId="{59A22759-5AFE-4C59-BE5F-7C37B2D94EB1}" srcOrd="1" destOrd="0" parTransId="{45EEB635-7E60-40CE-AE86-9211AF72E98B}" sibTransId="{B0FFB675-3638-4777-9E64-1839BCEC2A6C}"/>
    <dgm:cxn modelId="{65150D1E-57D3-48B3-9471-6A5FD63AE773}" srcId="{CD9C0F3E-42D8-4A3C-912D-23924296D665}" destId="{4517F878-20A0-43AF-888E-3EE23257080D}" srcOrd="0" destOrd="0" parTransId="{9EF5C632-5A04-4176-BBFE-F34DC17E18FB}" sibTransId="{F0B7053D-B7CF-4012-B9E1-6ED7ACC487EC}"/>
    <dgm:cxn modelId="{95873840-9EF4-4882-A0FD-1D25A56F9F1D}" type="presOf" srcId="{E22ACE41-0BDC-4B84-83FD-6D97275629AA}" destId="{193D602B-902B-4D8E-BAF7-C3A901F52C8F}" srcOrd="1" destOrd="0" presId="urn:microsoft.com/office/officeart/2005/8/layout/list1"/>
    <dgm:cxn modelId="{8A9E8066-9317-4DDE-92CA-850078929633}" type="presOf" srcId="{8318D226-8118-40A6-AA43-D82E9DDDC7DA}" destId="{1D6FE92F-5C44-4FA3-BE55-F250D9D70C21}" srcOrd="0" destOrd="0" presId="urn:microsoft.com/office/officeart/2005/8/layout/list1"/>
    <dgm:cxn modelId="{C6AE9571-49BE-4E2E-A90D-ED3758E99415}" type="presOf" srcId="{E3D64619-9575-4E96-ADA1-F182A9D27FC3}" destId="{4CE2F6F8-D63F-4278-A485-8A6B66CF7074}" srcOrd="0" destOrd="0" presId="urn:microsoft.com/office/officeart/2005/8/layout/list1"/>
    <dgm:cxn modelId="{507BD053-ABF7-4A23-AABA-F5360874E9DA}" type="presOf" srcId="{E3D64619-9575-4E96-ADA1-F182A9D27FC3}" destId="{87E53A5A-E648-4F31-BF21-76FA7D1A23D1}" srcOrd="1" destOrd="0" presId="urn:microsoft.com/office/officeart/2005/8/layout/list1"/>
    <dgm:cxn modelId="{417D6559-D4A2-4BC7-A522-75BFFF007DAE}" type="presOf" srcId="{4517F878-20A0-43AF-888E-3EE23257080D}" destId="{2B473D56-5B02-45F4-9F16-B33B8226AFEE}" srcOrd="0" destOrd="0" presId="urn:microsoft.com/office/officeart/2005/8/layout/list1"/>
    <dgm:cxn modelId="{9A5C747B-7F03-4419-8890-55C447FA58D3}" type="presOf" srcId="{59A22759-5AFE-4C59-BE5F-7C37B2D94EB1}" destId="{107B1B36-A6ED-40C3-82AA-49A17560D8E5}" srcOrd="0" destOrd="1" presId="urn:microsoft.com/office/officeart/2005/8/layout/list1"/>
    <dgm:cxn modelId="{892E607F-9CB9-40AE-8CFF-870927552E89}" srcId="{CD9C0F3E-42D8-4A3C-912D-23924296D665}" destId="{E22ACE41-0BDC-4B84-83FD-6D97275629AA}" srcOrd="3" destOrd="0" parTransId="{E598E5FA-77A7-465D-A033-0176592E8D56}" sibTransId="{FB6C77B1-CDF6-46CA-AC75-5D1FB8AF0922}"/>
    <dgm:cxn modelId="{0DF78A7F-0E50-428C-BD07-29544545C54C}" srcId="{E22ACE41-0BDC-4B84-83FD-6D97275629AA}" destId="{893DF90D-C9D8-48C2-B828-167C19B3092C}" srcOrd="0" destOrd="0" parTransId="{421D9620-8124-4832-9499-E065ADADFAED}" sibTransId="{B6A9E0F4-B0BA-4803-B6CB-B6BF8B3E22AF}"/>
    <dgm:cxn modelId="{3D497297-F4A3-479A-B061-80DB478E7B03}" type="presOf" srcId="{255B94B8-62DB-40B8-BBE8-C81680A77470}" destId="{C9E9A8A0-EB91-489F-963C-16F9B8204103}" srcOrd="1" destOrd="0" presId="urn:microsoft.com/office/officeart/2005/8/layout/list1"/>
    <dgm:cxn modelId="{85578A99-40D8-444F-B5B5-1D20C94F0A9D}" type="presOf" srcId="{CD9C0F3E-42D8-4A3C-912D-23924296D665}" destId="{8E8D88E6-7BE4-43A3-9D28-217AA953E749}" srcOrd="0" destOrd="0" presId="urn:microsoft.com/office/officeart/2005/8/layout/list1"/>
    <dgm:cxn modelId="{6D8E43A3-EB1B-4273-8BB4-50DC25985008}" srcId="{E3D64619-9575-4E96-ADA1-F182A9D27FC3}" destId="{FC4EBB3F-A29A-4FC1-B15D-DA52BFDFFED6}" srcOrd="0" destOrd="0" parTransId="{03A2A32F-F813-4D13-BFD1-CEDE46CC6311}" sibTransId="{70FD2956-7F4D-4AD5-A67C-4ACAEA213300}"/>
    <dgm:cxn modelId="{8923B8A5-7EEF-45F4-AAAC-032C569C79A8}" type="presOf" srcId="{4BCA5E6E-E252-429E-86E0-E827C52890E6}" destId="{D63A50FF-1584-4BFF-964B-C75148B1326D}" srcOrd="0" destOrd="1" presId="urn:microsoft.com/office/officeart/2005/8/layout/list1"/>
    <dgm:cxn modelId="{AFAA95C5-9DBA-4191-A9FC-9755D7C412A5}" type="presOf" srcId="{FC4EBB3F-A29A-4FC1-B15D-DA52BFDFFED6}" destId="{107B1B36-A6ED-40C3-82AA-49A17560D8E5}" srcOrd="0" destOrd="0" presId="urn:microsoft.com/office/officeart/2005/8/layout/list1"/>
    <dgm:cxn modelId="{8FD341EF-E67F-4787-BEA9-0F8699C8860A}" type="presOf" srcId="{E22ACE41-0BDC-4B84-83FD-6D97275629AA}" destId="{EEE107CD-475E-45DE-A943-FCC2D1507558}" srcOrd="0" destOrd="0" presId="urn:microsoft.com/office/officeart/2005/8/layout/list1"/>
    <dgm:cxn modelId="{37525FF4-90F2-492B-840A-9A9BBEE4C7A7}" srcId="{CD9C0F3E-42D8-4A3C-912D-23924296D665}" destId="{E3D64619-9575-4E96-ADA1-F182A9D27FC3}" srcOrd="1" destOrd="0" parTransId="{09638EFD-9EAE-4C56-AEB2-01DA7F5A0291}" sibTransId="{4DD37309-4CE7-4EBB-99B3-6D6F5F659323}"/>
    <dgm:cxn modelId="{F58BC8F4-D57E-47E9-9DD5-B69F5C574190}" srcId="{CD9C0F3E-42D8-4A3C-912D-23924296D665}" destId="{255B94B8-62DB-40B8-BBE8-C81680A77470}" srcOrd="2" destOrd="0" parTransId="{9949B85C-A75D-4785-8278-39919EB00CCD}" sibTransId="{2EFDFE99-E199-46CC-B733-BFD4FC62A262}"/>
    <dgm:cxn modelId="{B4BF34F5-00AA-47E6-96F3-435B10CB26BE}" srcId="{E22ACE41-0BDC-4B84-83FD-6D97275629AA}" destId="{4BCA5E6E-E252-429E-86E0-E827C52890E6}" srcOrd="1" destOrd="0" parTransId="{68654164-E99F-4923-9500-DB6F41C57D18}" sibTransId="{145ABA38-7279-4F8E-820F-11F3FEDFDD13}"/>
    <dgm:cxn modelId="{413B340A-127C-4015-904A-AFD5243C4E0D}" type="presParOf" srcId="{8E8D88E6-7BE4-43A3-9D28-217AA953E749}" destId="{BDE6EC74-31C3-4AE7-988F-F04B16020AE7}" srcOrd="0" destOrd="0" presId="urn:microsoft.com/office/officeart/2005/8/layout/list1"/>
    <dgm:cxn modelId="{07ED7A57-AE7F-412A-8A3F-5C93374FA958}" type="presParOf" srcId="{BDE6EC74-31C3-4AE7-988F-F04B16020AE7}" destId="{2B473D56-5B02-45F4-9F16-B33B8226AFEE}" srcOrd="0" destOrd="0" presId="urn:microsoft.com/office/officeart/2005/8/layout/list1"/>
    <dgm:cxn modelId="{0ED2962C-60A6-4912-8A4C-FC1A9007D2A6}" type="presParOf" srcId="{BDE6EC74-31C3-4AE7-988F-F04B16020AE7}" destId="{3BF71F7A-95B0-4C7F-8FAC-D084C7624995}" srcOrd="1" destOrd="0" presId="urn:microsoft.com/office/officeart/2005/8/layout/list1"/>
    <dgm:cxn modelId="{C0812064-7703-4D71-B2BE-9FF9B9F9BD11}" type="presParOf" srcId="{8E8D88E6-7BE4-43A3-9D28-217AA953E749}" destId="{915D1375-3C37-4C71-8362-447B3947DA3A}" srcOrd="1" destOrd="0" presId="urn:microsoft.com/office/officeart/2005/8/layout/list1"/>
    <dgm:cxn modelId="{EB115233-F954-4582-BA31-6C930AE71A41}" type="presParOf" srcId="{8E8D88E6-7BE4-43A3-9D28-217AA953E749}" destId="{B1217566-585A-4179-9B28-5D8D21EB4C0C}" srcOrd="2" destOrd="0" presId="urn:microsoft.com/office/officeart/2005/8/layout/list1"/>
    <dgm:cxn modelId="{8B0507AC-D363-4D23-8998-1880E29C2A1B}" type="presParOf" srcId="{8E8D88E6-7BE4-43A3-9D28-217AA953E749}" destId="{75721977-61AA-404F-A547-4086A67C4E10}" srcOrd="3" destOrd="0" presId="urn:microsoft.com/office/officeart/2005/8/layout/list1"/>
    <dgm:cxn modelId="{B05776DA-1581-4590-B248-17DBA172F7E1}" type="presParOf" srcId="{8E8D88E6-7BE4-43A3-9D28-217AA953E749}" destId="{D92E5F5C-9CDA-4A7E-8F2A-BA3BF45023D5}" srcOrd="4" destOrd="0" presId="urn:microsoft.com/office/officeart/2005/8/layout/list1"/>
    <dgm:cxn modelId="{7FB3B02F-E38D-47FF-8754-2F1C8B6C73EB}" type="presParOf" srcId="{D92E5F5C-9CDA-4A7E-8F2A-BA3BF45023D5}" destId="{4CE2F6F8-D63F-4278-A485-8A6B66CF7074}" srcOrd="0" destOrd="0" presId="urn:microsoft.com/office/officeart/2005/8/layout/list1"/>
    <dgm:cxn modelId="{568A0774-1764-45B5-8926-54D2CED68968}" type="presParOf" srcId="{D92E5F5C-9CDA-4A7E-8F2A-BA3BF45023D5}" destId="{87E53A5A-E648-4F31-BF21-76FA7D1A23D1}" srcOrd="1" destOrd="0" presId="urn:microsoft.com/office/officeart/2005/8/layout/list1"/>
    <dgm:cxn modelId="{1C3FEDD9-288D-4D4F-AFE9-DB6C85860525}" type="presParOf" srcId="{8E8D88E6-7BE4-43A3-9D28-217AA953E749}" destId="{8D2C254C-3EDD-4620-994F-2C2D14CCF703}" srcOrd="5" destOrd="0" presId="urn:microsoft.com/office/officeart/2005/8/layout/list1"/>
    <dgm:cxn modelId="{DED2E4DF-AE59-4BC4-9637-1AA0D13A20EF}" type="presParOf" srcId="{8E8D88E6-7BE4-43A3-9D28-217AA953E749}" destId="{107B1B36-A6ED-40C3-82AA-49A17560D8E5}" srcOrd="6" destOrd="0" presId="urn:microsoft.com/office/officeart/2005/8/layout/list1"/>
    <dgm:cxn modelId="{AD593C66-84BB-446B-8E42-C5B397A03264}" type="presParOf" srcId="{8E8D88E6-7BE4-43A3-9D28-217AA953E749}" destId="{96B1F800-B3A0-4278-9B65-F70B3AA92031}" srcOrd="7" destOrd="0" presId="urn:microsoft.com/office/officeart/2005/8/layout/list1"/>
    <dgm:cxn modelId="{3BF7DB6C-ABBE-488C-9C28-3B3828A6E9C3}" type="presParOf" srcId="{8E8D88E6-7BE4-43A3-9D28-217AA953E749}" destId="{4CFF228D-FBC7-4775-BF45-8720B30F3AEF}" srcOrd="8" destOrd="0" presId="urn:microsoft.com/office/officeart/2005/8/layout/list1"/>
    <dgm:cxn modelId="{A53CD814-750D-4D40-B9FF-EC5A7444A5D4}" type="presParOf" srcId="{4CFF228D-FBC7-4775-BF45-8720B30F3AEF}" destId="{6D3AE513-B596-4568-8802-A24E78842CCB}" srcOrd="0" destOrd="0" presId="urn:microsoft.com/office/officeart/2005/8/layout/list1"/>
    <dgm:cxn modelId="{70F359C5-0D5E-4B3E-9D40-C330C2AF572D}" type="presParOf" srcId="{4CFF228D-FBC7-4775-BF45-8720B30F3AEF}" destId="{C9E9A8A0-EB91-489F-963C-16F9B8204103}" srcOrd="1" destOrd="0" presId="urn:microsoft.com/office/officeart/2005/8/layout/list1"/>
    <dgm:cxn modelId="{E85B72CB-AA18-41E9-AA80-876AC139F486}" type="presParOf" srcId="{8E8D88E6-7BE4-43A3-9D28-217AA953E749}" destId="{B08CF056-D394-45C1-93AF-17118B81CEF9}" srcOrd="9" destOrd="0" presId="urn:microsoft.com/office/officeart/2005/8/layout/list1"/>
    <dgm:cxn modelId="{207BB539-EADE-40F3-8878-9A85F0560A19}" type="presParOf" srcId="{8E8D88E6-7BE4-43A3-9D28-217AA953E749}" destId="{1D6FE92F-5C44-4FA3-BE55-F250D9D70C21}" srcOrd="10" destOrd="0" presId="urn:microsoft.com/office/officeart/2005/8/layout/list1"/>
    <dgm:cxn modelId="{2A051E73-17E9-41EF-8ED8-4FBFBD863045}" type="presParOf" srcId="{8E8D88E6-7BE4-43A3-9D28-217AA953E749}" destId="{69C05D23-3467-4792-AEEE-77BA621DA2A6}" srcOrd="11" destOrd="0" presId="urn:microsoft.com/office/officeart/2005/8/layout/list1"/>
    <dgm:cxn modelId="{CBEB27DB-FBB5-4C6D-878A-9CF73700C971}" type="presParOf" srcId="{8E8D88E6-7BE4-43A3-9D28-217AA953E749}" destId="{C4A0113B-930E-4CD0-85E4-6036BF98ED14}" srcOrd="12" destOrd="0" presId="urn:microsoft.com/office/officeart/2005/8/layout/list1"/>
    <dgm:cxn modelId="{30669A2E-11B2-429D-8184-3EB7052EC860}" type="presParOf" srcId="{C4A0113B-930E-4CD0-85E4-6036BF98ED14}" destId="{EEE107CD-475E-45DE-A943-FCC2D1507558}" srcOrd="0" destOrd="0" presId="urn:microsoft.com/office/officeart/2005/8/layout/list1"/>
    <dgm:cxn modelId="{18137FA4-1B0B-4FBC-95CB-801ECFE7AD6B}" type="presParOf" srcId="{C4A0113B-930E-4CD0-85E4-6036BF98ED14}" destId="{193D602B-902B-4D8E-BAF7-C3A901F52C8F}" srcOrd="1" destOrd="0" presId="urn:microsoft.com/office/officeart/2005/8/layout/list1"/>
    <dgm:cxn modelId="{2860003B-87FA-4D85-A4F0-22ECE9AFC6EC}" type="presParOf" srcId="{8E8D88E6-7BE4-43A3-9D28-217AA953E749}" destId="{249605AC-C426-4B20-89BB-EE4388A6D924}" srcOrd="13" destOrd="0" presId="urn:microsoft.com/office/officeart/2005/8/layout/list1"/>
    <dgm:cxn modelId="{67973CCC-7AFB-4A9F-B794-CC410E49B59C}" type="presParOf" srcId="{8E8D88E6-7BE4-43A3-9D28-217AA953E749}" destId="{D63A50FF-1584-4BFF-964B-C75148B1326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86336-C320-40D6-B6DF-BD70118608CE}">
      <dsp:nvSpPr>
        <dsp:cNvPr id="0" name=""/>
        <dsp:cNvSpPr/>
      </dsp:nvSpPr>
      <dsp:spPr>
        <a:xfrm>
          <a:off x="0" y="186597"/>
          <a:ext cx="6666833" cy="4422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Key Features of GitLab</a:t>
          </a:r>
          <a:endParaRPr lang="en-US" sz="1800" kern="1200"/>
        </a:p>
      </dsp:txBody>
      <dsp:txXfrm>
        <a:off x="21589" y="208186"/>
        <a:ext cx="6623655" cy="399082"/>
      </dsp:txXfrm>
    </dsp:sp>
    <dsp:sp modelId="{1FF51313-D6E5-4E82-9E52-F21C624CF529}">
      <dsp:nvSpPr>
        <dsp:cNvPr id="0" name=""/>
        <dsp:cNvSpPr/>
      </dsp:nvSpPr>
      <dsp:spPr>
        <a:xfrm>
          <a:off x="0" y="680697"/>
          <a:ext cx="6666833" cy="442260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Git Repository Management</a:t>
          </a:r>
          <a:endParaRPr lang="en-US" sz="1800" kern="1200"/>
        </a:p>
      </dsp:txBody>
      <dsp:txXfrm>
        <a:off x="21589" y="702286"/>
        <a:ext cx="6623655" cy="399082"/>
      </dsp:txXfrm>
    </dsp:sp>
    <dsp:sp modelId="{2561B455-201A-4918-8553-D9807EA82293}">
      <dsp:nvSpPr>
        <dsp:cNvPr id="0" name=""/>
        <dsp:cNvSpPr/>
      </dsp:nvSpPr>
      <dsp:spPr>
        <a:xfrm>
          <a:off x="0" y="1122957"/>
          <a:ext cx="6666833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Full support for Git-based version control.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Branching, merging, and commit tracking.</a:t>
          </a:r>
        </a:p>
      </dsp:txBody>
      <dsp:txXfrm>
        <a:off x="0" y="1122957"/>
        <a:ext cx="6666833" cy="484380"/>
      </dsp:txXfrm>
    </dsp:sp>
    <dsp:sp modelId="{6367E99E-E2EB-4B8B-989C-74C38BCD0A0E}">
      <dsp:nvSpPr>
        <dsp:cNvPr id="0" name=""/>
        <dsp:cNvSpPr/>
      </dsp:nvSpPr>
      <dsp:spPr>
        <a:xfrm>
          <a:off x="0" y="1607337"/>
          <a:ext cx="6666833" cy="442260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CI/CD (Continuous Integration/Continuous Deployment)</a:t>
          </a:r>
          <a:endParaRPr lang="en-US" sz="1800" kern="1200"/>
        </a:p>
      </dsp:txBody>
      <dsp:txXfrm>
        <a:off x="21589" y="1628926"/>
        <a:ext cx="6623655" cy="399082"/>
      </dsp:txXfrm>
    </dsp:sp>
    <dsp:sp modelId="{2ED2024F-0F35-4820-A171-5390CD55C264}">
      <dsp:nvSpPr>
        <dsp:cNvPr id="0" name=""/>
        <dsp:cNvSpPr/>
      </dsp:nvSpPr>
      <dsp:spPr>
        <a:xfrm>
          <a:off x="0" y="2049597"/>
          <a:ext cx="6666833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Automated pipelines for building, testing, and deploying code.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Integration with Docker, Kubernetes, and other tools for streamlined deployment.</a:t>
          </a:r>
        </a:p>
      </dsp:txBody>
      <dsp:txXfrm>
        <a:off x="0" y="2049597"/>
        <a:ext cx="6666833" cy="484380"/>
      </dsp:txXfrm>
    </dsp:sp>
    <dsp:sp modelId="{2DB37CBE-8BB6-4EF4-88D3-5697D143A15A}">
      <dsp:nvSpPr>
        <dsp:cNvPr id="0" name=""/>
        <dsp:cNvSpPr/>
      </dsp:nvSpPr>
      <dsp:spPr>
        <a:xfrm>
          <a:off x="0" y="2533977"/>
          <a:ext cx="6666833" cy="442260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Project Management</a:t>
          </a:r>
          <a:endParaRPr lang="en-US" sz="1800" kern="1200"/>
        </a:p>
      </dsp:txBody>
      <dsp:txXfrm>
        <a:off x="21589" y="2555566"/>
        <a:ext cx="6623655" cy="399082"/>
      </dsp:txXfrm>
    </dsp:sp>
    <dsp:sp modelId="{FCCC014F-2792-462F-9D63-0834AEE390D2}">
      <dsp:nvSpPr>
        <dsp:cNvPr id="0" name=""/>
        <dsp:cNvSpPr/>
      </dsp:nvSpPr>
      <dsp:spPr>
        <a:xfrm>
          <a:off x="0" y="2976237"/>
          <a:ext cx="6666833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Issue tracking, Kanban boards, milestones, and burndown charts.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Integration with Jira and other tools for managing tasks and sprints.</a:t>
          </a:r>
        </a:p>
      </dsp:txBody>
      <dsp:txXfrm>
        <a:off x="0" y="2976237"/>
        <a:ext cx="6666833" cy="484380"/>
      </dsp:txXfrm>
    </dsp:sp>
    <dsp:sp modelId="{1085819C-4937-4A64-ACC2-C917B6126FA5}">
      <dsp:nvSpPr>
        <dsp:cNvPr id="0" name=""/>
        <dsp:cNvSpPr/>
      </dsp:nvSpPr>
      <dsp:spPr>
        <a:xfrm>
          <a:off x="0" y="3460617"/>
          <a:ext cx="6666833" cy="442260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Security &amp; Compliance</a:t>
          </a:r>
          <a:endParaRPr lang="en-US" sz="1800" kern="1200"/>
        </a:p>
      </dsp:txBody>
      <dsp:txXfrm>
        <a:off x="21589" y="3482206"/>
        <a:ext cx="6623655" cy="399082"/>
      </dsp:txXfrm>
    </dsp:sp>
    <dsp:sp modelId="{C19C5F00-5F42-4F4E-AB30-AB839020B94D}">
      <dsp:nvSpPr>
        <dsp:cNvPr id="0" name=""/>
        <dsp:cNvSpPr/>
      </dsp:nvSpPr>
      <dsp:spPr>
        <a:xfrm>
          <a:off x="0" y="3902877"/>
          <a:ext cx="6666833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Built-in code quality checks, vulnerability scanning, and container scanning.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Secure code review process.</a:t>
          </a:r>
        </a:p>
      </dsp:txBody>
      <dsp:txXfrm>
        <a:off x="0" y="3902877"/>
        <a:ext cx="6666833" cy="484380"/>
      </dsp:txXfrm>
    </dsp:sp>
    <dsp:sp modelId="{5423983C-C16C-45CE-9E52-08A454102D4B}">
      <dsp:nvSpPr>
        <dsp:cNvPr id="0" name=""/>
        <dsp:cNvSpPr/>
      </dsp:nvSpPr>
      <dsp:spPr>
        <a:xfrm>
          <a:off x="0" y="4387257"/>
          <a:ext cx="6666833" cy="4422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Monitoring &amp; Analytics</a:t>
          </a:r>
          <a:endParaRPr lang="en-US" sz="1800" kern="1200"/>
        </a:p>
      </dsp:txBody>
      <dsp:txXfrm>
        <a:off x="21589" y="4408846"/>
        <a:ext cx="6623655" cy="399082"/>
      </dsp:txXfrm>
    </dsp:sp>
    <dsp:sp modelId="{B7315D86-A8EA-421F-B4D3-1E028D9C390B}">
      <dsp:nvSpPr>
        <dsp:cNvPr id="0" name=""/>
        <dsp:cNvSpPr/>
      </dsp:nvSpPr>
      <dsp:spPr>
        <a:xfrm>
          <a:off x="0" y="4829517"/>
          <a:ext cx="6666833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Built-in monitoring and reporting for your CI/CD pipelines and deployed applications.</a:t>
          </a:r>
        </a:p>
      </dsp:txBody>
      <dsp:txXfrm>
        <a:off x="0" y="4829517"/>
        <a:ext cx="6666833" cy="43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6289B-9DEA-4881-9DEF-BDFBD310E14E}">
      <dsp:nvSpPr>
        <dsp:cNvPr id="0" name=""/>
        <dsp:cNvSpPr/>
      </dsp:nvSpPr>
      <dsp:spPr>
        <a:xfrm>
          <a:off x="0" y="305059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5D840-43CB-41AE-A982-0BD7F031FEDF}">
      <dsp:nvSpPr>
        <dsp:cNvPr id="0" name=""/>
        <dsp:cNvSpPr/>
      </dsp:nvSpPr>
      <dsp:spPr>
        <a:xfrm>
          <a:off x="333341" y="8365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GitLab CI/CD Pipeline</a:t>
          </a:r>
          <a:endParaRPr lang="en-US" sz="1500" kern="1200"/>
        </a:p>
      </dsp:txBody>
      <dsp:txXfrm>
        <a:off x="354957" y="105275"/>
        <a:ext cx="4623551" cy="399568"/>
      </dsp:txXfrm>
    </dsp:sp>
    <dsp:sp modelId="{358E6AA5-7716-44CD-A590-E864B7525397}">
      <dsp:nvSpPr>
        <dsp:cNvPr id="0" name=""/>
        <dsp:cNvSpPr/>
      </dsp:nvSpPr>
      <dsp:spPr>
        <a:xfrm>
          <a:off x="0" y="985459"/>
          <a:ext cx="6666833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Continuous Integration (CI): Automatically test and merge code into the main branch.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Continuous Deployment (CD): Automatically deploy the merged code to production.</a:t>
          </a:r>
          <a:endParaRPr lang="en-US" sz="1500" kern="1200"/>
        </a:p>
      </dsp:txBody>
      <dsp:txXfrm>
        <a:off x="0" y="985459"/>
        <a:ext cx="6666833" cy="1299375"/>
      </dsp:txXfrm>
    </dsp:sp>
    <dsp:sp modelId="{5BCD9CEE-84FB-44A6-AA35-8C798AB202DB}">
      <dsp:nvSpPr>
        <dsp:cNvPr id="0" name=""/>
        <dsp:cNvSpPr/>
      </dsp:nvSpPr>
      <dsp:spPr>
        <a:xfrm>
          <a:off x="333341" y="764059"/>
          <a:ext cx="4666783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What is CI/CD?</a:t>
          </a:r>
          <a:endParaRPr lang="en-US" sz="1500" kern="1200"/>
        </a:p>
      </dsp:txBody>
      <dsp:txXfrm>
        <a:off x="354957" y="785675"/>
        <a:ext cx="4623551" cy="399568"/>
      </dsp:txXfrm>
    </dsp:sp>
    <dsp:sp modelId="{0040CAD1-7E69-4C17-A865-0FA8566C3F7D}">
      <dsp:nvSpPr>
        <dsp:cNvPr id="0" name=""/>
        <dsp:cNvSpPr/>
      </dsp:nvSpPr>
      <dsp:spPr>
        <a:xfrm>
          <a:off x="0" y="2587234"/>
          <a:ext cx="6666833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/>
            <a:t>GitLab Runner</a:t>
          </a:r>
          <a:r>
            <a:rPr lang="en-IN" sz="1500" kern="1200"/>
            <a:t>: Executes pipeline jobs.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.</a:t>
          </a:r>
          <a:r>
            <a:rPr lang="en-IN" sz="1500" b="1" kern="1200" dirty="0" err="1"/>
            <a:t>gitlab-ci.yml</a:t>
          </a:r>
          <a:r>
            <a:rPr lang="en-IN" sz="1500" kern="1200" dirty="0"/>
            <a:t>: Configuration file defining the pipeline stages.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/>
            <a:t>Jobs and Stages</a:t>
          </a:r>
          <a:r>
            <a:rPr lang="en-IN" sz="1500" kern="1200"/>
            <a:t>: Define tasks (e.g., test, build, deploy) that run in sequence.</a:t>
          </a:r>
          <a:endParaRPr lang="en-US" sz="1500" kern="1200"/>
        </a:p>
      </dsp:txBody>
      <dsp:txXfrm>
        <a:off x="0" y="2587234"/>
        <a:ext cx="6666833" cy="1346625"/>
      </dsp:txXfrm>
    </dsp:sp>
    <dsp:sp modelId="{1ED47297-880D-49EC-9E93-02FB68986281}">
      <dsp:nvSpPr>
        <dsp:cNvPr id="0" name=""/>
        <dsp:cNvSpPr/>
      </dsp:nvSpPr>
      <dsp:spPr>
        <a:xfrm>
          <a:off x="333341" y="2365835"/>
          <a:ext cx="4666783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Key Components of GitLab CI/CD</a:t>
          </a:r>
          <a:endParaRPr lang="en-US" sz="1500" kern="1200"/>
        </a:p>
      </dsp:txBody>
      <dsp:txXfrm>
        <a:off x="354957" y="2387451"/>
        <a:ext cx="4623551" cy="399568"/>
      </dsp:txXfrm>
    </dsp:sp>
    <dsp:sp modelId="{05D763A6-E3E9-4842-90AE-4E3B5532BD99}">
      <dsp:nvSpPr>
        <dsp:cNvPr id="0" name=""/>
        <dsp:cNvSpPr/>
      </dsp:nvSpPr>
      <dsp:spPr>
        <a:xfrm>
          <a:off x="0" y="4236260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Faster development cycles.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Early bug detection.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Automated deployment ensures consistency.</a:t>
          </a:r>
          <a:endParaRPr lang="en-US" sz="1500" kern="1200"/>
        </a:p>
      </dsp:txBody>
      <dsp:txXfrm>
        <a:off x="0" y="4236260"/>
        <a:ext cx="6666833" cy="1134000"/>
      </dsp:txXfrm>
    </dsp:sp>
    <dsp:sp modelId="{CB16A437-A03B-46B7-8987-1DF2A392CB7A}">
      <dsp:nvSpPr>
        <dsp:cNvPr id="0" name=""/>
        <dsp:cNvSpPr/>
      </dsp:nvSpPr>
      <dsp:spPr>
        <a:xfrm>
          <a:off x="333341" y="4014860"/>
          <a:ext cx="4666783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Benefits of CI/CD</a:t>
          </a:r>
          <a:endParaRPr lang="en-US" sz="1500" kern="1200"/>
        </a:p>
      </dsp:txBody>
      <dsp:txXfrm>
        <a:off x="354957" y="4036476"/>
        <a:ext cx="4623551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8CA69-B427-494C-8AB6-82E65D682645}">
      <dsp:nvSpPr>
        <dsp:cNvPr id="0" name=""/>
        <dsp:cNvSpPr/>
      </dsp:nvSpPr>
      <dsp:spPr>
        <a:xfrm>
          <a:off x="0" y="56560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7240A-EFD2-401D-A5D9-07FBEB0AF8EC}">
      <dsp:nvSpPr>
        <dsp:cNvPr id="0" name=""/>
        <dsp:cNvSpPr/>
      </dsp:nvSpPr>
      <dsp:spPr>
        <a:xfrm>
          <a:off x="333341" y="27040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GitLab Repository Management</a:t>
          </a:r>
          <a:endParaRPr lang="en-US" sz="2000" kern="1200"/>
        </a:p>
      </dsp:txBody>
      <dsp:txXfrm>
        <a:off x="362162" y="299230"/>
        <a:ext cx="4609141" cy="532758"/>
      </dsp:txXfrm>
    </dsp:sp>
    <dsp:sp modelId="{2C3046CA-C072-4CC4-8A70-9C6B7B40BD5E}">
      <dsp:nvSpPr>
        <dsp:cNvPr id="0" name=""/>
        <dsp:cNvSpPr/>
      </dsp:nvSpPr>
      <dsp:spPr>
        <a:xfrm>
          <a:off x="0" y="1472809"/>
          <a:ext cx="6666833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Unlimited private and public repositories.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Built-in merge request workflow with code reviews.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Full support for Git operations (clone, push, pull).</a:t>
          </a:r>
        </a:p>
      </dsp:txBody>
      <dsp:txXfrm>
        <a:off x="0" y="1472809"/>
        <a:ext cx="6666833" cy="1795500"/>
      </dsp:txXfrm>
    </dsp:sp>
    <dsp:sp modelId="{CE3383D4-AA14-4C10-B4E2-14F24A58C7A5}">
      <dsp:nvSpPr>
        <dsp:cNvPr id="0" name=""/>
        <dsp:cNvSpPr/>
      </dsp:nvSpPr>
      <dsp:spPr>
        <a:xfrm>
          <a:off x="333341" y="117760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GitLab's Git Repositories</a:t>
          </a:r>
          <a:endParaRPr lang="en-US" sz="2000" kern="1200"/>
        </a:p>
      </dsp:txBody>
      <dsp:txXfrm>
        <a:off x="362162" y="1206430"/>
        <a:ext cx="4609141" cy="532758"/>
      </dsp:txXfrm>
    </dsp:sp>
    <dsp:sp modelId="{0D968118-DE47-4D21-82B6-3188E4EC6119}">
      <dsp:nvSpPr>
        <dsp:cNvPr id="0" name=""/>
        <dsp:cNvSpPr/>
      </dsp:nvSpPr>
      <dsp:spPr>
        <a:xfrm>
          <a:off x="0" y="3671510"/>
          <a:ext cx="666683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Manage feature branches.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Simplified merge process using merge requests.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Conflict resolution in the interface.</a:t>
          </a:r>
        </a:p>
      </dsp:txBody>
      <dsp:txXfrm>
        <a:off x="0" y="3671510"/>
        <a:ext cx="6666833" cy="1512000"/>
      </dsp:txXfrm>
    </dsp:sp>
    <dsp:sp modelId="{274801F6-FE5F-4C9F-96F9-B6BA2AD99600}">
      <dsp:nvSpPr>
        <dsp:cNvPr id="0" name=""/>
        <dsp:cNvSpPr/>
      </dsp:nvSpPr>
      <dsp:spPr>
        <a:xfrm>
          <a:off x="333341" y="3376310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Branching and Merging</a:t>
          </a:r>
          <a:endParaRPr lang="en-US" sz="2000" kern="1200"/>
        </a:p>
      </dsp:txBody>
      <dsp:txXfrm>
        <a:off x="362162" y="3405131"/>
        <a:ext cx="4609141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A210D-53E8-493D-AA26-08A19DEC9F85}">
      <dsp:nvSpPr>
        <dsp:cNvPr id="0" name=""/>
        <dsp:cNvSpPr/>
      </dsp:nvSpPr>
      <dsp:spPr>
        <a:xfrm>
          <a:off x="0" y="397152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F0C4D-5237-432E-B7C9-F1AECB3A1B8E}">
      <dsp:nvSpPr>
        <dsp:cNvPr id="0" name=""/>
        <dsp:cNvSpPr/>
      </dsp:nvSpPr>
      <dsp:spPr>
        <a:xfrm>
          <a:off x="333341" y="146232"/>
          <a:ext cx="4666783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GitLab for Project Management</a:t>
          </a:r>
          <a:endParaRPr lang="en-US" sz="1700" kern="1200"/>
        </a:p>
      </dsp:txBody>
      <dsp:txXfrm>
        <a:off x="357839" y="170730"/>
        <a:ext cx="4617787" cy="452844"/>
      </dsp:txXfrm>
    </dsp:sp>
    <dsp:sp modelId="{833F19E3-7ECA-4FD9-B029-319641BC84C5}">
      <dsp:nvSpPr>
        <dsp:cNvPr id="0" name=""/>
        <dsp:cNvSpPr/>
      </dsp:nvSpPr>
      <dsp:spPr>
        <a:xfrm>
          <a:off x="0" y="1168272"/>
          <a:ext cx="6666833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Create and assign issues.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Set priorities, due dates, and labels for better task management.</a:t>
          </a:r>
        </a:p>
      </dsp:txBody>
      <dsp:txXfrm>
        <a:off x="0" y="1168272"/>
        <a:ext cx="6666833" cy="1231650"/>
      </dsp:txXfrm>
    </dsp:sp>
    <dsp:sp modelId="{FF7B9947-FD55-44A3-83D4-594BD07C320F}">
      <dsp:nvSpPr>
        <dsp:cNvPr id="0" name=""/>
        <dsp:cNvSpPr/>
      </dsp:nvSpPr>
      <dsp:spPr>
        <a:xfrm>
          <a:off x="333341" y="917352"/>
          <a:ext cx="4666783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Issue Tracking</a:t>
          </a:r>
          <a:endParaRPr lang="en-US" sz="1700" kern="1200"/>
        </a:p>
      </dsp:txBody>
      <dsp:txXfrm>
        <a:off x="357839" y="941850"/>
        <a:ext cx="4617787" cy="452844"/>
      </dsp:txXfrm>
    </dsp:sp>
    <dsp:sp modelId="{B5FD7ABB-7465-4E43-94E8-EA0F9E7BF8E2}">
      <dsp:nvSpPr>
        <dsp:cNvPr id="0" name=""/>
        <dsp:cNvSpPr/>
      </dsp:nvSpPr>
      <dsp:spPr>
        <a:xfrm>
          <a:off x="0" y="2742642"/>
          <a:ext cx="6666833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 Kanban boards and sprints.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Track project progress and productivity with burndown charts.</a:t>
          </a:r>
        </a:p>
      </dsp:txBody>
      <dsp:txXfrm>
        <a:off x="0" y="2742642"/>
        <a:ext cx="6666833" cy="1231650"/>
      </dsp:txXfrm>
    </dsp:sp>
    <dsp:sp modelId="{ED42D130-6924-4EF7-B56B-241F38B250F8}">
      <dsp:nvSpPr>
        <dsp:cNvPr id="0" name=""/>
        <dsp:cNvSpPr/>
      </dsp:nvSpPr>
      <dsp:spPr>
        <a:xfrm>
          <a:off x="333341" y="2491722"/>
          <a:ext cx="4666783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Agile Workflow</a:t>
          </a:r>
          <a:endParaRPr lang="en-US" sz="1700" kern="1200"/>
        </a:p>
      </dsp:txBody>
      <dsp:txXfrm>
        <a:off x="357839" y="2516220"/>
        <a:ext cx="4617787" cy="452844"/>
      </dsp:txXfrm>
    </dsp:sp>
    <dsp:sp modelId="{E4A1A018-18E7-4703-8744-E7D888060E9D}">
      <dsp:nvSpPr>
        <dsp:cNvPr id="0" name=""/>
        <dsp:cNvSpPr/>
      </dsp:nvSpPr>
      <dsp:spPr>
        <a:xfrm>
          <a:off x="0" y="4317012"/>
          <a:ext cx="6666833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Comment on issues and merge requests.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Real-time discussions and feedback.</a:t>
          </a:r>
        </a:p>
      </dsp:txBody>
      <dsp:txXfrm>
        <a:off x="0" y="4317012"/>
        <a:ext cx="6666833" cy="990675"/>
      </dsp:txXfrm>
    </dsp:sp>
    <dsp:sp modelId="{CCAD83A1-992C-44A8-9CB1-03553A55FA18}">
      <dsp:nvSpPr>
        <dsp:cNvPr id="0" name=""/>
        <dsp:cNvSpPr/>
      </dsp:nvSpPr>
      <dsp:spPr>
        <a:xfrm>
          <a:off x="333341" y="4066092"/>
          <a:ext cx="4666783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Collaboration</a:t>
          </a:r>
          <a:endParaRPr lang="en-US" sz="1700" kern="1200"/>
        </a:p>
      </dsp:txBody>
      <dsp:txXfrm>
        <a:off x="357839" y="4090590"/>
        <a:ext cx="4617787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DC2FD-1F3B-4C11-8C0C-7F33E7EB29AE}">
      <dsp:nvSpPr>
        <dsp:cNvPr id="0" name=""/>
        <dsp:cNvSpPr/>
      </dsp:nvSpPr>
      <dsp:spPr>
        <a:xfrm>
          <a:off x="0" y="540050"/>
          <a:ext cx="66668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36FA0-5C84-4318-8241-CE6DDABBD7B3}">
      <dsp:nvSpPr>
        <dsp:cNvPr id="0" name=""/>
        <dsp:cNvSpPr/>
      </dsp:nvSpPr>
      <dsp:spPr>
        <a:xfrm>
          <a:off x="333341" y="215329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GitLab Security and Compliance</a:t>
          </a:r>
          <a:endParaRPr lang="en-US" sz="2200" kern="1200"/>
        </a:p>
      </dsp:txBody>
      <dsp:txXfrm>
        <a:off x="365044" y="247032"/>
        <a:ext cx="4603377" cy="586034"/>
      </dsp:txXfrm>
    </dsp:sp>
    <dsp:sp modelId="{01B85B85-2F17-4280-BAC2-D92687A48B4C}">
      <dsp:nvSpPr>
        <dsp:cNvPr id="0" name=""/>
        <dsp:cNvSpPr/>
      </dsp:nvSpPr>
      <dsp:spPr>
        <a:xfrm>
          <a:off x="0" y="1537970"/>
          <a:ext cx="666683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Static Application Security Testing (SAST)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Dependency Scanning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Dynamic Application Security Testing (DAST)</a:t>
          </a:r>
        </a:p>
      </dsp:txBody>
      <dsp:txXfrm>
        <a:off x="0" y="1537970"/>
        <a:ext cx="6666833" cy="1663200"/>
      </dsp:txXfrm>
    </dsp:sp>
    <dsp:sp modelId="{B4D133AD-563E-4643-B745-B93C51791FEA}">
      <dsp:nvSpPr>
        <dsp:cNvPr id="0" name=""/>
        <dsp:cNvSpPr/>
      </dsp:nvSpPr>
      <dsp:spPr>
        <a:xfrm>
          <a:off x="333341" y="1213250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Built-in Security Features</a:t>
          </a:r>
          <a:endParaRPr lang="en-US" sz="2200" kern="1200"/>
        </a:p>
      </dsp:txBody>
      <dsp:txXfrm>
        <a:off x="365044" y="1244953"/>
        <a:ext cx="4603377" cy="586034"/>
      </dsp:txXfrm>
    </dsp:sp>
    <dsp:sp modelId="{F177F6D7-FE0A-4AB0-B7ED-21A8BBF4FB93}">
      <dsp:nvSpPr>
        <dsp:cNvPr id="0" name=""/>
        <dsp:cNvSpPr/>
      </dsp:nvSpPr>
      <dsp:spPr>
        <a:xfrm>
          <a:off x="0" y="3644690"/>
          <a:ext cx="6666833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Audit logs for tracking access and activities.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Customizable policies to meet regulatory requirements.</a:t>
          </a:r>
        </a:p>
      </dsp:txBody>
      <dsp:txXfrm>
        <a:off x="0" y="3644690"/>
        <a:ext cx="6666833" cy="1593900"/>
      </dsp:txXfrm>
    </dsp:sp>
    <dsp:sp modelId="{B8208D49-6F84-418D-A7E7-C161E51660F9}">
      <dsp:nvSpPr>
        <dsp:cNvPr id="0" name=""/>
        <dsp:cNvSpPr/>
      </dsp:nvSpPr>
      <dsp:spPr>
        <a:xfrm>
          <a:off x="333341" y="3319969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Compliance Management</a:t>
          </a:r>
          <a:endParaRPr lang="en-US" sz="2200" kern="1200"/>
        </a:p>
      </dsp:txBody>
      <dsp:txXfrm>
        <a:off x="365044" y="3351672"/>
        <a:ext cx="4603377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7EF67-EA16-4D54-98B1-580B651F761E}">
      <dsp:nvSpPr>
        <dsp:cNvPr id="0" name=""/>
        <dsp:cNvSpPr/>
      </dsp:nvSpPr>
      <dsp:spPr>
        <a:xfrm>
          <a:off x="0" y="760999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73152-9AF5-4A39-B198-B9CFE4599DCF}">
      <dsp:nvSpPr>
        <dsp:cNvPr id="0" name=""/>
        <dsp:cNvSpPr/>
      </dsp:nvSpPr>
      <dsp:spPr>
        <a:xfrm>
          <a:off x="333341" y="52483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GitLab in Action</a:t>
          </a:r>
          <a:endParaRPr lang="en-US" sz="1600" kern="1200"/>
        </a:p>
      </dsp:txBody>
      <dsp:txXfrm>
        <a:off x="356398" y="547896"/>
        <a:ext cx="4620669" cy="426206"/>
      </dsp:txXfrm>
    </dsp:sp>
    <dsp:sp modelId="{7CE648B6-682E-474F-850B-4DB25E718B18}">
      <dsp:nvSpPr>
        <dsp:cNvPr id="0" name=""/>
        <dsp:cNvSpPr/>
      </dsp:nvSpPr>
      <dsp:spPr>
        <a:xfrm>
          <a:off x="0" y="1486759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Streamlined version control, code reviews, CI/CD pipelines.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Integrated planning and project management tools.</a:t>
          </a:r>
        </a:p>
      </dsp:txBody>
      <dsp:txXfrm>
        <a:off x="0" y="1486759"/>
        <a:ext cx="6666833" cy="932400"/>
      </dsp:txXfrm>
    </dsp:sp>
    <dsp:sp modelId="{33B3754D-479E-4DC7-AB6C-03763BB79A8D}">
      <dsp:nvSpPr>
        <dsp:cNvPr id="0" name=""/>
        <dsp:cNvSpPr/>
      </dsp:nvSpPr>
      <dsp:spPr>
        <a:xfrm>
          <a:off x="333341" y="125060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Use Case 1: Software Development Teams</a:t>
          </a:r>
          <a:endParaRPr lang="en-US" sz="1600" kern="1200"/>
        </a:p>
      </dsp:txBody>
      <dsp:txXfrm>
        <a:off x="356398" y="1273657"/>
        <a:ext cx="4620669" cy="426206"/>
      </dsp:txXfrm>
    </dsp:sp>
    <dsp:sp modelId="{7C8743D4-B2B6-4676-8C86-41B9827A18B1}">
      <dsp:nvSpPr>
        <dsp:cNvPr id="0" name=""/>
        <dsp:cNvSpPr/>
      </dsp:nvSpPr>
      <dsp:spPr>
        <a:xfrm>
          <a:off x="0" y="2741719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Seamless automation from coding to deployment.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Easy monitoring and performance tracking of applications.</a:t>
          </a:r>
        </a:p>
      </dsp:txBody>
      <dsp:txXfrm>
        <a:off x="0" y="2741719"/>
        <a:ext cx="6666833" cy="932400"/>
      </dsp:txXfrm>
    </dsp:sp>
    <dsp:sp modelId="{5805E51F-8A8E-4745-98EE-3E04CBD53C25}">
      <dsp:nvSpPr>
        <dsp:cNvPr id="0" name=""/>
        <dsp:cNvSpPr/>
      </dsp:nvSpPr>
      <dsp:spPr>
        <a:xfrm>
          <a:off x="333341" y="250555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Use Case 2: DevOps Teams</a:t>
          </a:r>
          <a:endParaRPr lang="en-US" sz="1600" kern="1200"/>
        </a:p>
      </dsp:txBody>
      <dsp:txXfrm>
        <a:off x="356398" y="2528616"/>
        <a:ext cx="4620669" cy="426206"/>
      </dsp:txXfrm>
    </dsp:sp>
    <dsp:sp modelId="{6F1E164A-4F1F-453D-903F-830D3207A1AA}">
      <dsp:nvSpPr>
        <dsp:cNvPr id="0" name=""/>
        <dsp:cNvSpPr/>
      </dsp:nvSpPr>
      <dsp:spPr>
        <a:xfrm>
          <a:off x="0" y="3996680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Automated security scans within the development cycle.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Traceable audit logs for compliance verification.</a:t>
          </a:r>
        </a:p>
      </dsp:txBody>
      <dsp:txXfrm>
        <a:off x="0" y="3996680"/>
        <a:ext cx="6666833" cy="932400"/>
      </dsp:txXfrm>
    </dsp:sp>
    <dsp:sp modelId="{C9FF6913-35B3-4854-9B2D-0D450E361799}">
      <dsp:nvSpPr>
        <dsp:cNvPr id="0" name=""/>
        <dsp:cNvSpPr/>
      </dsp:nvSpPr>
      <dsp:spPr>
        <a:xfrm>
          <a:off x="333341" y="376052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Use Case 3: Security and Compliance Teams</a:t>
          </a:r>
          <a:endParaRPr lang="en-US" sz="1600" kern="1200"/>
        </a:p>
      </dsp:txBody>
      <dsp:txXfrm>
        <a:off x="356398" y="3783577"/>
        <a:ext cx="4620669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DA734-FAA8-42AD-A708-51802FAD4329}">
      <dsp:nvSpPr>
        <dsp:cNvPr id="0" name=""/>
        <dsp:cNvSpPr/>
      </dsp:nvSpPr>
      <dsp:spPr>
        <a:xfrm>
          <a:off x="0" y="615447"/>
          <a:ext cx="6666833" cy="7985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GitLab Benefits</a:t>
          </a:r>
          <a:endParaRPr lang="en-US" sz="2000" kern="1200"/>
        </a:p>
      </dsp:txBody>
      <dsp:txXfrm>
        <a:off x="38981" y="654428"/>
        <a:ext cx="6588871" cy="720563"/>
      </dsp:txXfrm>
    </dsp:sp>
    <dsp:sp modelId="{49217271-1FF0-4560-9845-7A1CDEF6AAAE}">
      <dsp:nvSpPr>
        <dsp:cNvPr id="0" name=""/>
        <dsp:cNvSpPr/>
      </dsp:nvSpPr>
      <dsp:spPr>
        <a:xfrm>
          <a:off x="0" y="1471572"/>
          <a:ext cx="6666833" cy="798525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All-in-one Platform</a:t>
          </a:r>
          <a:r>
            <a:rPr lang="en-US" sz="2000" kern="1200"/>
            <a:t>: GitLab simplifies DevOps with a single interface for code, CI/CD, and project management.</a:t>
          </a:r>
        </a:p>
      </dsp:txBody>
      <dsp:txXfrm>
        <a:off x="38981" y="1510553"/>
        <a:ext cx="6588871" cy="720563"/>
      </dsp:txXfrm>
    </dsp:sp>
    <dsp:sp modelId="{3D9FC5D2-E5B8-44CE-A513-AD1AA2412DC8}">
      <dsp:nvSpPr>
        <dsp:cNvPr id="0" name=""/>
        <dsp:cNvSpPr/>
      </dsp:nvSpPr>
      <dsp:spPr>
        <a:xfrm>
          <a:off x="0" y="2327697"/>
          <a:ext cx="6666833" cy="798525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Open-source and Scalable</a:t>
          </a:r>
          <a:r>
            <a:rPr lang="en-US" sz="2000" kern="1200"/>
            <a:t>: Free community edition and scalable enterprise solutions.</a:t>
          </a:r>
        </a:p>
      </dsp:txBody>
      <dsp:txXfrm>
        <a:off x="38981" y="2366678"/>
        <a:ext cx="6588871" cy="720563"/>
      </dsp:txXfrm>
    </dsp:sp>
    <dsp:sp modelId="{C2B1D4B0-DEA1-433B-8D3E-BB27CABF842B}">
      <dsp:nvSpPr>
        <dsp:cNvPr id="0" name=""/>
        <dsp:cNvSpPr/>
      </dsp:nvSpPr>
      <dsp:spPr>
        <a:xfrm>
          <a:off x="0" y="3183822"/>
          <a:ext cx="6666833" cy="798525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Security and Collaboration</a:t>
          </a:r>
          <a:r>
            <a:rPr lang="en-US" sz="2000" kern="1200"/>
            <a:t>: Built-in security features and collaborative tools for faster development.</a:t>
          </a:r>
        </a:p>
      </dsp:txBody>
      <dsp:txXfrm>
        <a:off x="38981" y="3222803"/>
        <a:ext cx="6588871" cy="720563"/>
      </dsp:txXfrm>
    </dsp:sp>
    <dsp:sp modelId="{302FC378-105D-41AD-AAA0-7CABD76C7468}">
      <dsp:nvSpPr>
        <dsp:cNvPr id="0" name=""/>
        <dsp:cNvSpPr/>
      </dsp:nvSpPr>
      <dsp:spPr>
        <a:xfrm>
          <a:off x="0" y="4039947"/>
          <a:ext cx="6666833" cy="798525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High Availability</a:t>
          </a:r>
          <a:r>
            <a:rPr lang="en-US" sz="2000" kern="1200"/>
            <a:t>: GitLab supports highly available and reliable deployments.</a:t>
          </a:r>
        </a:p>
      </dsp:txBody>
      <dsp:txXfrm>
        <a:off x="38981" y="4078928"/>
        <a:ext cx="6588871" cy="720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64EDF-2719-4CC2-A634-69ECD9BEFB9B}">
      <dsp:nvSpPr>
        <dsp:cNvPr id="0" name=""/>
        <dsp:cNvSpPr/>
      </dsp:nvSpPr>
      <dsp:spPr>
        <a:xfrm>
          <a:off x="0" y="63904"/>
          <a:ext cx="6666833" cy="761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/>
            <a:t>GitLab vs. Other Tools</a:t>
          </a:r>
          <a:endParaRPr lang="en-US" sz="3100" kern="1200"/>
        </a:p>
      </dsp:txBody>
      <dsp:txXfrm>
        <a:off x="37182" y="101086"/>
        <a:ext cx="6592469" cy="687306"/>
      </dsp:txXfrm>
    </dsp:sp>
    <dsp:sp modelId="{07DD1E97-5AA0-4292-8065-F655C0338D10}">
      <dsp:nvSpPr>
        <dsp:cNvPr id="0" name=""/>
        <dsp:cNvSpPr/>
      </dsp:nvSpPr>
      <dsp:spPr>
        <a:xfrm>
          <a:off x="0" y="914854"/>
          <a:ext cx="6666833" cy="76167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/>
            <a:t>GitHub vs. GitLab</a:t>
          </a:r>
          <a:endParaRPr lang="en-US" sz="3100" kern="1200"/>
        </a:p>
      </dsp:txBody>
      <dsp:txXfrm>
        <a:off x="37182" y="952036"/>
        <a:ext cx="6592469" cy="687306"/>
      </dsp:txXfrm>
    </dsp:sp>
    <dsp:sp modelId="{9CA01B06-14A3-437E-8BD7-A72870355786}">
      <dsp:nvSpPr>
        <dsp:cNvPr id="0" name=""/>
        <dsp:cNvSpPr/>
      </dsp:nvSpPr>
      <dsp:spPr>
        <a:xfrm>
          <a:off x="0" y="1676524"/>
          <a:ext cx="6666833" cy="1860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GitHub focuses on version control and community collaboration; GitLab offers a more complete DevOps solution.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GitLab integrates CI/CD natively, while GitHub requires third-party integrations.</a:t>
          </a:r>
          <a:endParaRPr lang="en-US" sz="2400" kern="1200"/>
        </a:p>
      </dsp:txBody>
      <dsp:txXfrm>
        <a:off x="0" y="1676524"/>
        <a:ext cx="6666833" cy="1860930"/>
      </dsp:txXfrm>
    </dsp:sp>
    <dsp:sp modelId="{07360C75-F92D-4BF7-9698-391C5D913177}">
      <dsp:nvSpPr>
        <dsp:cNvPr id="0" name=""/>
        <dsp:cNvSpPr/>
      </dsp:nvSpPr>
      <dsp:spPr>
        <a:xfrm>
          <a:off x="0" y="3537455"/>
          <a:ext cx="6666833" cy="76167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/>
            <a:t>Jenkins vs. GitLab CI/CD</a:t>
          </a:r>
          <a:endParaRPr lang="en-US" sz="3100" kern="1200"/>
        </a:p>
      </dsp:txBody>
      <dsp:txXfrm>
        <a:off x="37182" y="3574637"/>
        <a:ext cx="6592469" cy="687306"/>
      </dsp:txXfrm>
    </dsp:sp>
    <dsp:sp modelId="{BF1F62E3-20D4-4153-909C-76C4ED08619A}">
      <dsp:nvSpPr>
        <dsp:cNvPr id="0" name=""/>
        <dsp:cNvSpPr/>
      </dsp:nvSpPr>
      <dsp:spPr>
        <a:xfrm>
          <a:off x="0" y="4299125"/>
          <a:ext cx="6666833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Jenkins requires additional plugins and setup; GitLab CI/CD is fully integrated with GitLab and easier to set up.</a:t>
          </a:r>
          <a:endParaRPr lang="en-US" sz="2400" kern="1200"/>
        </a:p>
      </dsp:txBody>
      <dsp:txXfrm>
        <a:off x="0" y="4299125"/>
        <a:ext cx="6666833" cy="10908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17566-585A-4179-9B28-5D8D21EB4C0C}">
      <dsp:nvSpPr>
        <dsp:cNvPr id="0" name=""/>
        <dsp:cNvSpPr/>
      </dsp:nvSpPr>
      <dsp:spPr>
        <a:xfrm>
          <a:off x="0" y="407344"/>
          <a:ext cx="66668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71F7A-95B0-4C7F-8FAC-D084C7624995}">
      <dsp:nvSpPr>
        <dsp:cNvPr id="0" name=""/>
        <dsp:cNvSpPr/>
      </dsp:nvSpPr>
      <dsp:spPr>
        <a:xfrm>
          <a:off x="333341" y="126904"/>
          <a:ext cx="4666783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Getting Started with GitLab</a:t>
          </a:r>
          <a:endParaRPr lang="en-US" sz="1900" kern="1200"/>
        </a:p>
      </dsp:txBody>
      <dsp:txXfrm>
        <a:off x="360721" y="154284"/>
        <a:ext cx="4612023" cy="506120"/>
      </dsp:txXfrm>
    </dsp:sp>
    <dsp:sp modelId="{107B1B36-A6ED-40C3-82AA-49A17560D8E5}">
      <dsp:nvSpPr>
        <dsp:cNvPr id="0" name=""/>
        <dsp:cNvSpPr/>
      </dsp:nvSpPr>
      <dsp:spPr>
        <a:xfrm>
          <a:off x="0" y="1269185"/>
          <a:ext cx="6666833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95732" rIns="5174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Create an account on </a:t>
          </a:r>
          <a:r>
            <a:rPr lang="en-US" sz="1900" b="0" i="0" kern="1200" baseline="0">
              <a:hlinkClick xmlns:r="http://schemas.openxmlformats.org/officeDocument/2006/relationships" r:id="rId1"/>
            </a:rPr>
            <a:t>GitLab</a:t>
          </a:r>
          <a:r>
            <a:rPr lang="en-US" sz="1900" b="0" i="0" kern="1200" baseline="0"/>
            <a:t>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Set up a new repository or project.</a:t>
          </a:r>
          <a:endParaRPr lang="en-US" sz="1900" kern="1200"/>
        </a:p>
      </dsp:txBody>
      <dsp:txXfrm>
        <a:off x="0" y="1269185"/>
        <a:ext cx="6666833" cy="1107225"/>
      </dsp:txXfrm>
    </dsp:sp>
    <dsp:sp modelId="{87E53A5A-E648-4F31-BF21-76FA7D1A23D1}">
      <dsp:nvSpPr>
        <dsp:cNvPr id="0" name=""/>
        <dsp:cNvSpPr/>
      </dsp:nvSpPr>
      <dsp:spPr>
        <a:xfrm>
          <a:off x="333341" y="988744"/>
          <a:ext cx="4666783" cy="56088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Sign Up</a:t>
          </a:r>
          <a:endParaRPr lang="en-US" sz="1900" kern="1200"/>
        </a:p>
      </dsp:txBody>
      <dsp:txXfrm>
        <a:off x="360721" y="1016124"/>
        <a:ext cx="4612023" cy="506120"/>
      </dsp:txXfrm>
    </dsp:sp>
    <dsp:sp modelId="{1D6FE92F-5C44-4FA3-BE55-F250D9D70C21}">
      <dsp:nvSpPr>
        <dsp:cNvPr id="0" name=""/>
        <dsp:cNvSpPr/>
      </dsp:nvSpPr>
      <dsp:spPr>
        <a:xfrm>
          <a:off x="0" y="2759450"/>
          <a:ext cx="6666833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95732" rIns="5174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Create a .gitlab-ci.yml file to define your pipeline stages (build, test, deploy).</a:t>
          </a:r>
          <a:endParaRPr lang="en-US" sz="1900" kern="1200"/>
        </a:p>
      </dsp:txBody>
      <dsp:txXfrm>
        <a:off x="0" y="2759450"/>
        <a:ext cx="6666833" cy="1077300"/>
      </dsp:txXfrm>
    </dsp:sp>
    <dsp:sp modelId="{C9E9A8A0-EB91-489F-963C-16F9B8204103}">
      <dsp:nvSpPr>
        <dsp:cNvPr id="0" name=""/>
        <dsp:cNvSpPr/>
      </dsp:nvSpPr>
      <dsp:spPr>
        <a:xfrm>
          <a:off x="333341" y="2479010"/>
          <a:ext cx="4666783" cy="56088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Creating a Simple CI/CD Pipeline</a:t>
          </a:r>
          <a:endParaRPr lang="en-US" sz="1900" kern="1200"/>
        </a:p>
      </dsp:txBody>
      <dsp:txXfrm>
        <a:off x="360721" y="2506390"/>
        <a:ext cx="4612023" cy="506120"/>
      </dsp:txXfrm>
    </dsp:sp>
    <dsp:sp modelId="{D63A50FF-1584-4BFF-964B-C75148B1326D}">
      <dsp:nvSpPr>
        <dsp:cNvPr id="0" name=""/>
        <dsp:cNvSpPr/>
      </dsp:nvSpPr>
      <dsp:spPr>
        <a:xfrm>
          <a:off x="0" y="4219790"/>
          <a:ext cx="6666833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95732" rIns="5174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Invite team members to your project.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Create issues, assign tasks, and start working</a:t>
          </a:r>
          <a:endParaRPr lang="en-US" sz="1900" kern="1200"/>
        </a:p>
      </dsp:txBody>
      <dsp:txXfrm>
        <a:off x="0" y="4219790"/>
        <a:ext cx="6666833" cy="1107225"/>
      </dsp:txXfrm>
    </dsp:sp>
    <dsp:sp modelId="{193D602B-902B-4D8E-BAF7-C3A901F52C8F}">
      <dsp:nvSpPr>
        <dsp:cNvPr id="0" name=""/>
        <dsp:cNvSpPr/>
      </dsp:nvSpPr>
      <dsp:spPr>
        <a:xfrm>
          <a:off x="333341" y="3939350"/>
          <a:ext cx="4666783" cy="56088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Collaboration</a:t>
          </a:r>
          <a:endParaRPr lang="en-US" sz="1900" kern="1200"/>
        </a:p>
      </dsp:txBody>
      <dsp:txXfrm>
        <a:off x="360721" y="3966730"/>
        <a:ext cx="461202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D821-6615-BE22-EF7F-571BB1885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30A96-C5C2-CD4D-4D95-269953CAE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D17C-A97F-FC76-7662-3CE54503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FD25-AABA-33C7-ADA1-1B5E3620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641C-6515-F189-B6C0-5446C951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65F-43B5-E651-54A0-A87EEFBE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15841-1291-4070-B9EF-9042351C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9ABE7-60B7-36CE-E585-79DF280D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534D-83BD-E975-5C2D-77FE03B6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3C869-E185-D02D-7693-F97003FF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4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8B62E-3D36-270C-DCDA-BD36EC389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5EEBB-0BCD-CC32-99EC-D5144C7E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DF2D-23FF-058B-54C1-A98CA553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CF72-EC5C-6099-C658-EE1A8646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A811-CA5C-472D-45DD-689B061F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F6AA-7222-EA2D-A7F5-1A541741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F3E8-0D6C-81F9-3413-3B3C7FA9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12CE-AC64-83F0-39C0-5CFF5F7B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6FAE-F014-F508-7262-B90C6378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6C0D-D679-C9D6-7D1E-382E5C9C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98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BFC-6A91-1E72-8966-D12A4841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5497-9F27-4500-3272-31290FA5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5724-D8CC-4733-AAE4-C57DA7A6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CA42-217F-A553-1291-1232DC40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D0FD8-21E3-A12B-02A8-2E406834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3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FA13-B72F-62E2-10A3-F84658FD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483C-6286-9736-181D-FC175BCE4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C3AD0-84BB-73AD-A4D1-9876237B1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6459-13C2-3B1D-35E5-83179C85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D9B1F-16B7-0D3E-BABC-567A24BC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8D22-7F63-9B15-D210-5A91967F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2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DE8C-8AFD-F77D-9D4B-8763727D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7B04-69E9-D6C5-798A-7CE51009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AC835-578E-6DEB-B079-70CF4804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A2A8E-464A-67AA-E52F-4FECED2E0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EC215-726F-A5A3-CC77-B9022B7DF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7F954-6B64-3351-E1F9-32EDA6D3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F9884-12A9-9475-39A8-17497B99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931B0-FE26-F7B0-78B9-4CA2AD4C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74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D873-39C6-5022-8C2D-F9C75BCC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7A8BD-D00E-7B8E-CA45-19A43D7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77A5-40C8-E144-26C2-22B6FDAE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68D6A-A570-69A8-F1D1-09951E4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9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72F13-7251-B12A-DEC3-DC0A94A9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664B5-0FB7-E73B-8969-E4A9850E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E2075-0C14-6F1A-80A0-F6EB212D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5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13A8-B905-E372-1133-42241B0C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468B-B8BD-6F9E-AB47-231A8679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66EC-4EA3-20C9-CECB-A00EC8D6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FC803-CD84-1E35-D746-9DB28FA8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B59DE-EE75-9E2C-A71D-B0E0713C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84D7-764F-1032-6F5F-D98612E8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C3B0-4531-E1E7-FCC8-3DB3A8D3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F68C0-DAA7-508A-C1AD-79108D78B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3EA2E-67C6-9936-2298-B3944D31F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0007E-F48C-83A2-7505-C3A3F820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58844-94E2-CB8A-AE0E-A906FEA4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2AB42-CCDF-2413-F360-52D73747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A7775-D01F-A224-7879-7B70AD41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BD11C-2C31-1C3D-B872-71444E42C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BCB0-CFA2-E5E3-BB79-92F2D65BF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0EC35-3A57-428D-B97C-992B8FF1D763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6868-6B59-4FF3-B449-B3CAFF983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2139-FE6A-A942-A41E-F4B26DA6A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52858-6F2B-4C6F-9550-5F6F8192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1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63179-4AA8-B473-C6BC-FECAC7252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904" y="1187512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solidFill>
                  <a:srgbClr val="FFFFFF"/>
                </a:solidFill>
              </a:rPr>
              <a:t>Introduction to GitLab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13AC-3FB7-2012-9262-3493C6568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824" y="4757023"/>
            <a:ext cx="10005951" cy="534296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sz="2600" i="1" dirty="0"/>
              <a:t>A comprehensive overview of GitLab’s features, benefits, and use cases.</a:t>
            </a:r>
          </a:p>
          <a:p>
            <a:pPr algn="l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4B46D-E204-F300-97D1-15CEE6D2209D}"/>
              </a:ext>
            </a:extLst>
          </p:cNvPr>
          <p:cNvSpPr txBox="1"/>
          <p:nvPr/>
        </p:nvSpPr>
        <p:spPr>
          <a:xfrm>
            <a:off x="4379183" y="5661229"/>
            <a:ext cx="3433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YOGESH PRIYADARSHI</a:t>
            </a:r>
            <a:br>
              <a:rPr lang="en-IN" sz="2000" dirty="0"/>
            </a:br>
            <a:r>
              <a:rPr lang="en-IN" sz="2000" dirty="0"/>
              <a:t> 20/01/2024</a:t>
            </a:r>
            <a:endParaRPr lang="en-US" sz="2000" dirty="0"/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318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BB0265-DFB2-E61D-CD90-28BD7135B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29082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07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8691863-EA3D-50F6-AE97-78C64BA5D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8263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4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443C822-4B8B-6884-DFA3-9EB6954A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Summary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GitLab is an all-in-one DevOps platform that provides repository management, CI/CD, project management, and security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It's a powerful tool for teams looking to streamline development and deployment processes.</a:t>
            </a:r>
          </a:p>
          <a:p>
            <a:pPr marL="0" indent="0">
              <a:buNone/>
            </a:pPr>
            <a:r>
              <a:rPr lang="en-US" b="1" dirty="0"/>
              <a:t>   Next Steps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GitLab’s documentation and tutorials to learn 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up a trial or explore the open-source version to test the platform's capabilities.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D06B6-958E-DE63-8E06-709F41739737}"/>
              </a:ext>
            </a:extLst>
          </p:cNvPr>
          <p:cNvSpPr txBox="1"/>
          <p:nvPr/>
        </p:nvSpPr>
        <p:spPr>
          <a:xfrm>
            <a:off x="484504" y="3030210"/>
            <a:ext cx="3198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2926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048E-0970-BF33-6AE7-FBAAA920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4800" dirty="0">
                <a:solidFill>
                  <a:schemeClr val="tx1">
                    <a:alpha val="80000"/>
                  </a:schemeClr>
                </a:solidFill>
              </a:rPr>
              <a:t>THANK YOU</a:t>
            </a:r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1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5AF034-EB75-8476-1134-C34C31296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1" y="1849120"/>
            <a:ext cx="10059310" cy="41524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is GitLab?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GitLab is a web-based DevOps lifecycle tool that provides Git repository management,     CI/CD pipeline features, and more.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 integrates all stages of the software development lifecycle (SDLC), including planning, development, testing, deployment, and monitoring.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 GitLab?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Single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Combines DevOps, version control, CI/CD, and project management in one platform.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Open 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Available as both a free community edition and a premium enterprise edition.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0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BDEE634-66BE-98BE-A57C-195935CBA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2693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83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76F93F-6908-7691-4450-29A8AB2A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87221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62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FEB289-60D8-91DA-4D81-77F80C4B5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64347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19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E3CB28-F048-E89C-5781-7C9AAE1A0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4739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75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7E2AAA-6AF9-1C20-CB50-9B5778D88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376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24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D234DB-A578-E015-0C63-2770287DE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0370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10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E14872-252D-F858-6925-D9E6972A7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26027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3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813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Introduction to GitLab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Yogesh Priyadarshi(UST,IN)</dc:creator>
  <cp:lastModifiedBy>Yogesh Priyadarshi(UST,IN)</cp:lastModifiedBy>
  <cp:revision>2</cp:revision>
  <dcterms:created xsi:type="dcterms:W3CDTF">2025-01-22T17:08:35Z</dcterms:created>
  <dcterms:modified xsi:type="dcterms:W3CDTF">2025-01-23T03:42:48Z</dcterms:modified>
</cp:coreProperties>
</file>