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2" d="100"/>
          <a:sy n="92" d="100"/>
        </p:scale>
        <p:origin x="-259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A2EE9-94E6-44BD-97E2-2F68C2B41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4F3548-C7C0-4623-ADAE-42ABB62EE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9A7F17-0317-4EEA-B0DF-27BE757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1AD50-CC6E-46C3-868A-011233C3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A22A62-4E0C-4F21-98E4-B7A9317B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0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A49E5-4AB7-4371-B807-93F342EF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8F3B27-4D23-4FC2-B3C1-A0D26F41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31A118-1502-4092-BB6E-03ADD9E0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107CC8-18F4-4495-BC17-DB86FDE3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B6636F-7F05-470C-983F-00DB610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5EB5F3-7DC1-46A2-BD13-21D719A8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E162EE-4459-4122-98F9-92D4941B0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4EF74A-144F-4588-9887-3237C790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527FE2-620C-4A50-83D1-5777B971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32DA93-B3B2-4BF0-89A0-548986FC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3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BBB4A-F724-405E-BFF9-6F280BE1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2F7B57-EFF2-451E-AD8A-A9A153C4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28390F-095D-4377-979E-44457BB1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3B28D4-4DF2-4E3E-A2A6-3E7B2B79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71ACAE-90EA-4D99-829A-6329F997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6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28C2A-A906-4BED-BF30-6A3DD678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EE8DA4-3179-40FE-BF57-C6B64C5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A2F76F-D13B-41EB-BD93-A4E2752A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396F84-3B7E-4EC4-9960-F357F3B2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345BE2-B855-4C74-8859-0EC5E42F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3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801E2-3CA2-4289-9EF6-C76B8BC8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218983-B834-41CB-B8E0-AA9EFA20C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81413A-ABF0-4C2C-A85E-F273BE59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76B425-B437-4BB3-8953-AF024E33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C85B85-87FD-483B-97E4-87F3E4A1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F5DC22-E434-4082-AA6C-5D3ED91B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B13B6-459B-40E0-B412-9D794965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B037F9-5079-40A0-856C-AEC04DFF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EC145E-CC8F-4795-86AE-D2B4C7F8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26D90F5-B187-44A1-82CF-FB4A03538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F88B2E3-FA13-46BE-A40B-1AE9E40EE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844A4FA-A64C-4C90-8B44-B1CC37E2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76DBC8-7089-46F0-B258-17BF331A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0B3F7B-CEDC-44A4-BAC4-63DF85F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3457B-7649-4580-AF50-9B2E73C2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3DFC7B-071E-4E45-BAB0-87F7FF4E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BFA23E-A2B8-4EA8-B305-8B3C23AB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35C76B-1EBC-46C8-B0D6-CFEFAC3F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1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E8E3D01-39FA-40C7-B71C-B6720A1D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3B1AC2A-103E-4484-B2CA-FB34FE40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A95B90-310C-4374-8D6F-324B7135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2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941CE-A9AF-4780-92D4-314E10CF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436C0A-BEF9-4D1E-8221-99E5E82DD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F09D2D-AAC1-47B1-B7E9-F6388D528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E3BF69-DA83-475D-B8BF-26DBCCE9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7E8E2B-2F62-4482-B081-747ADDCF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841B78-848C-4881-90D2-0707A26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F4CEA-615B-4BAD-BB3B-6571C52F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0876602-3E7A-4135-B804-38AD31441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7EE98A-BCA5-4E52-B462-96E44593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90EECE-F3C8-41F4-947E-47818EB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99C089-6988-4A63-B47D-6E941C81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E85DC9-6940-48C0-A648-F3649529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6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05724D-CA17-4C83-B164-91440D67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584316-B0A4-4D49-8EC6-714F0863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E5C44E-EE9F-47F3-944C-14B229A06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436D-7C1A-42C3-AF30-D16A0BD79979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202A4-788C-40FB-BB72-4928159E9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6059C1-95F9-4A71-870B-272F675D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F6D16-CE5B-40F2-AE87-1E3AAA73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4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BEC5D-201B-470E-906F-212AB418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16F67E-08BA-4D84-A023-F4F3A8F39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E97F5E-A738-4986-BF6A-2FDB8848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9171" y="2319250"/>
            <a:ext cx="1837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/>
              <a:t>“The library is big and spacious.”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/>
              <a:t>“It has a good collection of text and reference books.”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004262" y="2319250"/>
            <a:ext cx="18454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/>
              <a:t>The library needs some more chairs and tables for the visitors.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/>
              <a:t>We need </a:t>
            </a:r>
            <a:r>
              <a:rPr lang="en-IN" sz="1400" smtClean="0"/>
              <a:t>to increase digital </a:t>
            </a:r>
            <a:r>
              <a:rPr lang="en-IN" sz="1400" dirty="0" err="1" smtClean="0"/>
              <a:t>catalogs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79170" y="3919688"/>
            <a:ext cx="18371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Often used </a:t>
            </a:r>
            <a:r>
              <a:rPr lang="en-US" sz="1400" dirty="0"/>
              <a:t>to read books </a:t>
            </a:r>
            <a:r>
              <a:rPr lang="en-US" sz="1400" dirty="0" smtClean="0"/>
              <a:t>and newspapers </a:t>
            </a:r>
            <a:r>
              <a:rPr lang="en-US" sz="1400" dirty="0"/>
              <a:t>in the library, when </a:t>
            </a:r>
            <a:r>
              <a:rPr lang="en-US" sz="1400" dirty="0" smtClean="0"/>
              <a:t>here </a:t>
            </a:r>
            <a:r>
              <a:rPr lang="en-US" sz="1400" dirty="0"/>
              <a:t>are no </a:t>
            </a:r>
            <a:r>
              <a:rPr lang="en-US" sz="1400" dirty="0" smtClean="0"/>
              <a:t>visitors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A</a:t>
            </a:r>
            <a:r>
              <a:rPr lang="en-IN" sz="1400" dirty="0" smtClean="0"/>
              <a:t>rrange the books on proper shelves.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04262" y="3919688"/>
            <a:ext cx="1845425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320" dirty="0" smtClean="0"/>
              <a:t>Even though the library has all the facilities needed for the students then why the students are not coming to the library?</a:t>
            </a:r>
          </a:p>
        </p:txBody>
      </p:sp>
    </p:spTree>
    <p:extLst>
      <p:ext uri="{BB962C8B-B14F-4D97-AF65-F5344CB8AC3E}">
        <p14:creationId xmlns:p14="http://schemas.microsoft.com/office/powerpoint/2010/main" val="375168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Sreemayee Chakrabarty</dc:creator>
  <cp:lastModifiedBy>Mohan</cp:lastModifiedBy>
  <cp:revision>6</cp:revision>
  <dcterms:created xsi:type="dcterms:W3CDTF">2020-08-28T08:01:44Z</dcterms:created>
  <dcterms:modified xsi:type="dcterms:W3CDTF">2020-08-30T16:07:26Z</dcterms:modified>
</cp:coreProperties>
</file>