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4" r:id="rId4"/>
    <p:sldId id="352" r:id="rId5"/>
    <p:sldId id="35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AD8-4D83-BC0F-AEB1DE7873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4AD8-4D83-BC0F-AEB1DE78737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4AD8-4D83-BC0F-AEB1DE787374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D8-4D83-BC0F-AEB1DE787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30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E1-4EFD-8ED6-DA05869A72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E1-4EFD-8ED6-DA05869A72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90</c:v>
                </c:pt>
                <c:pt idx="2">
                  <c:v>70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E1-4EFD-8ED6-DA05869A72E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E1-4EFD-8ED6-DA05869A7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694080"/>
        <c:axId val="375695616"/>
      </c:barChart>
      <c:catAx>
        <c:axId val="375694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375695616"/>
        <c:crosses val="autoZero"/>
        <c:auto val="1"/>
        <c:lblAlgn val="ctr"/>
        <c:lblOffset val="100"/>
        <c:noMultiLvlLbl val="0"/>
      </c:catAx>
      <c:valAx>
        <c:axId val="3756956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375694080"/>
        <c:crosses val="autoZero"/>
        <c:crossBetween val="between"/>
      </c:valAx>
      <c:spPr>
        <a:noFill/>
        <a:ln w="127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1F1D-465D-907E-A69098716F8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F1D-465D-907E-A69098716F8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1D-465D-907E-A69098716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FD94-48FE-BB6D-A4383BA5623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D94-48FE-BB6D-A4383BA5623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94-48FE-BB6D-A4383BA56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77E2-4866-ABD0-DEBAB603A764}"/>
              </c:ext>
            </c:extLst>
          </c:dPt>
          <c:dPt>
            <c:idx val="1"/>
            <c:bubble3D val="0"/>
            <c:explosion val="1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7E2-4866-ABD0-DEBAB603A76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E2-4866-ABD0-DEBAB603A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30</c:v>
                </c:pt>
                <c:pt idx="2">
                  <c:v>60</c:v>
                </c:pt>
                <c:pt idx="3">
                  <c:v>65</c:v>
                </c:pt>
                <c:pt idx="4">
                  <c:v>50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7-4482-8784-4AA1D09F71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67-4482-8784-4AA1D09F71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15</c:v>
                </c:pt>
                <c:pt idx="4">
                  <c:v>20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67-4482-8784-4AA1D09F71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49725312"/>
        <c:axId val="249726848"/>
      </c:barChart>
      <c:catAx>
        <c:axId val="24972531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49726848"/>
        <c:crosses val="autoZero"/>
        <c:auto val="1"/>
        <c:lblAlgn val="ctr"/>
        <c:lblOffset val="100"/>
        <c:noMultiLvlLbl val="0"/>
      </c:catAx>
      <c:valAx>
        <c:axId val="24972684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4972531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4"/>
        </a:solidFill>
        <a:ln>
          <a:noFill/>
        </a:ln>
      </dgm:spPr>
      <dgm:t>
        <a:bodyPr anchor="ctr"/>
        <a:lstStyle/>
        <a:p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r>
            <a: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1</a:t>
          </a:r>
          <a:endParaRPr lang="en-JM" sz="1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6836F7C9-E0EB-4435-A48F-78CCA5C677FD}">
      <dgm:prSet phldrT="[Text]" custT="1"/>
      <dgm:spPr>
        <a:solidFill>
          <a:schemeClr val="accent3"/>
        </a:solidFill>
        <a:ln>
          <a:noFill/>
        </a:ln>
      </dgm:spPr>
      <dgm:t>
        <a:bodyPr anchor="ctr"/>
        <a:lstStyle/>
        <a:p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2</a:t>
          </a:r>
          <a:endParaRPr lang="en-JM" sz="1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0988B41C-78E4-4E00-9C30-DBD95A231B01}" type="parTrans" cxnId="{79DC17DB-5914-43D2-A061-D69151AEEA5A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61D5205-4FE7-47EC-B86F-48DF3EA1EDA5}" type="sibTrans" cxnId="{79DC17DB-5914-43D2-A061-D69151AEEA5A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2"/>
        </a:solidFill>
        <a:ln>
          <a:noFill/>
        </a:ln>
      </dgm:spPr>
      <dgm:t>
        <a:bodyPr anchor="ctr"/>
        <a:lstStyle/>
        <a:p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3</a:t>
          </a:r>
          <a:r>
            <a:rPr lang="en-JM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3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4971C4-5D8D-4652-8F85-F916B723CB58}" type="pres">
      <dgm:prSet presAssocID="{6836F7C9-E0EB-4435-A48F-78CCA5C677FD}" presName="Name8" presStyleCnt="0"/>
      <dgm:spPr/>
    </dgm:pt>
    <dgm:pt modelId="{42E29582-A2E7-4B50-9BCC-2A8FCD67242D}" type="pres">
      <dgm:prSet presAssocID="{6836F7C9-E0EB-4435-A48F-78CCA5C677FD}" presName="level" presStyleLbl="node1" presStyleIdx="1" presStyleCnt="3">
        <dgm:presLayoutVars>
          <dgm:chMax val="1"/>
          <dgm:bulletEnabled val="1"/>
        </dgm:presLayoutVars>
      </dgm:prSet>
      <dgm:spPr/>
    </dgm:pt>
    <dgm:pt modelId="{3BB7BCD6-6108-4ED8-9046-A483C6EB8FD6}" type="pres">
      <dgm:prSet presAssocID="{6836F7C9-E0EB-4435-A48F-78CCA5C677F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3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34C7F062-5ACB-4ACF-A697-CDF453BB43E2}" type="presOf" srcId="{E924DC90-2427-4BE5-A522-6ACD4563EB45}" destId="{864F954D-81D4-4546-B08E-448FBA7A18FE}" srcOrd="0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D245D576-A254-475D-AD93-DA69EC6E5863}" type="presOf" srcId="{28FD3D57-F3BB-4E5E-B091-1500A3C92E81}" destId="{6346E340-6B27-47A2-93A8-AA7F0249167F}" srcOrd="0" destOrd="0" presId="urn:microsoft.com/office/officeart/2005/8/layout/pyramid1"/>
    <dgm:cxn modelId="{B0A2C978-9474-4770-9D3F-73D96EE7392A}" type="presOf" srcId="{9D67B1F7-C4FF-4E1E-94F4-69209A4E7C47}" destId="{753AA43A-5097-42D8-A3EF-20B11215D8F3}" srcOrd="0" destOrd="0" presId="urn:microsoft.com/office/officeart/2005/8/layout/pyramid1"/>
    <dgm:cxn modelId="{EA8FAF7A-1FBC-4A81-8399-82CF7D9DFEFB}" type="presOf" srcId="{6836F7C9-E0EB-4435-A48F-78CCA5C677FD}" destId="{42E29582-A2E7-4B50-9BCC-2A8FCD67242D}" srcOrd="0" destOrd="0" presId="urn:microsoft.com/office/officeart/2005/8/layout/pyramid1"/>
    <dgm:cxn modelId="{FBF5018D-4CA1-4E0A-9CD2-3746DBF7A3A6}" type="presOf" srcId="{9D67B1F7-C4FF-4E1E-94F4-69209A4E7C47}" destId="{7E617F38-6BB2-4E03-8198-FF7E7F898924}" srcOrd="1" destOrd="0" presId="urn:microsoft.com/office/officeart/2005/8/layout/pyramid1"/>
    <dgm:cxn modelId="{BC356FC9-B883-4362-B4B4-605F596FF0F8}" type="presOf" srcId="{E924DC90-2427-4BE5-A522-6ACD4563EB45}" destId="{A8AE7F33-3372-4D78-96A6-FD2B204E9D9D}" srcOrd="1" destOrd="0" presId="urn:microsoft.com/office/officeart/2005/8/layout/pyramid1"/>
    <dgm:cxn modelId="{823873D6-513B-4726-9659-27FBE26876B8}" type="presOf" srcId="{6836F7C9-E0EB-4435-A48F-78CCA5C677FD}" destId="{3BB7BCD6-6108-4ED8-9046-A483C6EB8FD6}" srcOrd="1" destOrd="0" presId="urn:microsoft.com/office/officeart/2005/8/layout/pyramid1"/>
    <dgm:cxn modelId="{79DC17DB-5914-43D2-A061-D69151AEEA5A}" srcId="{28FD3D57-F3BB-4E5E-B091-1500A3C92E81}" destId="{6836F7C9-E0EB-4435-A48F-78CCA5C677FD}" srcOrd="1" destOrd="0" parTransId="{0988B41C-78E4-4E00-9C30-DBD95A231B01}" sibTransId="{B61D5205-4FE7-47EC-B86F-48DF3EA1EDA5}"/>
    <dgm:cxn modelId="{090F8F32-00E1-4947-BA4C-F1B1FAA325BD}" type="presParOf" srcId="{6346E340-6B27-47A2-93A8-AA7F0249167F}" destId="{8351BCDF-D287-464A-AB10-4261CFFC4E79}" srcOrd="0" destOrd="0" presId="urn:microsoft.com/office/officeart/2005/8/layout/pyramid1"/>
    <dgm:cxn modelId="{711DC508-DC82-461E-B050-305448093E7C}" type="presParOf" srcId="{8351BCDF-D287-464A-AB10-4261CFFC4E79}" destId="{864F954D-81D4-4546-B08E-448FBA7A18FE}" srcOrd="0" destOrd="0" presId="urn:microsoft.com/office/officeart/2005/8/layout/pyramid1"/>
    <dgm:cxn modelId="{FC91A8B8-B873-4A50-9F40-2C4EFAFCF7C3}" type="presParOf" srcId="{8351BCDF-D287-464A-AB10-4261CFFC4E79}" destId="{A8AE7F33-3372-4D78-96A6-FD2B204E9D9D}" srcOrd="1" destOrd="0" presId="urn:microsoft.com/office/officeart/2005/8/layout/pyramid1"/>
    <dgm:cxn modelId="{95B651D3-7B88-45D6-9E35-78A51CA2F31C}" type="presParOf" srcId="{6346E340-6B27-47A2-93A8-AA7F0249167F}" destId="{244971C4-5D8D-4652-8F85-F916B723CB58}" srcOrd="1" destOrd="0" presId="urn:microsoft.com/office/officeart/2005/8/layout/pyramid1"/>
    <dgm:cxn modelId="{1787D30C-199A-4CB6-B97B-51F3FA5052B9}" type="presParOf" srcId="{244971C4-5D8D-4652-8F85-F916B723CB58}" destId="{42E29582-A2E7-4B50-9BCC-2A8FCD67242D}" srcOrd="0" destOrd="0" presId="urn:microsoft.com/office/officeart/2005/8/layout/pyramid1"/>
    <dgm:cxn modelId="{BE217866-B52E-48E4-8D10-5380E86668F6}" type="presParOf" srcId="{244971C4-5D8D-4652-8F85-F916B723CB58}" destId="{3BB7BCD6-6108-4ED8-9046-A483C6EB8FD6}" srcOrd="1" destOrd="0" presId="urn:microsoft.com/office/officeart/2005/8/layout/pyramid1"/>
    <dgm:cxn modelId="{B5C85CBD-5832-455F-B17A-BCA1B957E1ED}" type="presParOf" srcId="{6346E340-6B27-47A2-93A8-AA7F0249167F}" destId="{BF7100C5-692A-476D-9242-E6DE2BFA407E}" srcOrd="2" destOrd="0" presId="urn:microsoft.com/office/officeart/2005/8/layout/pyramid1"/>
    <dgm:cxn modelId="{DAE0A8B5-10C1-4D80-9220-9867F0428914}" type="presParOf" srcId="{BF7100C5-692A-476D-9242-E6DE2BFA407E}" destId="{753AA43A-5097-42D8-A3EF-20B11215D8F3}" srcOrd="0" destOrd="0" presId="urn:microsoft.com/office/officeart/2005/8/layout/pyramid1"/>
    <dgm:cxn modelId="{D1B9BF0C-35AB-4871-831D-404B76D9DEEE}" type="presParOf" srcId="{BF7100C5-692A-476D-9242-E6DE2BFA407E}" destId="{7E617F38-6BB2-4E03-8198-FF7E7F898924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265619" y="0"/>
          <a:ext cx="1717233" cy="1497917"/>
        </a:xfrm>
        <a:prstGeom prst="trapezoid">
          <a:avLst>
            <a:gd name="adj" fmla="val 58163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r>
            <a:rPr lang="ko-KR" altLang="en-US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1</a:t>
          </a:r>
          <a:endParaRPr lang="en-JM" sz="1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265619" y="0"/>
        <a:ext cx="1717233" cy="1497917"/>
      </dsp:txXfrm>
    </dsp:sp>
    <dsp:sp modelId="{42E29582-A2E7-4B50-9BCC-2A8FCD67242D}">
      <dsp:nvSpPr>
        <dsp:cNvPr id="0" name=""/>
        <dsp:cNvSpPr/>
      </dsp:nvSpPr>
      <dsp:spPr>
        <a:xfrm>
          <a:off x="626501" y="1497917"/>
          <a:ext cx="2995468" cy="1077150"/>
        </a:xfrm>
        <a:prstGeom prst="trapezoid">
          <a:avLst>
            <a:gd name="adj" fmla="val 58163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2</a:t>
          </a:r>
          <a:endParaRPr lang="en-JM" sz="1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150708" y="1497917"/>
        <a:ext cx="1947054" cy="1077150"/>
      </dsp:txXfrm>
    </dsp:sp>
    <dsp:sp modelId="{753AA43A-5097-42D8-A3EF-20B11215D8F3}">
      <dsp:nvSpPr>
        <dsp:cNvPr id="0" name=""/>
        <dsp:cNvSpPr/>
      </dsp:nvSpPr>
      <dsp:spPr>
        <a:xfrm>
          <a:off x="0" y="2575068"/>
          <a:ext cx="4248472" cy="1077150"/>
        </a:xfrm>
        <a:prstGeom prst="trapezoid">
          <a:avLst>
            <a:gd name="adj" fmla="val 58163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3</a:t>
          </a:r>
          <a:r>
            <a:rPr lang="en-JM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</a:p>
      </dsp:txBody>
      <dsp:txXfrm>
        <a:off x="743482" y="2575068"/>
        <a:ext cx="2761506" cy="1077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513918-66CF-46D7-AFFF-09DA235C3496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01BC2467-EE8A-4564-8811-D67559B118AA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EE152B8-5443-42B9-8B2A-EC459A1B9AA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8660F49-B40E-45FC-84BC-FCD0D035F34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6B06EB-4D01-476E-8816-406DD42496A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A794FB5-56FD-4DD2-A6BC-50568072A96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6645D54-179C-4774-B288-64C7444A28D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808D49B-D73E-40C0-9DE2-734C87F4ED4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EBDA67-1D35-469F-A9BB-2048D0B74D7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D33199-7220-420F-84B8-6AB5253496B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6D5018D5-E1C2-400A-8EA3-9D56FD670C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C03A55-E124-4931-9F15-6129FFD176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9950FBB0-3B3F-4C35-A600-1410C1F5E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E10831A-AB0B-4587-98AD-C98ADF886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F03643FF-20B4-4A0D-9867-3731EBB88DEC}"/>
              </a:ext>
            </a:extLst>
          </p:cNvPr>
          <p:cNvSpPr/>
          <p:nvPr userDrawn="1"/>
        </p:nvSpPr>
        <p:spPr>
          <a:xfrm>
            <a:off x="356152" y="473558"/>
            <a:ext cx="11479696" cy="5910884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523200-C4F6-4FDD-BA5E-DB235F4D02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258417"/>
            <a:ext cx="10895743" cy="36874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BB1355F7-5A18-4E26-B6D5-080C1C4D6F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24E91D7-E3DF-4B78-9679-1103FBCF548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6C8369F-32EF-46EC-AB97-844E17DD14FD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8CEF7-B415-4262-B314-9BD7D139FC10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65928-3AE9-43AD-A998-C637B0A03C8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diagramLayout" Target="../diagrams/layout1.xml"/><Relationship Id="rId7" Type="http://schemas.openxmlformats.org/officeDocument/2006/relationships/chart" Target="../charts/chart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7169A07-A697-4F89-A0C7-CCD3369D316B}"/>
              </a:ext>
            </a:extLst>
          </p:cNvPr>
          <p:cNvGrpSpPr/>
          <p:nvPr/>
        </p:nvGrpSpPr>
        <p:grpSpPr>
          <a:xfrm>
            <a:off x="809898" y="1353024"/>
            <a:ext cx="5286102" cy="3911816"/>
            <a:chOff x="809898" y="1510038"/>
            <a:chExt cx="5286102" cy="3911816"/>
          </a:xfrm>
        </p:grpSpPr>
        <p:sp>
          <p:nvSpPr>
            <p:cNvPr id="17" name="TextBox 16">
              <a:hlinkClick r:id="rId2"/>
              <a:extLst>
                <a:ext uri="{FF2B5EF4-FFF2-40B4-BE49-F238E27FC236}">
                  <a16:creationId xmlns:a16="http://schemas.microsoft.com/office/drawing/2014/main" id="{C9DAC7DF-78EA-49F3-8F00-63C3C0DCE2BD}"/>
                </a:ext>
              </a:extLst>
            </p:cNvPr>
            <p:cNvSpPr txBox="1"/>
            <p:nvPr/>
          </p:nvSpPr>
          <p:spPr>
            <a:xfrm>
              <a:off x="809898" y="4511758"/>
              <a:ext cx="528610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cs typeface="Arial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http://www.free-powerpoint-templates-design.com</a:t>
              </a:r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3BC02C-0015-4AC2-A25D-BF4D5CAE3F32}"/>
                </a:ext>
              </a:extLst>
            </p:cNvPr>
            <p:cNvSpPr txBox="1"/>
            <p:nvPr/>
          </p:nvSpPr>
          <p:spPr>
            <a:xfrm>
              <a:off x="809898" y="1510038"/>
              <a:ext cx="5286102" cy="25853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Free </a:t>
              </a:r>
            </a:p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Digital Security</a:t>
              </a:r>
            </a:p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PPT Templates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E16677-9ABE-4719-82B7-9D8CF89CCA30}"/>
                </a:ext>
              </a:extLst>
            </p:cNvPr>
            <p:cNvSpPr txBox="1"/>
            <p:nvPr/>
          </p:nvSpPr>
          <p:spPr>
            <a:xfrm>
              <a:off x="809898" y="4114275"/>
              <a:ext cx="528610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0" name="Graphic 1">
              <a:extLst>
                <a:ext uri="{FF2B5EF4-FFF2-40B4-BE49-F238E27FC236}">
                  <a16:creationId xmlns:a16="http://schemas.microsoft.com/office/drawing/2014/main" id="{0FC361BA-8F7B-47CA-9534-C0993D3A1273}"/>
                </a:ext>
              </a:extLst>
            </p:cNvPr>
            <p:cNvGrpSpPr/>
            <p:nvPr/>
          </p:nvGrpSpPr>
          <p:grpSpPr>
            <a:xfrm>
              <a:off x="809898" y="4988937"/>
              <a:ext cx="1684599" cy="432917"/>
              <a:chOff x="28575" y="1871662"/>
              <a:chExt cx="12134850" cy="3118484"/>
            </a:xfrm>
            <a:solidFill>
              <a:schemeClr val="bg1"/>
            </a:solidFill>
          </p:grpSpPr>
          <p:sp>
            <p:nvSpPr>
              <p:cNvPr id="21" name="Freeform: Shape 24">
                <a:extLst>
                  <a:ext uri="{FF2B5EF4-FFF2-40B4-BE49-F238E27FC236}">
                    <a16:creationId xmlns:a16="http://schemas.microsoft.com/office/drawing/2014/main" id="{D107C97B-605E-4DD2-8CF5-48F95B71591F}"/>
                  </a:ext>
                </a:extLst>
              </p:cNvPr>
              <p:cNvSpPr/>
              <p:nvPr/>
            </p:nvSpPr>
            <p:spPr>
              <a:xfrm>
                <a:off x="28575" y="1871662"/>
                <a:ext cx="12134850" cy="3118484"/>
              </a:xfrm>
              <a:custGeom>
                <a:avLst/>
                <a:gdLst>
                  <a:gd name="connsiteX0" fmla="*/ 10575608 w 12134850"/>
                  <a:gd name="connsiteY0" fmla="*/ 3118485 h 3118484"/>
                  <a:gd name="connsiteX1" fmla="*/ 1559243 w 12134850"/>
                  <a:gd name="connsiteY1" fmla="*/ 3118485 h 3118484"/>
                  <a:gd name="connsiteX2" fmla="*/ 0 w 12134850"/>
                  <a:gd name="connsiteY2" fmla="*/ 1559243 h 3118484"/>
                  <a:gd name="connsiteX3" fmla="*/ 1559243 w 12134850"/>
                  <a:gd name="connsiteY3" fmla="*/ 0 h 3118484"/>
                  <a:gd name="connsiteX4" fmla="*/ 10575608 w 12134850"/>
                  <a:gd name="connsiteY4" fmla="*/ 0 h 3118484"/>
                  <a:gd name="connsiteX5" fmla="*/ 12134850 w 12134850"/>
                  <a:gd name="connsiteY5" fmla="*/ 1559243 h 3118484"/>
                  <a:gd name="connsiteX6" fmla="*/ 10575608 w 12134850"/>
                  <a:gd name="connsiteY6" fmla="*/ 3118485 h 3118484"/>
                  <a:gd name="connsiteX7" fmla="*/ 1559243 w 12134850"/>
                  <a:gd name="connsiteY7" fmla="*/ 135255 h 3118484"/>
                  <a:gd name="connsiteX8" fmla="*/ 135255 w 12134850"/>
                  <a:gd name="connsiteY8" fmla="*/ 1559243 h 3118484"/>
                  <a:gd name="connsiteX9" fmla="*/ 1559243 w 12134850"/>
                  <a:gd name="connsiteY9" fmla="*/ 2983230 h 3118484"/>
                  <a:gd name="connsiteX10" fmla="*/ 10575608 w 12134850"/>
                  <a:gd name="connsiteY10" fmla="*/ 2983230 h 3118484"/>
                  <a:gd name="connsiteX11" fmla="*/ 11999595 w 12134850"/>
                  <a:gd name="connsiteY11" fmla="*/ 1559243 h 3118484"/>
                  <a:gd name="connsiteX12" fmla="*/ 10575608 w 12134850"/>
                  <a:gd name="connsiteY12" fmla="*/ 135255 h 3118484"/>
                  <a:gd name="connsiteX13" fmla="*/ 1559243 w 12134850"/>
                  <a:gd name="connsiteY13" fmla="*/ 135255 h 311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34850" h="3118484">
                    <a:moveTo>
                      <a:pt x="10575608" y="3118485"/>
                    </a:moveTo>
                    <a:lnTo>
                      <a:pt x="1559243" y="3118485"/>
                    </a:lnTo>
                    <a:cubicBezTo>
                      <a:pt x="699135" y="3118485"/>
                      <a:pt x="0" y="2419350"/>
                      <a:pt x="0" y="1559243"/>
                    </a:cubicBezTo>
                    <a:cubicBezTo>
                      <a:pt x="0" y="699135"/>
                      <a:pt x="699135" y="0"/>
                      <a:pt x="1559243" y="0"/>
                    </a:cubicBezTo>
                    <a:lnTo>
                      <a:pt x="10575608" y="0"/>
                    </a:lnTo>
                    <a:cubicBezTo>
                      <a:pt x="11435715" y="0"/>
                      <a:pt x="12134850" y="699135"/>
                      <a:pt x="12134850" y="1559243"/>
                    </a:cubicBezTo>
                    <a:cubicBezTo>
                      <a:pt x="12134850" y="2419350"/>
                      <a:pt x="11435715" y="3118485"/>
                      <a:pt x="10575608" y="3118485"/>
                    </a:cubicBezTo>
                    <a:close/>
                    <a:moveTo>
                      <a:pt x="1559243" y="135255"/>
                    </a:moveTo>
                    <a:cubicBezTo>
                      <a:pt x="774383" y="135255"/>
                      <a:pt x="135255" y="774383"/>
                      <a:pt x="135255" y="1559243"/>
                    </a:cubicBezTo>
                    <a:cubicBezTo>
                      <a:pt x="135255" y="2344103"/>
                      <a:pt x="773430" y="2983230"/>
                      <a:pt x="1559243" y="2983230"/>
                    </a:cubicBezTo>
                    <a:lnTo>
                      <a:pt x="10575608" y="2983230"/>
                    </a:lnTo>
                    <a:cubicBezTo>
                      <a:pt x="11360467" y="2983230"/>
                      <a:pt x="11999595" y="2344103"/>
                      <a:pt x="11999595" y="1559243"/>
                    </a:cubicBezTo>
                    <a:cubicBezTo>
                      <a:pt x="11999595" y="774383"/>
                      <a:pt x="11361420" y="135255"/>
                      <a:pt x="10575608" y="135255"/>
                    </a:cubicBezTo>
                    <a:lnTo>
                      <a:pt x="1559243" y="1352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" name="Graphic 1">
                <a:extLst>
                  <a:ext uri="{FF2B5EF4-FFF2-40B4-BE49-F238E27FC236}">
                    <a16:creationId xmlns:a16="http://schemas.microsoft.com/office/drawing/2014/main" id="{A5185663-2F3E-4395-9D7F-5141219ACB28}"/>
                  </a:ext>
                </a:extLst>
              </p:cNvPr>
              <p:cNvGrpSpPr/>
              <p:nvPr/>
            </p:nvGrpSpPr>
            <p:grpSpPr>
              <a:xfrm>
                <a:off x="1795462" y="2549841"/>
                <a:ext cx="8943975" cy="1763077"/>
                <a:chOff x="1795462" y="2549841"/>
                <a:chExt cx="8943975" cy="1763077"/>
              </a:xfrm>
              <a:grpFill/>
            </p:grpSpPr>
            <p:sp>
              <p:nvSpPr>
                <p:cNvPr id="23" name="Freeform: Shape 26">
                  <a:extLst>
                    <a:ext uri="{FF2B5EF4-FFF2-40B4-BE49-F238E27FC236}">
                      <a16:creationId xmlns:a16="http://schemas.microsoft.com/office/drawing/2014/main" id="{332425A9-6D29-4FB4-ADA9-87FF6E0A61BD}"/>
                    </a:ext>
                  </a:extLst>
                </p:cNvPr>
                <p:cNvSpPr/>
                <p:nvPr/>
              </p:nvSpPr>
              <p:spPr>
                <a:xfrm>
                  <a:off x="5654992" y="2549841"/>
                  <a:ext cx="3864292" cy="1695450"/>
                </a:xfrm>
                <a:custGeom>
                  <a:avLst/>
                  <a:gdLst>
                    <a:gd name="connsiteX0" fmla="*/ 1693545 w 3864292"/>
                    <a:gd name="connsiteY0" fmla="*/ 286703 h 1695450"/>
                    <a:gd name="connsiteX1" fmla="*/ 1693545 w 3864292"/>
                    <a:gd name="connsiteY1" fmla="*/ 767715 h 1695450"/>
                    <a:gd name="connsiteX2" fmla="*/ 1858327 w 3864292"/>
                    <a:gd name="connsiteY2" fmla="*/ 767715 h 1695450"/>
                    <a:gd name="connsiteX3" fmla="*/ 2096452 w 3864292"/>
                    <a:gd name="connsiteY3" fmla="*/ 741045 h 1695450"/>
                    <a:gd name="connsiteX4" fmla="*/ 2190750 w 3864292"/>
                    <a:gd name="connsiteY4" fmla="*/ 658178 h 1695450"/>
                    <a:gd name="connsiteX5" fmla="*/ 2225040 w 3864292"/>
                    <a:gd name="connsiteY5" fmla="*/ 526733 h 1695450"/>
                    <a:gd name="connsiteX6" fmla="*/ 2177415 w 3864292"/>
                    <a:gd name="connsiteY6" fmla="*/ 374333 h 1695450"/>
                    <a:gd name="connsiteX7" fmla="*/ 2056447 w 3864292"/>
                    <a:gd name="connsiteY7" fmla="*/ 299085 h 1695450"/>
                    <a:gd name="connsiteX8" fmla="*/ 1839277 w 3864292"/>
                    <a:gd name="connsiteY8" fmla="*/ 287655 h 1695450"/>
                    <a:gd name="connsiteX9" fmla="*/ 1693545 w 3864292"/>
                    <a:gd name="connsiteY9" fmla="*/ 287655 h 1695450"/>
                    <a:gd name="connsiteX10" fmla="*/ 301943 w 3864292"/>
                    <a:gd name="connsiteY10" fmla="*/ 286703 h 1695450"/>
                    <a:gd name="connsiteX11" fmla="*/ 301943 w 3864292"/>
                    <a:gd name="connsiteY11" fmla="*/ 767715 h 1695450"/>
                    <a:gd name="connsiteX12" fmla="*/ 466725 w 3864292"/>
                    <a:gd name="connsiteY12" fmla="*/ 767715 h 1695450"/>
                    <a:gd name="connsiteX13" fmla="*/ 704850 w 3864292"/>
                    <a:gd name="connsiteY13" fmla="*/ 741045 h 1695450"/>
                    <a:gd name="connsiteX14" fmla="*/ 799147 w 3864292"/>
                    <a:gd name="connsiteY14" fmla="*/ 658178 h 1695450"/>
                    <a:gd name="connsiteX15" fmla="*/ 833438 w 3864292"/>
                    <a:gd name="connsiteY15" fmla="*/ 526733 h 1695450"/>
                    <a:gd name="connsiteX16" fmla="*/ 785813 w 3864292"/>
                    <a:gd name="connsiteY16" fmla="*/ 374333 h 1695450"/>
                    <a:gd name="connsiteX17" fmla="*/ 664845 w 3864292"/>
                    <a:gd name="connsiteY17" fmla="*/ 299085 h 1695450"/>
                    <a:gd name="connsiteX18" fmla="*/ 447675 w 3864292"/>
                    <a:gd name="connsiteY18" fmla="*/ 287655 h 1695450"/>
                    <a:gd name="connsiteX19" fmla="*/ 301943 w 3864292"/>
                    <a:gd name="connsiteY19" fmla="*/ 287655 h 1695450"/>
                    <a:gd name="connsiteX20" fmla="*/ 2676525 w 3864292"/>
                    <a:gd name="connsiteY20" fmla="*/ 0 h 1695450"/>
                    <a:gd name="connsiteX21" fmla="*/ 3864293 w 3864292"/>
                    <a:gd name="connsiteY21" fmla="*/ 0 h 1695450"/>
                    <a:gd name="connsiteX22" fmla="*/ 3864293 w 3864292"/>
                    <a:gd name="connsiteY22" fmla="*/ 286703 h 1695450"/>
                    <a:gd name="connsiteX23" fmla="*/ 3422333 w 3864292"/>
                    <a:gd name="connsiteY23" fmla="*/ 286703 h 1695450"/>
                    <a:gd name="connsiteX24" fmla="*/ 3422333 w 3864292"/>
                    <a:gd name="connsiteY24" fmla="*/ 1695450 h 1695450"/>
                    <a:gd name="connsiteX25" fmla="*/ 3120390 w 3864292"/>
                    <a:gd name="connsiteY25" fmla="*/ 1695450 h 1695450"/>
                    <a:gd name="connsiteX26" fmla="*/ 3120390 w 3864292"/>
                    <a:gd name="connsiteY26" fmla="*/ 286703 h 1695450"/>
                    <a:gd name="connsiteX27" fmla="*/ 2676525 w 3864292"/>
                    <a:gd name="connsiteY27" fmla="*/ 286703 h 1695450"/>
                    <a:gd name="connsiteX28" fmla="*/ 2676525 w 3864292"/>
                    <a:gd name="connsiteY28" fmla="*/ 0 h 1695450"/>
                    <a:gd name="connsiteX29" fmla="*/ 2676525 w 3864292"/>
                    <a:gd name="connsiteY29" fmla="*/ 0 h 1695450"/>
                    <a:gd name="connsiteX30" fmla="*/ 1392555 w 3864292"/>
                    <a:gd name="connsiteY30" fmla="*/ 0 h 1695450"/>
                    <a:gd name="connsiteX31" fmla="*/ 1876425 w 3864292"/>
                    <a:gd name="connsiteY31" fmla="*/ 0 h 1695450"/>
                    <a:gd name="connsiteX32" fmla="*/ 2235518 w 3864292"/>
                    <a:gd name="connsiteY32" fmla="*/ 25718 h 1695450"/>
                    <a:gd name="connsiteX33" fmla="*/ 2450783 w 3864292"/>
                    <a:gd name="connsiteY33" fmla="*/ 191453 h 1695450"/>
                    <a:gd name="connsiteX34" fmla="*/ 2537460 w 3864292"/>
                    <a:gd name="connsiteY34" fmla="*/ 521970 h 1695450"/>
                    <a:gd name="connsiteX35" fmla="*/ 2487930 w 3864292"/>
                    <a:gd name="connsiteY35" fmla="*/ 784860 h 1695450"/>
                    <a:gd name="connsiteX36" fmla="*/ 2361247 w 3864292"/>
                    <a:gd name="connsiteY36" fmla="*/ 951548 h 1695450"/>
                    <a:gd name="connsiteX37" fmla="*/ 2205038 w 3864292"/>
                    <a:gd name="connsiteY37" fmla="*/ 1031558 h 1695450"/>
                    <a:gd name="connsiteX38" fmla="*/ 1891665 w 3864292"/>
                    <a:gd name="connsiteY38" fmla="*/ 1055370 h 1695450"/>
                    <a:gd name="connsiteX39" fmla="*/ 1694497 w 3864292"/>
                    <a:gd name="connsiteY39" fmla="*/ 1055370 h 1695450"/>
                    <a:gd name="connsiteX40" fmla="*/ 1694497 w 3864292"/>
                    <a:gd name="connsiteY40" fmla="*/ 1694498 h 1695450"/>
                    <a:gd name="connsiteX41" fmla="*/ 1392555 w 3864292"/>
                    <a:gd name="connsiteY41" fmla="*/ 1694498 h 1695450"/>
                    <a:gd name="connsiteX42" fmla="*/ 1392555 w 3864292"/>
                    <a:gd name="connsiteY42" fmla="*/ 0 h 1695450"/>
                    <a:gd name="connsiteX43" fmla="*/ 1392555 w 3864292"/>
                    <a:gd name="connsiteY43" fmla="*/ 0 h 1695450"/>
                    <a:gd name="connsiteX44" fmla="*/ 0 w 3864292"/>
                    <a:gd name="connsiteY44" fmla="*/ 0 h 1695450"/>
                    <a:gd name="connsiteX45" fmla="*/ 483870 w 3864292"/>
                    <a:gd name="connsiteY45" fmla="*/ 0 h 1695450"/>
                    <a:gd name="connsiteX46" fmla="*/ 842963 w 3864292"/>
                    <a:gd name="connsiteY46" fmla="*/ 25718 h 1695450"/>
                    <a:gd name="connsiteX47" fmla="*/ 1058227 w 3864292"/>
                    <a:gd name="connsiteY47" fmla="*/ 191453 h 1695450"/>
                    <a:gd name="connsiteX48" fmla="*/ 1144905 w 3864292"/>
                    <a:gd name="connsiteY48" fmla="*/ 521970 h 1695450"/>
                    <a:gd name="connsiteX49" fmla="*/ 1095375 w 3864292"/>
                    <a:gd name="connsiteY49" fmla="*/ 784860 h 1695450"/>
                    <a:gd name="connsiteX50" fmla="*/ 968693 w 3864292"/>
                    <a:gd name="connsiteY50" fmla="*/ 951548 h 1695450"/>
                    <a:gd name="connsiteX51" fmla="*/ 812482 w 3864292"/>
                    <a:gd name="connsiteY51" fmla="*/ 1031558 h 1695450"/>
                    <a:gd name="connsiteX52" fmla="*/ 499110 w 3864292"/>
                    <a:gd name="connsiteY52" fmla="*/ 1055370 h 1695450"/>
                    <a:gd name="connsiteX53" fmla="*/ 301943 w 3864292"/>
                    <a:gd name="connsiteY53" fmla="*/ 1055370 h 1695450"/>
                    <a:gd name="connsiteX54" fmla="*/ 301943 w 3864292"/>
                    <a:gd name="connsiteY54" fmla="*/ 1694498 h 1695450"/>
                    <a:gd name="connsiteX55" fmla="*/ 0 w 3864292"/>
                    <a:gd name="connsiteY55" fmla="*/ 1694498 h 1695450"/>
                    <a:gd name="connsiteX56" fmla="*/ 0 w 3864292"/>
                    <a:gd name="connsiteY56" fmla="*/ 0 h 1695450"/>
                    <a:gd name="connsiteX57" fmla="*/ 0 w 3864292"/>
                    <a:gd name="connsiteY57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3864292" h="1695450">
                      <a:moveTo>
                        <a:pt x="1693545" y="286703"/>
                      </a:moveTo>
                      <a:lnTo>
                        <a:pt x="1693545" y="767715"/>
                      </a:lnTo>
                      <a:lnTo>
                        <a:pt x="1858327" y="767715"/>
                      </a:lnTo>
                      <a:cubicBezTo>
                        <a:pt x="1977390" y="767715"/>
                        <a:pt x="2056447" y="759143"/>
                        <a:pt x="2096452" y="741045"/>
                      </a:cubicBezTo>
                      <a:cubicBezTo>
                        <a:pt x="2136458" y="722948"/>
                        <a:pt x="2167890" y="695325"/>
                        <a:pt x="2190750" y="658178"/>
                      </a:cubicBezTo>
                      <a:cubicBezTo>
                        <a:pt x="2213610" y="620078"/>
                        <a:pt x="2225040" y="576263"/>
                        <a:pt x="2225040" y="526733"/>
                      </a:cubicBezTo>
                      <a:cubicBezTo>
                        <a:pt x="2225040" y="464820"/>
                        <a:pt x="2208847" y="414338"/>
                        <a:pt x="2177415" y="374333"/>
                      </a:cubicBezTo>
                      <a:cubicBezTo>
                        <a:pt x="2145030" y="334328"/>
                        <a:pt x="2105025" y="309563"/>
                        <a:pt x="2056447" y="299085"/>
                      </a:cubicBezTo>
                      <a:cubicBezTo>
                        <a:pt x="2020252" y="291465"/>
                        <a:pt x="1947863" y="287655"/>
                        <a:pt x="1839277" y="287655"/>
                      </a:cubicBezTo>
                      <a:lnTo>
                        <a:pt x="1693545" y="287655"/>
                      </a:lnTo>
                      <a:close/>
                      <a:moveTo>
                        <a:pt x="301943" y="286703"/>
                      </a:moveTo>
                      <a:lnTo>
                        <a:pt x="301943" y="767715"/>
                      </a:lnTo>
                      <a:lnTo>
                        <a:pt x="466725" y="767715"/>
                      </a:lnTo>
                      <a:cubicBezTo>
                        <a:pt x="585788" y="767715"/>
                        <a:pt x="664845" y="759143"/>
                        <a:pt x="704850" y="741045"/>
                      </a:cubicBezTo>
                      <a:cubicBezTo>
                        <a:pt x="744855" y="722948"/>
                        <a:pt x="776288" y="695325"/>
                        <a:pt x="799147" y="658178"/>
                      </a:cubicBezTo>
                      <a:cubicBezTo>
                        <a:pt x="822007" y="620078"/>
                        <a:pt x="833438" y="576263"/>
                        <a:pt x="833438" y="526733"/>
                      </a:cubicBezTo>
                      <a:cubicBezTo>
                        <a:pt x="833438" y="464820"/>
                        <a:pt x="817245" y="414338"/>
                        <a:pt x="785813" y="374333"/>
                      </a:cubicBezTo>
                      <a:cubicBezTo>
                        <a:pt x="753427" y="334328"/>
                        <a:pt x="713422" y="309563"/>
                        <a:pt x="664845" y="299085"/>
                      </a:cubicBezTo>
                      <a:cubicBezTo>
                        <a:pt x="628650" y="291465"/>
                        <a:pt x="556260" y="287655"/>
                        <a:pt x="447675" y="287655"/>
                      </a:cubicBezTo>
                      <a:lnTo>
                        <a:pt x="301943" y="287655"/>
                      </a:lnTo>
                      <a:close/>
                      <a:moveTo>
                        <a:pt x="2676525" y="0"/>
                      </a:moveTo>
                      <a:lnTo>
                        <a:pt x="3864293" y="0"/>
                      </a:lnTo>
                      <a:lnTo>
                        <a:pt x="3864293" y="286703"/>
                      </a:lnTo>
                      <a:lnTo>
                        <a:pt x="3422333" y="286703"/>
                      </a:lnTo>
                      <a:lnTo>
                        <a:pt x="3422333" y="1695450"/>
                      </a:lnTo>
                      <a:lnTo>
                        <a:pt x="3120390" y="1695450"/>
                      </a:lnTo>
                      <a:lnTo>
                        <a:pt x="3120390" y="286703"/>
                      </a:lnTo>
                      <a:lnTo>
                        <a:pt x="2676525" y="286703"/>
                      </a:lnTo>
                      <a:lnTo>
                        <a:pt x="2676525" y="0"/>
                      </a:lnTo>
                      <a:lnTo>
                        <a:pt x="2676525" y="0"/>
                      </a:lnTo>
                      <a:close/>
                      <a:moveTo>
                        <a:pt x="1392555" y="0"/>
                      </a:moveTo>
                      <a:lnTo>
                        <a:pt x="1876425" y="0"/>
                      </a:lnTo>
                      <a:cubicBezTo>
                        <a:pt x="2060257" y="0"/>
                        <a:pt x="2179320" y="8573"/>
                        <a:pt x="2235518" y="25718"/>
                      </a:cubicBezTo>
                      <a:cubicBezTo>
                        <a:pt x="2321243" y="51435"/>
                        <a:pt x="2392680" y="106680"/>
                        <a:pt x="2450783" y="191453"/>
                      </a:cubicBezTo>
                      <a:cubicBezTo>
                        <a:pt x="2508885" y="276225"/>
                        <a:pt x="2537460" y="386715"/>
                        <a:pt x="2537460" y="521970"/>
                      </a:cubicBezTo>
                      <a:cubicBezTo>
                        <a:pt x="2537460" y="625793"/>
                        <a:pt x="2521268" y="713423"/>
                        <a:pt x="2487930" y="784860"/>
                      </a:cubicBezTo>
                      <a:cubicBezTo>
                        <a:pt x="2454593" y="855345"/>
                        <a:pt x="2412683" y="911543"/>
                        <a:pt x="2361247" y="951548"/>
                      </a:cubicBezTo>
                      <a:cubicBezTo>
                        <a:pt x="2309813" y="991553"/>
                        <a:pt x="2257425" y="1019175"/>
                        <a:pt x="2205038" y="1031558"/>
                      </a:cubicBezTo>
                      <a:cubicBezTo>
                        <a:pt x="2132647" y="1047750"/>
                        <a:pt x="2028825" y="1055370"/>
                        <a:pt x="1891665" y="1055370"/>
                      </a:cubicBezTo>
                      <a:lnTo>
                        <a:pt x="1694497" y="1055370"/>
                      </a:lnTo>
                      <a:lnTo>
                        <a:pt x="1694497" y="1694498"/>
                      </a:lnTo>
                      <a:lnTo>
                        <a:pt x="1392555" y="1694498"/>
                      </a:lnTo>
                      <a:lnTo>
                        <a:pt x="1392555" y="0"/>
                      </a:lnTo>
                      <a:lnTo>
                        <a:pt x="1392555" y="0"/>
                      </a:lnTo>
                      <a:close/>
                      <a:moveTo>
                        <a:pt x="0" y="0"/>
                      </a:moveTo>
                      <a:lnTo>
                        <a:pt x="483870" y="0"/>
                      </a:lnTo>
                      <a:cubicBezTo>
                        <a:pt x="667702" y="0"/>
                        <a:pt x="786765" y="8573"/>
                        <a:pt x="842963" y="25718"/>
                      </a:cubicBezTo>
                      <a:cubicBezTo>
                        <a:pt x="928688" y="51435"/>
                        <a:pt x="1000125" y="106680"/>
                        <a:pt x="1058227" y="191453"/>
                      </a:cubicBezTo>
                      <a:cubicBezTo>
                        <a:pt x="1116330" y="276225"/>
                        <a:pt x="1144905" y="386715"/>
                        <a:pt x="1144905" y="521970"/>
                      </a:cubicBezTo>
                      <a:cubicBezTo>
                        <a:pt x="1144905" y="625793"/>
                        <a:pt x="1128713" y="713423"/>
                        <a:pt x="1095375" y="784860"/>
                      </a:cubicBezTo>
                      <a:cubicBezTo>
                        <a:pt x="1062038" y="855345"/>
                        <a:pt x="1020127" y="911543"/>
                        <a:pt x="968693" y="951548"/>
                      </a:cubicBezTo>
                      <a:cubicBezTo>
                        <a:pt x="917257" y="991553"/>
                        <a:pt x="864870" y="1019175"/>
                        <a:pt x="812482" y="1031558"/>
                      </a:cubicBezTo>
                      <a:cubicBezTo>
                        <a:pt x="740093" y="1047750"/>
                        <a:pt x="636270" y="1055370"/>
                        <a:pt x="499110" y="1055370"/>
                      </a:cubicBezTo>
                      <a:lnTo>
                        <a:pt x="301943" y="1055370"/>
                      </a:lnTo>
                      <a:lnTo>
                        <a:pt x="301943" y="1694498"/>
                      </a:lnTo>
                      <a:lnTo>
                        <a:pt x="0" y="169449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4" name="Graphic 1">
                  <a:extLst>
                    <a:ext uri="{FF2B5EF4-FFF2-40B4-BE49-F238E27FC236}">
                      <a16:creationId xmlns:a16="http://schemas.microsoft.com/office/drawing/2014/main" id="{68675A43-FDB0-4BD8-9FAC-596F3246756E}"/>
                    </a:ext>
                  </a:extLst>
                </p:cNvPr>
                <p:cNvGrpSpPr/>
                <p:nvPr/>
              </p:nvGrpSpPr>
              <p:grpSpPr>
                <a:xfrm>
                  <a:off x="1795462" y="2615564"/>
                  <a:ext cx="8943975" cy="1697354"/>
                  <a:chOff x="1795462" y="2615564"/>
                  <a:chExt cx="8943975" cy="1697354"/>
                </a:xfrm>
                <a:grpFill/>
              </p:grpSpPr>
              <p:sp>
                <p:nvSpPr>
                  <p:cNvPr id="35" name="Freeform: Shape 28">
                    <a:extLst>
                      <a:ext uri="{FF2B5EF4-FFF2-40B4-BE49-F238E27FC236}">
                        <a16:creationId xmlns:a16="http://schemas.microsoft.com/office/drawing/2014/main" id="{34E348F3-B957-4FDB-A1CA-31A4AADB12C8}"/>
                      </a:ext>
                    </a:extLst>
                  </p:cNvPr>
                  <p:cNvSpPr/>
                  <p:nvPr/>
                </p:nvSpPr>
                <p:spPr>
                  <a:xfrm>
                    <a:off x="1795462" y="2615564"/>
                    <a:ext cx="1414462" cy="1697354"/>
                  </a:xfrm>
                  <a:custGeom>
                    <a:avLst/>
                    <a:gdLst>
                      <a:gd name="connsiteX0" fmla="*/ 1288732 w 1414462"/>
                      <a:gd name="connsiteY0" fmla="*/ 1835468 h 1835467"/>
                      <a:gd name="connsiteX1" fmla="*/ 689610 w 1414462"/>
                      <a:gd name="connsiteY1" fmla="*/ 365760 h 1835467"/>
                      <a:gd name="connsiteX2" fmla="*/ 126683 w 1414462"/>
                      <a:gd name="connsiteY2" fmla="*/ 1798320 h 1835467"/>
                      <a:gd name="connsiteX3" fmla="*/ 0 w 1414462"/>
                      <a:gd name="connsiteY3" fmla="*/ 1747838 h 1835467"/>
                      <a:gd name="connsiteX4" fmla="*/ 687705 w 1414462"/>
                      <a:gd name="connsiteY4" fmla="*/ 0 h 1835467"/>
                      <a:gd name="connsiteX5" fmla="*/ 1414463 w 1414462"/>
                      <a:gd name="connsiteY5" fmla="*/ 1784985 h 1835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14462" h="1835467">
                        <a:moveTo>
                          <a:pt x="1288732" y="1835468"/>
                        </a:moveTo>
                        <a:lnTo>
                          <a:pt x="689610" y="365760"/>
                        </a:lnTo>
                        <a:lnTo>
                          <a:pt x="126683" y="1798320"/>
                        </a:lnTo>
                        <a:lnTo>
                          <a:pt x="0" y="1747838"/>
                        </a:lnTo>
                        <a:lnTo>
                          <a:pt x="687705" y="0"/>
                        </a:lnTo>
                        <a:lnTo>
                          <a:pt x="1414463" y="1784985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6" name="Graphic 1">
                    <a:extLst>
                      <a:ext uri="{FF2B5EF4-FFF2-40B4-BE49-F238E27FC236}">
                        <a16:creationId xmlns:a16="http://schemas.microsoft.com/office/drawing/2014/main" id="{FC39394A-5A30-49AF-AEDF-9E4D511F1EA0}"/>
                      </a:ext>
                    </a:extLst>
                  </p:cNvPr>
                  <p:cNvGrpSpPr/>
                  <p:nvPr/>
                </p:nvGrpSpPr>
                <p:grpSpPr>
                  <a:xfrm>
                    <a:off x="3416617" y="2615564"/>
                    <a:ext cx="7322820" cy="1697354"/>
                    <a:chOff x="3416617" y="2615564"/>
                    <a:chExt cx="7322820" cy="1697354"/>
                  </a:xfrm>
                  <a:grpFill/>
                </p:grpSpPr>
                <p:sp>
                  <p:nvSpPr>
                    <p:cNvPr id="37" name="Freeform: Shape 30">
                      <a:extLst>
                        <a:ext uri="{FF2B5EF4-FFF2-40B4-BE49-F238E27FC236}">
                          <a16:creationId xmlns:a16="http://schemas.microsoft.com/office/drawing/2014/main" id="{2EA39E77-4D5D-463C-8162-D71E9047A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6617" y="2615564"/>
                      <a:ext cx="815339" cy="1697354"/>
                    </a:xfrm>
                    <a:custGeom>
                      <a:avLst/>
                      <a:gdLst>
                        <a:gd name="connsiteX0" fmla="*/ 815340 w 815339"/>
                        <a:gd name="connsiteY0" fmla="*/ 1697355 h 1697354"/>
                        <a:gd name="connsiteX1" fmla="*/ 0 w 815339"/>
                        <a:gd name="connsiteY1" fmla="*/ 1697355 h 1697354"/>
                        <a:gd name="connsiteX2" fmla="*/ 37147 w 815339"/>
                        <a:gd name="connsiteY2" fmla="*/ 0 h 1697354"/>
                        <a:gd name="connsiteX3" fmla="*/ 172402 w 815339"/>
                        <a:gd name="connsiteY3" fmla="*/ 3810 h 1697354"/>
                        <a:gd name="connsiteX4" fmla="*/ 139065 w 815339"/>
                        <a:gd name="connsiteY4" fmla="*/ 1561148 h 1697354"/>
                        <a:gd name="connsiteX5" fmla="*/ 815340 w 815339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15339" h="1697354">
                          <a:moveTo>
                            <a:pt x="815340" y="1697355"/>
                          </a:moveTo>
                          <a:lnTo>
                            <a:pt x="0" y="1697355"/>
                          </a:lnTo>
                          <a:lnTo>
                            <a:pt x="37147" y="0"/>
                          </a:lnTo>
                          <a:lnTo>
                            <a:pt x="172402" y="3810"/>
                          </a:lnTo>
                          <a:lnTo>
                            <a:pt x="139065" y="1561148"/>
                          </a:lnTo>
                          <a:lnTo>
                            <a:pt x="815340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8" name="Graphic 1">
                      <a:extLst>
                        <a:ext uri="{FF2B5EF4-FFF2-40B4-BE49-F238E27FC236}">
                          <a16:creationId xmlns:a16="http://schemas.microsoft.com/office/drawing/2014/main" id="{D6C5D298-A4BB-4159-9C6D-120A1E26C8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1515" y="2615564"/>
                      <a:ext cx="6237922" cy="1697354"/>
                      <a:chOff x="4501515" y="2615564"/>
                      <a:chExt cx="6237922" cy="1697354"/>
                    </a:xfrm>
                    <a:grpFill/>
                  </p:grpSpPr>
                  <p:sp>
                    <p:nvSpPr>
                      <p:cNvPr id="39" name="Freeform: Shape 32">
                        <a:extLst>
                          <a:ext uri="{FF2B5EF4-FFF2-40B4-BE49-F238E27FC236}">
                            <a16:creationId xmlns:a16="http://schemas.microsoft.com/office/drawing/2014/main" id="{ED7E3F13-0095-4FBC-8873-7B55E6847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1515" y="2615564"/>
                        <a:ext cx="882967" cy="1697354"/>
                      </a:xfrm>
                      <a:custGeom>
                        <a:avLst/>
                        <a:gdLst>
                          <a:gd name="connsiteX0" fmla="*/ 882967 w 882967"/>
                          <a:gd name="connsiteY0" fmla="*/ 1697355 h 1697354"/>
                          <a:gd name="connsiteX1" fmla="*/ 0 w 882967"/>
                          <a:gd name="connsiteY1" fmla="*/ 1697355 h 1697354"/>
                          <a:gd name="connsiteX2" fmla="*/ 40005 w 882967"/>
                          <a:gd name="connsiteY2" fmla="*/ 0 h 1697354"/>
                          <a:gd name="connsiteX3" fmla="*/ 175260 w 882967"/>
                          <a:gd name="connsiteY3" fmla="*/ 3810 h 1697354"/>
                          <a:gd name="connsiteX4" fmla="*/ 138113 w 882967"/>
                          <a:gd name="connsiteY4" fmla="*/ 1561148 h 1697354"/>
                          <a:gd name="connsiteX5" fmla="*/ 882967 w 882967"/>
                          <a:gd name="connsiteY5" fmla="*/ 1561148 h 16973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82967" h="1697354">
                            <a:moveTo>
                              <a:pt x="882967" y="1697355"/>
                            </a:moveTo>
                            <a:lnTo>
                              <a:pt x="0" y="1697355"/>
                            </a:lnTo>
                            <a:lnTo>
                              <a:pt x="40005" y="0"/>
                            </a:lnTo>
                            <a:lnTo>
                              <a:pt x="175260" y="3810"/>
                            </a:lnTo>
                            <a:lnTo>
                              <a:pt x="138113" y="1561148"/>
                            </a:lnTo>
                            <a:lnTo>
                              <a:pt x="882967" y="1561148"/>
                            </a:ln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40" name="Freeform: Shape 33">
                        <a:extLst>
                          <a:ext uri="{FF2B5EF4-FFF2-40B4-BE49-F238E27FC236}">
                            <a16:creationId xmlns:a16="http://schemas.microsoft.com/office/drawing/2014/main" id="{6FBB2137-6C44-498C-B314-EDDAE367E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0194" y="3837621"/>
                        <a:ext cx="1559242" cy="407670"/>
                      </a:xfrm>
                      <a:custGeom>
                        <a:avLst/>
                        <a:gdLst>
                          <a:gd name="connsiteX0" fmla="*/ 0 w 1559242"/>
                          <a:gd name="connsiteY0" fmla="*/ 324803 h 407670"/>
                          <a:gd name="connsiteX1" fmla="*/ 88582 w 1559242"/>
                          <a:gd name="connsiteY1" fmla="*/ 324803 h 407670"/>
                          <a:gd name="connsiteX2" fmla="*/ 88582 w 1559242"/>
                          <a:gd name="connsiteY2" fmla="*/ 400050 h 407670"/>
                          <a:gd name="connsiteX3" fmla="*/ 0 w 1559242"/>
                          <a:gd name="connsiteY3" fmla="*/ 400050 h 407670"/>
                          <a:gd name="connsiteX4" fmla="*/ 0 w 1559242"/>
                          <a:gd name="connsiteY4" fmla="*/ 324803 h 407670"/>
                          <a:gd name="connsiteX5" fmla="*/ 0 w 1559242"/>
                          <a:gd name="connsiteY5" fmla="*/ 324803 h 407670"/>
                          <a:gd name="connsiteX6" fmla="*/ 851535 w 1559242"/>
                          <a:gd name="connsiteY6" fmla="*/ 68580 h 407670"/>
                          <a:gd name="connsiteX7" fmla="*/ 758190 w 1559242"/>
                          <a:gd name="connsiteY7" fmla="*/ 101918 h 407670"/>
                          <a:gd name="connsiteX8" fmla="*/ 722947 w 1559242"/>
                          <a:gd name="connsiteY8" fmla="*/ 203835 h 407670"/>
                          <a:gd name="connsiteX9" fmla="*/ 759143 w 1559242"/>
                          <a:gd name="connsiteY9" fmla="*/ 304800 h 407670"/>
                          <a:gd name="connsiteX10" fmla="*/ 851535 w 1559242"/>
                          <a:gd name="connsiteY10" fmla="*/ 339090 h 407670"/>
                          <a:gd name="connsiteX11" fmla="*/ 942976 w 1559242"/>
                          <a:gd name="connsiteY11" fmla="*/ 304800 h 407670"/>
                          <a:gd name="connsiteX12" fmla="*/ 979170 w 1559242"/>
                          <a:gd name="connsiteY12" fmla="*/ 201930 h 407670"/>
                          <a:gd name="connsiteX13" fmla="*/ 943928 w 1559242"/>
                          <a:gd name="connsiteY13" fmla="*/ 100965 h 407670"/>
                          <a:gd name="connsiteX14" fmla="*/ 851535 w 1559242"/>
                          <a:gd name="connsiteY14" fmla="*/ 68580 h 407670"/>
                          <a:gd name="connsiteX15" fmla="*/ 851535 w 1559242"/>
                          <a:gd name="connsiteY15" fmla="*/ 68580 h 407670"/>
                          <a:gd name="connsiteX16" fmla="*/ 1113472 w 1559242"/>
                          <a:gd name="connsiteY16" fmla="*/ 6668 h 407670"/>
                          <a:gd name="connsiteX17" fmla="*/ 1252538 w 1559242"/>
                          <a:gd name="connsiteY17" fmla="*/ 6668 h 407670"/>
                          <a:gd name="connsiteX18" fmla="*/ 1336357 w 1559242"/>
                          <a:gd name="connsiteY18" fmla="*/ 275273 h 407670"/>
                          <a:gd name="connsiteX19" fmla="*/ 1419226 w 1559242"/>
                          <a:gd name="connsiteY19" fmla="*/ 6668 h 407670"/>
                          <a:gd name="connsiteX20" fmla="*/ 1559243 w 1559242"/>
                          <a:gd name="connsiteY20" fmla="*/ 6668 h 407670"/>
                          <a:gd name="connsiteX21" fmla="*/ 1559243 w 1559242"/>
                          <a:gd name="connsiteY21" fmla="*/ 400050 h 407670"/>
                          <a:gd name="connsiteX22" fmla="*/ 1472565 w 1559242"/>
                          <a:gd name="connsiteY22" fmla="*/ 400050 h 407670"/>
                          <a:gd name="connsiteX23" fmla="*/ 1472565 w 1559242"/>
                          <a:gd name="connsiteY23" fmla="*/ 90488 h 407670"/>
                          <a:gd name="connsiteX24" fmla="*/ 1381126 w 1559242"/>
                          <a:gd name="connsiteY24" fmla="*/ 400050 h 407670"/>
                          <a:gd name="connsiteX25" fmla="*/ 1291590 w 1559242"/>
                          <a:gd name="connsiteY25" fmla="*/ 400050 h 407670"/>
                          <a:gd name="connsiteX26" fmla="*/ 1200151 w 1559242"/>
                          <a:gd name="connsiteY26" fmla="*/ 90488 h 407670"/>
                          <a:gd name="connsiteX27" fmla="*/ 1200151 w 1559242"/>
                          <a:gd name="connsiteY27" fmla="*/ 400050 h 407670"/>
                          <a:gd name="connsiteX28" fmla="*/ 1113472 w 1559242"/>
                          <a:gd name="connsiteY28" fmla="*/ 400050 h 407670"/>
                          <a:gd name="connsiteX29" fmla="*/ 1113472 w 1559242"/>
                          <a:gd name="connsiteY29" fmla="*/ 6668 h 407670"/>
                          <a:gd name="connsiteX30" fmla="*/ 1113472 w 1559242"/>
                          <a:gd name="connsiteY30" fmla="*/ 6668 h 407670"/>
                          <a:gd name="connsiteX31" fmla="*/ 850582 w 1559242"/>
                          <a:gd name="connsiteY31" fmla="*/ 0 h 407670"/>
                          <a:gd name="connsiteX32" fmla="*/ 1013460 w 1559242"/>
                          <a:gd name="connsiteY32" fmla="*/ 54293 h 407670"/>
                          <a:gd name="connsiteX33" fmla="*/ 1074420 w 1559242"/>
                          <a:gd name="connsiteY33" fmla="*/ 203835 h 407670"/>
                          <a:gd name="connsiteX34" fmla="*/ 1013460 w 1559242"/>
                          <a:gd name="connsiteY34" fmla="*/ 352425 h 407670"/>
                          <a:gd name="connsiteX35" fmla="*/ 850582 w 1559242"/>
                          <a:gd name="connsiteY35" fmla="*/ 405765 h 407670"/>
                          <a:gd name="connsiteX36" fmla="*/ 686753 w 1559242"/>
                          <a:gd name="connsiteY36" fmla="*/ 352425 h 407670"/>
                          <a:gd name="connsiteX37" fmla="*/ 625793 w 1559242"/>
                          <a:gd name="connsiteY37" fmla="*/ 204788 h 407670"/>
                          <a:gd name="connsiteX38" fmla="*/ 646747 w 1559242"/>
                          <a:gd name="connsiteY38" fmla="*/ 103823 h 407670"/>
                          <a:gd name="connsiteX39" fmla="*/ 689610 w 1559242"/>
                          <a:gd name="connsiteY39" fmla="*/ 49530 h 407670"/>
                          <a:gd name="connsiteX40" fmla="*/ 749618 w 1559242"/>
                          <a:gd name="connsiteY40" fmla="*/ 14288 h 407670"/>
                          <a:gd name="connsiteX41" fmla="*/ 850582 w 1559242"/>
                          <a:gd name="connsiteY41" fmla="*/ 0 h 407670"/>
                          <a:gd name="connsiteX42" fmla="*/ 850582 w 1559242"/>
                          <a:gd name="connsiteY42" fmla="*/ 0 h 407670"/>
                          <a:gd name="connsiteX43" fmla="*/ 376238 w 1559242"/>
                          <a:gd name="connsiteY43" fmla="*/ 0 h 407670"/>
                          <a:gd name="connsiteX44" fmla="*/ 513398 w 1559242"/>
                          <a:gd name="connsiteY44" fmla="*/ 42863 h 407670"/>
                          <a:gd name="connsiteX45" fmla="*/ 561023 w 1559242"/>
                          <a:gd name="connsiteY45" fmla="*/ 115253 h 407670"/>
                          <a:gd name="connsiteX46" fmla="*/ 468630 w 1559242"/>
                          <a:gd name="connsiteY46" fmla="*/ 134303 h 407670"/>
                          <a:gd name="connsiteX47" fmla="*/ 434340 w 1559242"/>
                          <a:gd name="connsiteY47" fmla="*/ 85725 h 407670"/>
                          <a:gd name="connsiteX48" fmla="*/ 371475 w 1559242"/>
                          <a:gd name="connsiteY48" fmla="*/ 67628 h 407670"/>
                          <a:gd name="connsiteX49" fmla="*/ 288607 w 1559242"/>
                          <a:gd name="connsiteY49" fmla="*/ 99060 h 407670"/>
                          <a:gd name="connsiteX50" fmla="*/ 256223 w 1559242"/>
                          <a:gd name="connsiteY50" fmla="*/ 200978 h 407670"/>
                          <a:gd name="connsiteX51" fmla="*/ 287655 w 1559242"/>
                          <a:gd name="connsiteY51" fmla="*/ 307658 h 407670"/>
                          <a:gd name="connsiteX52" fmla="*/ 369570 w 1559242"/>
                          <a:gd name="connsiteY52" fmla="*/ 339090 h 407670"/>
                          <a:gd name="connsiteX53" fmla="*/ 433388 w 1559242"/>
                          <a:gd name="connsiteY53" fmla="*/ 319088 h 407670"/>
                          <a:gd name="connsiteX54" fmla="*/ 471488 w 1559242"/>
                          <a:gd name="connsiteY54" fmla="*/ 256223 h 407670"/>
                          <a:gd name="connsiteX55" fmla="*/ 561975 w 1559242"/>
                          <a:gd name="connsiteY55" fmla="*/ 280988 h 407670"/>
                          <a:gd name="connsiteX56" fmla="*/ 492443 w 1559242"/>
                          <a:gd name="connsiteY56" fmla="*/ 376238 h 407670"/>
                          <a:gd name="connsiteX57" fmla="*/ 369570 w 1559242"/>
                          <a:gd name="connsiteY57" fmla="*/ 407670 h 407670"/>
                          <a:gd name="connsiteX58" fmla="*/ 218123 w 1559242"/>
                          <a:gd name="connsiteY58" fmla="*/ 354330 h 407670"/>
                          <a:gd name="connsiteX59" fmla="*/ 159068 w 1559242"/>
                          <a:gd name="connsiteY59" fmla="*/ 207645 h 407670"/>
                          <a:gd name="connsiteX60" fmla="*/ 218123 w 1559242"/>
                          <a:gd name="connsiteY60" fmla="*/ 55245 h 407670"/>
                          <a:gd name="connsiteX61" fmla="*/ 376238 w 1559242"/>
                          <a:gd name="connsiteY61" fmla="*/ 0 h 407670"/>
                          <a:gd name="connsiteX62" fmla="*/ 376238 w 1559242"/>
                          <a:gd name="connsiteY62" fmla="*/ 0 h 4076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</a:cxnLst>
                        <a:rect l="l" t="t" r="r" b="b"/>
                        <a:pathLst>
                          <a:path w="1559242" h="407670">
                            <a:moveTo>
                              <a:pt x="0" y="324803"/>
                            </a:moveTo>
                            <a:lnTo>
                              <a:pt x="88582" y="324803"/>
                            </a:lnTo>
                            <a:lnTo>
                              <a:pt x="88582" y="400050"/>
                            </a:lnTo>
                            <a:lnTo>
                              <a:pt x="0" y="400050"/>
                            </a:lnTo>
                            <a:lnTo>
                              <a:pt x="0" y="324803"/>
                            </a:lnTo>
                            <a:lnTo>
                              <a:pt x="0" y="324803"/>
                            </a:lnTo>
                            <a:close/>
                            <a:moveTo>
                              <a:pt x="851535" y="68580"/>
                            </a:moveTo>
                            <a:cubicBezTo>
                              <a:pt x="813435" y="68580"/>
                              <a:pt x="782003" y="80010"/>
                              <a:pt x="758190" y="101918"/>
                            </a:cubicBezTo>
                            <a:cubicBezTo>
                              <a:pt x="734378" y="124778"/>
                              <a:pt x="722947" y="158115"/>
                              <a:pt x="722947" y="203835"/>
                            </a:cubicBezTo>
                            <a:cubicBezTo>
                              <a:pt x="722947" y="248603"/>
                              <a:pt x="735330" y="281940"/>
                              <a:pt x="759143" y="304800"/>
                            </a:cubicBezTo>
                            <a:cubicBezTo>
                              <a:pt x="782955" y="327660"/>
                              <a:pt x="814388" y="339090"/>
                              <a:pt x="851535" y="339090"/>
                            </a:cubicBezTo>
                            <a:cubicBezTo>
                              <a:pt x="888682" y="339090"/>
                              <a:pt x="919163" y="327660"/>
                              <a:pt x="942976" y="304800"/>
                            </a:cubicBezTo>
                            <a:cubicBezTo>
                              <a:pt x="966788" y="281940"/>
                              <a:pt x="979170" y="247650"/>
                              <a:pt x="979170" y="201930"/>
                            </a:cubicBezTo>
                            <a:cubicBezTo>
                              <a:pt x="979170" y="157163"/>
                              <a:pt x="967740" y="122873"/>
                              <a:pt x="943928" y="100965"/>
                            </a:cubicBezTo>
                            <a:cubicBezTo>
                              <a:pt x="920115" y="79058"/>
                              <a:pt x="889635" y="68580"/>
                              <a:pt x="851535" y="68580"/>
                            </a:cubicBezTo>
                            <a:lnTo>
                              <a:pt x="851535" y="68580"/>
                            </a:lnTo>
                            <a:close/>
                            <a:moveTo>
                              <a:pt x="1113472" y="6668"/>
                            </a:moveTo>
                            <a:lnTo>
                              <a:pt x="1252538" y="6668"/>
                            </a:lnTo>
                            <a:lnTo>
                              <a:pt x="1336357" y="275273"/>
                            </a:lnTo>
                            <a:lnTo>
                              <a:pt x="1419226" y="6668"/>
                            </a:lnTo>
                            <a:lnTo>
                              <a:pt x="1559243" y="6668"/>
                            </a:lnTo>
                            <a:lnTo>
                              <a:pt x="1559243" y="400050"/>
                            </a:lnTo>
                            <a:lnTo>
                              <a:pt x="1472565" y="400050"/>
                            </a:lnTo>
                            <a:lnTo>
                              <a:pt x="1472565" y="90488"/>
                            </a:lnTo>
                            <a:lnTo>
                              <a:pt x="1381126" y="400050"/>
                            </a:lnTo>
                            <a:lnTo>
                              <a:pt x="1291590" y="400050"/>
                            </a:lnTo>
                            <a:lnTo>
                              <a:pt x="1200151" y="90488"/>
                            </a:lnTo>
                            <a:lnTo>
                              <a:pt x="1200151" y="400050"/>
                            </a:lnTo>
                            <a:lnTo>
                              <a:pt x="1113472" y="400050"/>
                            </a:lnTo>
                            <a:lnTo>
                              <a:pt x="1113472" y="6668"/>
                            </a:lnTo>
                            <a:lnTo>
                              <a:pt x="1113472" y="6668"/>
                            </a:lnTo>
                            <a:close/>
                            <a:moveTo>
                              <a:pt x="850582" y="0"/>
                            </a:moveTo>
                            <a:cubicBezTo>
                              <a:pt x="918210" y="0"/>
                              <a:pt x="973455" y="18098"/>
                              <a:pt x="1013460" y="54293"/>
                            </a:cubicBezTo>
                            <a:cubicBezTo>
                              <a:pt x="1054418" y="90488"/>
                              <a:pt x="1074420" y="140018"/>
                              <a:pt x="1074420" y="203835"/>
                            </a:cubicBezTo>
                            <a:cubicBezTo>
                              <a:pt x="1074420" y="267653"/>
                              <a:pt x="1054418" y="317183"/>
                              <a:pt x="1013460" y="352425"/>
                            </a:cubicBezTo>
                            <a:cubicBezTo>
                              <a:pt x="972503" y="388620"/>
                              <a:pt x="919163" y="405765"/>
                              <a:pt x="850582" y="405765"/>
                            </a:cubicBezTo>
                            <a:cubicBezTo>
                              <a:pt x="782003" y="405765"/>
                              <a:pt x="727710" y="387668"/>
                              <a:pt x="686753" y="352425"/>
                            </a:cubicBezTo>
                            <a:cubicBezTo>
                              <a:pt x="645795" y="317183"/>
                              <a:pt x="625793" y="267653"/>
                              <a:pt x="625793" y="204788"/>
                            </a:cubicBezTo>
                            <a:cubicBezTo>
                              <a:pt x="625793" y="164783"/>
                              <a:pt x="632460" y="131445"/>
                              <a:pt x="646747" y="103823"/>
                            </a:cubicBezTo>
                            <a:cubicBezTo>
                              <a:pt x="657226" y="83820"/>
                              <a:pt x="671513" y="65723"/>
                              <a:pt x="689610" y="49530"/>
                            </a:cubicBezTo>
                            <a:cubicBezTo>
                              <a:pt x="707707" y="33338"/>
                              <a:pt x="727710" y="21908"/>
                              <a:pt x="749618" y="14288"/>
                            </a:cubicBezTo>
                            <a:cubicBezTo>
                              <a:pt x="779145" y="5715"/>
                              <a:pt x="812482" y="0"/>
                              <a:pt x="850582" y="0"/>
                            </a:cubicBezTo>
                            <a:lnTo>
                              <a:pt x="850582" y="0"/>
                            </a:lnTo>
                            <a:close/>
                            <a:moveTo>
                              <a:pt x="376238" y="0"/>
                            </a:moveTo>
                            <a:cubicBezTo>
                              <a:pt x="432435" y="0"/>
                              <a:pt x="478155" y="14288"/>
                              <a:pt x="513398" y="42863"/>
                            </a:cubicBezTo>
                            <a:cubicBezTo>
                              <a:pt x="534353" y="60008"/>
                              <a:pt x="550545" y="83820"/>
                              <a:pt x="561023" y="115253"/>
                            </a:cubicBezTo>
                            <a:lnTo>
                              <a:pt x="468630" y="134303"/>
                            </a:lnTo>
                            <a:cubicBezTo>
                              <a:pt x="462915" y="114300"/>
                              <a:pt x="451485" y="98108"/>
                              <a:pt x="434340" y="85725"/>
                            </a:cubicBezTo>
                            <a:cubicBezTo>
                              <a:pt x="417195" y="74295"/>
                              <a:pt x="396240" y="67628"/>
                              <a:pt x="371475" y="67628"/>
                            </a:cubicBezTo>
                            <a:cubicBezTo>
                              <a:pt x="337185" y="67628"/>
                              <a:pt x="309563" y="78105"/>
                              <a:pt x="288607" y="99060"/>
                            </a:cubicBezTo>
                            <a:cubicBezTo>
                              <a:pt x="267653" y="120015"/>
                              <a:pt x="256223" y="154305"/>
                              <a:pt x="256223" y="200978"/>
                            </a:cubicBezTo>
                            <a:cubicBezTo>
                              <a:pt x="256223" y="250508"/>
                              <a:pt x="266700" y="285750"/>
                              <a:pt x="287655" y="307658"/>
                            </a:cubicBezTo>
                            <a:cubicBezTo>
                              <a:pt x="308610" y="328613"/>
                              <a:pt x="336232" y="339090"/>
                              <a:pt x="369570" y="339090"/>
                            </a:cubicBezTo>
                            <a:cubicBezTo>
                              <a:pt x="394335" y="339090"/>
                              <a:pt x="415290" y="332423"/>
                              <a:pt x="433388" y="319088"/>
                            </a:cubicBezTo>
                            <a:cubicBezTo>
                              <a:pt x="451485" y="305753"/>
                              <a:pt x="463868" y="284798"/>
                              <a:pt x="471488" y="256223"/>
                            </a:cubicBezTo>
                            <a:lnTo>
                              <a:pt x="561975" y="280988"/>
                            </a:lnTo>
                            <a:cubicBezTo>
                              <a:pt x="547688" y="323850"/>
                              <a:pt x="524828" y="356235"/>
                              <a:pt x="492443" y="376238"/>
                            </a:cubicBezTo>
                            <a:cubicBezTo>
                              <a:pt x="460057" y="397193"/>
                              <a:pt x="419100" y="407670"/>
                              <a:pt x="369570" y="407670"/>
                            </a:cubicBezTo>
                            <a:cubicBezTo>
                              <a:pt x="308610" y="407670"/>
                              <a:pt x="258128" y="389573"/>
                              <a:pt x="218123" y="354330"/>
                            </a:cubicBezTo>
                            <a:cubicBezTo>
                              <a:pt x="179070" y="319088"/>
                              <a:pt x="159068" y="269558"/>
                              <a:pt x="159068" y="207645"/>
                            </a:cubicBezTo>
                            <a:cubicBezTo>
                              <a:pt x="159068" y="141923"/>
                              <a:pt x="179070" y="91440"/>
                              <a:pt x="218123" y="55245"/>
                            </a:cubicBezTo>
                            <a:cubicBezTo>
                              <a:pt x="257175" y="19050"/>
                              <a:pt x="311468" y="0"/>
                              <a:pt x="376238" y="0"/>
                            </a:cubicBezTo>
                            <a:lnTo>
                              <a:pt x="376238" y="0"/>
                            </a:ln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22101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-Shape 5">
            <a:extLst>
              <a:ext uri="{FF2B5EF4-FFF2-40B4-BE49-F238E27FC236}">
                <a16:creationId xmlns:a16="http://schemas.microsoft.com/office/drawing/2014/main" id="{FF4A9F28-BFDD-4402-A6D9-4D9F54EE7918}"/>
              </a:ext>
            </a:extLst>
          </p:cNvPr>
          <p:cNvSpPr/>
          <p:nvPr/>
        </p:nvSpPr>
        <p:spPr>
          <a:xfrm rot="13500000">
            <a:off x="3079672" y="1631359"/>
            <a:ext cx="2648198" cy="264824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L-Shape 5">
            <a:extLst>
              <a:ext uri="{FF2B5EF4-FFF2-40B4-BE49-F238E27FC236}">
                <a16:creationId xmlns:a16="http://schemas.microsoft.com/office/drawing/2014/main" id="{46036680-E387-4C59-B602-03E8BC1B6EDF}"/>
              </a:ext>
            </a:extLst>
          </p:cNvPr>
          <p:cNvSpPr/>
          <p:nvPr/>
        </p:nvSpPr>
        <p:spPr>
          <a:xfrm rot="13500000">
            <a:off x="7461404" y="1606807"/>
            <a:ext cx="2293471" cy="229350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L-Shape 5">
            <a:extLst>
              <a:ext uri="{FF2B5EF4-FFF2-40B4-BE49-F238E27FC236}">
                <a16:creationId xmlns:a16="http://schemas.microsoft.com/office/drawing/2014/main" id="{77829645-5E2D-4C43-A1AB-617663B79B7E}"/>
              </a:ext>
            </a:extLst>
          </p:cNvPr>
          <p:cNvSpPr/>
          <p:nvPr/>
        </p:nvSpPr>
        <p:spPr>
          <a:xfrm rot="13500000">
            <a:off x="8089614" y="3748807"/>
            <a:ext cx="2648198" cy="264824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-Shape 5">
            <a:extLst>
              <a:ext uri="{FF2B5EF4-FFF2-40B4-BE49-F238E27FC236}">
                <a16:creationId xmlns:a16="http://schemas.microsoft.com/office/drawing/2014/main" id="{5872CD29-4EB3-4BD8-B867-E4918F4ED38D}"/>
              </a:ext>
            </a:extLst>
          </p:cNvPr>
          <p:cNvSpPr/>
          <p:nvPr/>
        </p:nvSpPr>
        <p:spPr>
          <a:xfrm rot="13500000">
            <a:off x="5191948" y="5282749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77640-7CE5-41A8-86E7-28399E4CF0D7}"/>
              </a:ext>
            </a:extLst>
          </p:cNvPr>
          <p:cNvSpPr txBox="1"/>
          <p:nvPr/>
        </p:nvSpPr>
        <p:spPr>
          <a:xfrm>
            <a:off x="3100485" y="2632314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B7BA7-C086-4236-9CBB-2DE903A5B57E}"/>
              </a:ext>
            </a:extLst>
          </p:cNvPr>
          <p:cNvSpPr txBox="1"/>
          <p:nvPr/>
        </p:nvSpPr>
        <p:spPr>
          <a:xfrm>
            <a:off x="5048475" y="2699568"/>
            <a:ext cx="91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43C0E-2247-4BB4-B06E-DBBE0A8CB113}"/>
              </a:ext>
            </a:extLst>
          </p:cNvPr>
          <p:cNvSpPr txBox="1"/>
          <p:nvPr/>
        </p:nvSpPr>
        <p:spPr>
          <a:xfrm>
            <a:off x="7493563" y="252568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 Point  Presentation.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C7BD2-9CF6-4322-9C6E-5D8F5AB34516}"/>
              </a:ext>
            </a:extLst>
          </p:cNvPr>
          <p:cNvSpPr txBox="1"/>
          <p:nvPr/>
        </p:nvSpPr>
        <p:spPr>
          <a:xfrm>
            <a:off x="9083170" y="2495658"/>
            <a:ext cx="97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ADF9E-3563-4815-926A-38BFE8F9378E}"/>
              </a:ext>
            </a:extLst>
          </p:cNvPr>
          <p:cNvSpPr txBox="1"/>
          <p:nvPr/>
        </p:nvSpPr>
        <p:spPr>
          <a:xfrm>
            <a:off x="8110428" y="4749762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6B8FF-A79A-472C-983E-86ED52384158}"/>
              </a:ext>
            </a:extLst>
          </p:cNvPr>
          <p:cNvSpPr txBox="1"/>
          <p:nvPr/>
        </p:nvSpPr>
        <p:spPr>
          <a:xfrm>
            <a:off x="10058418" y="4817016"/>
            <a:ext cx="91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-Shape 5">
            <a:extLst>
              <a:ext uri="{FF2B5EF4-FFF2-40B4-BE49-F238E27FC236}">
                <a16:creationId xmlns:a16="http://schemas.microsoft.com/office/drawing/2014/main" id="{62F333B8-EB26-45F3-8EE7-0C527235B98A}"/>
              </a:ext>
            </a:extLst>
          </p:cNvPr>
          <p:cNvSpPr/>
          <p:nvPr/>
        </p:nvSpPr>
        <p:spPr>
          <a:xfrm rot="13500000">
            <a:off x="4670521" y="2885102"/>
            <a:ext cx="3125471" cy="312552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8910C-5A67-44B0-8738-B30272D5FD28}"/>
              </a:ext>
            </a:extLst>
          </p:cNvPr>
          <p:cNvSpPr txBox="1"/>
          <p:nvPr/>
        </p:nvSpPr>
        <p:spPr>
          <a:xfrm>
            <a:off x="4698180" y="4117086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DDCEF-05C6-4837-ADA1-5EE844EFC0AD}"/>
              </a:ext>
            </a:extLst>
          </p:cNvPr>
          <p:cNvSpPr txBox="1"/>
          <p:nvPr/>
        </p:nvSpPr>
        <p:spPr>
          <a:xfrm>
            <a:off x="6759544" y="4178640"/>
            <a:ext cx="1334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-Shape 5">
            <a:extLst>
              <a:ext uri="{FF2B5EF4-FFF2-40B4-BE49-F238E27FC236}">
                <a16:creationId xmlns:a16="http://schemas.microsoft.com/office/drawing/2014/main" id="{5C06CC63-89E5-4396-B49C-2D22C03F7035}"/>
              </a:ext>
            </a:extLst>
          </p:cNvPr>
          <p:cNvSpPr/>
          <p:nvPr/>
        </p:nvSpPr>
        <p:spPr>
          <a:xfrm rot="13500000">
            <a:off x="3362312" y="4706452"/>
            <a:ext cx="1171974" cy="1171992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L-Shape 5">
            <a:extLst>
              <a:ext uri="{FF2B5EF4-FFF2-40B4-BE49-F238E27FC236}">
                <a16:creationId xmlns:a16="http://schemas.microsoft.com/office/drawing/2014/main" id="{97B42CF1-6227-4FA2-B4C3-390DC2FC9A8B}"/>
              </a:ext>
            </a:extLst>
          </p:cNvPr>
          <p:cNvSpPr/>
          <p:nvPr/>
        </p:nvSpPr>
        <p:spPr>
          <a:xfrm rot="13500000">
            <a:off x="3166994" y="3404989"/>
            <a:ext cx="886273" cy="88628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L-Shape 5">
            <a:extLst>
              <a:ext uri="{FF2B5EF4-FFF2-40B4-BE49-F238E27FC236}">
                <a16:creationId xmlns:a16="http://schemas.microsoft.com/office/drawing/2014/main" id="{95F32CF4-BFFB-49CE-B39C-6CBDF802933E}"/>
              </a:ext>
            </a:extLst>
          </p:cNvPr>
          <p:cNvSpPr/>
          <p:nvPr/>
        </p:nvSpPr>
        <p:spPr>
          <a:xfrm rot="13500000">
            <a:off x="9802445" y="3371514"/>
            <a:ext cx="509660" cy="509668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L-Shape 5">
            <a:extLst>
              <a:ext uri="{FF2B5EF4-FFF2-40B4-BE49-F238E27FC236}">
                <a16:creationId xmlns:a16="http://schemas.microsoft.com/office/drawing/2014/main" id="{AFD552CB-F87F-45BE-9524-9715256F41D6}"/>
              </a:ext>
            </a:extLst>
          </p:cNvPr>
          <p:cNvSpPr/>
          <p:nvPr/>
        </p:nvSpPr>
        <p:spPr>
          <a:xfrm rot="13500000">
            <a:off x="2975844" y="1779461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L-Shape 5">
            <a:extLst>
              <a:ext uri="{FF2B5EF4-FFF2-40B4-BE49-F238E27FC236}">
                <a16:creationId xmlns:a16="http://schemas.microsoft.com/office/drawing/2014/main" id="{B62CBF3D-930C-484F-A9C1-F67B56F1A142}"/>
              </a:ext>
            </a:extLst>
          </p:cNvPr>
          <p:cNvSpPr/>
          <p:nvPr/>
        </p:nvSpPr>
        <p:spPr>
          <a:xfrm rot="13500000">
            <a:off x="1232796" y="3305905"/>
            <a:ext cx="509660" cy="509668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L-Shape 5">
            <a:extLst>
              <a:ext uri="{FF2B5EF4-FFF2-40B4-BE49-F238E27FC236}">
                <a16:creationId xmlns:a16="http://schemas.microsoft.com/office/drawing/2014/main" id="{05327AC1-F746-4D84-AFA6-831673B50D82}"/>
              </a:ext>
            </a:extLst>
          </p:cNvPr>
          <p:cNvSpPr/>
          <p:nvPr/>
        </p:nvSpPr>
        <p:spPr>
          <a:xfrm rot="13500000">
            <a:off x="8127500" y="3459323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L-Shape 5">
            <a:extLst>
              <a:ext uri="{FF2B5EF4-FFF2-40B4-BE49-F238E27FC236}">
                <a16:creationId xmlns:a16="http://schemas.microsoft.com/office/drawing/2014/main" id="{CD9853C8-0092-4B85-B468-95DCBD95526C}"/>
              </a:ext>
            </a:extLst>
          </p:cNvPr>
          <p:cNvSpPr/>
          <p:nvPr/>
        </p:nvSpPr>
        <p:spPr>
          <a:xfrm rot="13500000">
            <a:off x="1042019" y="3732717"/>
            <a:ext cx="2293471" cy="229350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3BB6F-3FA9-457F-B084-1651220CF94A}"/>
              </a:ext>
            </a:extLst>
          </p:cNvPr>
          <p:cNvSpPr txBox="1"/>
          <p:nvPr/>
        </p:nvSpPr>
        <p:spPr>
          <a:xfrm>
            <a:off x="1074178" y="465159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 Point  Presentation.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EAEC60-0D34-467B-89E7-45669A5E44B1}"/>
              </a:ext>
            </a:extLst>
          </p:cNvPr>
          <p:cNvSpPr txBox="1"/>
          <p:nvPr/>
        </p:nvSpPr>
        <p:spPr>
          <a:xfrm>
            <a:off x="2663785" y="4621568"/>
            <a:ext cx="97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-Shape 5">
            <a:extLst>
              <a:ext uri="{FF2B5EF4-FFF2-40B4-BE49-F238E27FC236}">
                <a16:creationId xmlns:a16="http://schemas.microsoft.com/office/drawing/2014/main" id="{C573631B-8DF1-4985-A92A-66ADA07AB6D7}"/>
              </a:ext>
            </a:extLst>
          </p:cNvPr>
          <p:cNvSpPr/>
          <p:nvPr/>
        </p:nvSpPr>
        <p:spPr>
          <a:xfrm rot="13500000">
            <a:off x="2179354" y="2617259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A9137-87D3-4FB7-9DBE-5AEEB791FA85}"/>
              </a:ext>
            </a:extLst>
          </p:cNvPr>
          <p:cNvSpPr txBox="1"/>
          <p:nvPr/>
        </p:nvSpPr>
        <p:spPr>
          <a:xfrm>
            <a:off x="433054" y="5201907"/>
            <a:ext cx="35032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6DFBC-2F50-4666-8DB9-5D80FD4D155D}"/>
              </a:ext>
            </a:extLst>
          </p:cNvPr>
          <p:cNvSpPr txBox="1"/>
          <p:nvPr/>
        </p:nvSpPr>
        <p:spPr>
          <a:xfrm>
            <a:off x="433054" y="5849069"/>
            <a:ext cx="35032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1391A-8EB9-45B7-A07F-605CBCED87A3}"/>
              </a:ext>
            </a:extLst>
          </p:cNvPr>
          <p:cNvSpPr txBox="1"/>
          <p:nvPr/>
        </p:nvSpPr>
        <p:spPr>
          <a:xfrm>
            <a:off x="433054" y="4967085"/>
            <a:ext cx="35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47474-8063-4088-A907-DE0F9F527BC0}"/>
              </a:ext>
            </a:extLst>
          </p:cNvPr>
          <p:cNvSpPr txBox="1"/>
          <p:nvPr/>
        </p:nvSpPr>
        <p:spPr>
          <a:xfrm>
            <a:off x="7592847" y="5509683"/>
            <a:ext cx="3956702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PPT Presentation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C19431A-292F-41CB-B894-9E74F2DFD374}"/>
              </a:ext>
            </a:extLst>
          </p:cNvPr>
          <p:cNvGrpSpPr/>
          <p:nvPr/>
        </p:nvGrpSpPr>
        <p:grpSpPr>
          <a:xfrm>
            <a:off x="6302110" y="0"/>
            <a:ext cx="5608636" cy="6302411"/>
            <a:chOff x="2695954" y="-781844"/>
            <a:chExt cx="6800092" cy="764124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0974FED-C5D6-4B70-B639-5A1F4A3FE592}"/>
                </a:ext>
              </a:extLst>
            </p:cNvPr>
            <p:cNvGrpSpPr/>
            <p:nvPr/>
          </p:nvGrpSpPr>
          <p:grpSpPr>
            <a:xfrm>
              <a:off x="2695954" y="2499654"/>
              <a:ext cx="6800092" cy="4359751"/>
              <a:chOff x="2695954" y="2499654"/>
              <a:chExt cx="6800092" cy="4359751"/>
            </a:xfrm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08A8F35-8AF8-409C-8168-A82711BEE763}"/>
                  </a:ext>
                </a:extLst>
              </p:cNvPr>
              <p:cNvSpPr/>
              <p:nvPr/>
            </p:nvSpPr>
            <p:spPr>
              <a:xfrm>
                <a:off x="3018586" y="2499654"/>
                <a:ext cx="6154910" cy="3904758"/>
              </a:xfrm>
              <a:custGeom>
                <a:avLst/>
                <a:gdLst>
                  <a:gd name="connsiteX0" fmla="*/ 5800181 w 6154910"/>
                  <a:gd name="connsiteY0" fmla="*/ 3904758 h 3904758"/>
                  <a:gd name="connsiteX1" fmla="*/ 354730 w 6154910"/>
                  <a:gd name="connsiteY1" fmla="*/ 3904758 h 3904758"/>
                  <a:gd name="connsiteX2" fmla="*/ 0 w 6154910"/>
                  <a:gd name="connsiteY2" fmla="*/ 3550028 h 3904758"/>
                  <a:gd name="connsiteX3" fmla="*/ 0 w 6154910"/>
                  <a:gd name="connsiteY3" fmla="*/ 354730 h 3904758"/>
                  <a:gd name="connsiteX4" fmla="*/ 354730 w 6154910"/>
                  <a:gd name="connsiteY4" fmla="*/ 0 h 3904758"/>
                  <a:gd name="connsiteX5" fmla="*/ 5800181 w 6154910"/>
                  <a:gd name="connsiteY5" fmla="*/ 0 h 3904758"/>
                  <a:gd name="connsiteX6" fmla="*/ 6154911 w 6154910"/>
                  <a:gd name="connsiteY6" fmla="*/ 354730 h 3904758"/>
                  <a:gd name="connsiteX7" fmla="*/ 6154911 w 6154910"/>
                  <a:gd name="connsiteY7" fmla="*/ 3550028 h 3904758"/>
                  <a:gd name="connsiteX8" fmla="*/ 5800181 w 6154910"/>
                  <a:gd name="connsiteY8" fmla="*/ 3904758 h 3904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54910" h="3904758">
                    <a:moveTo>
                      <a:pt x="5800181" y="3904758"/>
                    </a:moveTo>
                    <a:lnTo>
                      <a:pt x="354730" y="3904758"/>
                    </a:lnTo>
                    <a:cubicBezTo>
                      <a:pt x="158834" y="3904758"/>
                      <a:pt x="0" y="3745924"/>
                      <a:pt x="0" y="3550028"/>
                    </a:cubicBezTo>
                    <a:lnTo>
                      <a:pt x="0" y="354730"/>
                    </a:lnTo>
                    <a:cubicBezTo>
                      <a:pt x="0" y="158834"/>
                      <a:pt x="158834" y="0"/>
                      <a:pt x="354730" y="0"/>
                    </a:cubicBezTo>
                    <a:lnTo>
                      <a:pt x="5800181" y="0"/>
                    </a:lnTo>
                    <a:cubicBezTo>
                      <a:pt x="5996076" y="0"/>
                      <a:pt x="6154911" y="158834"/>
                      <a:pt x="6154911" y="354730"/>
                    </a:cubicBezTo>
                    <a:lnTo>
                      <a:pt x="6154911" y="3550028"/>
                    </a:lnTo>
                    <a:cubicBezTo>
                      <a:pt x="6154828" y="3745924"/>
                      <a:pt x="5995994" y="3904758"/>
                      <a:pt x="5800181" y="3904758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E77C475C-8AB7-4DFC-9A78-0494D16FC987}"/>
                  </a:ext>
                </a:extLst>
              </p:cNvPr>
              <p:cNvSpPr/>
              <p:nvPr/>
            </p:nvSpPr>
            <p:spPr>
              <a:xfrm>
                <a:off x="3225401" y="2706552"/>
                <a:ext cx="5749469" cy="3491044"/>
              </a:xfrm>
              <a:custGeom>
                <a:avLst/>
                <a:gdLst>
                  <a:gd name="connsiteX0" fmla="*/ 5623312 w 5749469"/>
                  <a:gd name="connsiteY0" fmla="*/ 3491045 h 3491044"/>
                  <a:gd name="connsiteX1" fmla="*/ 126157 w 5749469"/>
                  <a:gd name="connsiteY1" fmla="*/ 3491045 h 3491044"/>
                  <a:gd name="connsiteX2" fmla="*/ 0 w 5749469"/>
                  <a:gd name="connsiteY2" fmla="*/ 3364887 h 3491044"/>
                  <a:gd name="connsiteX3" fmla="*/ 0 w 5749469"/>
                  <a:gd name="connsiteY3" fmla="*/ 126157 h 3491044"/>
                  <a:gd name="connsiteX4" fmla="*/ 126157 w 5749469"/>
                  <a:gd name="connsiteY4" fmla="*/ 0 h 3491044"/>
                  <a:gd name="connsiteX5" fmla="*/ 5623312 w 5749469"/>
                  <a:gd name="connsiteY5" fmla="*/ 0 h 3491044"/>
                  <a:gd name="connsiteX6" fmla="*/ 5749470 w 5749469"/>
                  <a:gd name="connsiteY6" fmla="*/ 126157 h 3491044"/>
                  <a:gd name="connsiteX7" fmla="*/ 5749470 w 5749469"/>
                  <a:gd name="connsiteY7" fmla="*/ 3364887 h 3491044"/>
                  <a:gd name="connsiteX8" fmla="*/ 5623312 w 5749469"/>
                  <a:gd name="connsiteY8" fmla="*/ 3491045 h 349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9469" h="3491044">
                    <a:moveTo>
                      <a:pt x="5623312" y="3491045"/>
                    </a:moveTo>
                    <a:lnTo>
                      <a:pt x="126157" y="3491045"/>
                    </a:lnTo>
                    <a:cubicBezTo>
                      <a:pt x="56502" y="3491045"/>
                      <a:pt x="0" y="3434543"/>
                      <a:pt x="0" y="3364887"/>
                    </a:cubicBezTo>
                    <a:lnTo>
                      <a:pt x="0" y="126157"/>
                    </a:lnTo>
                    <a:cubicBezTo>
                      <a:pt x="0" y="56502"/>
                      <a:pt x="56502" y="0"/>
                      <a:pt x="126157" y="0"/>
                    </a:cubicBezTo>
                    <a:lnTo>
                      <a:pt x="5623312" y="0"/>
                    </a:lnTo>
                    <a:cubicBezTo>
                      <a:pt x="5692968" y="0"/>
                      <a:pt x="5749470" y="56502"/>
                      <a:pt x="5749470" y="126157"/>
                    </a:cubicBezTo>
                    <a:lnTo>
                      <a:pt x="5749470" y="3364887"/>
                    </a:lnTo>
                    <a:cubicBezTo>
                      <a:pt x="5749470" y="3434543"/>
                      <a:pt x="5692968" y="3491045"/>
                      <a:pt x="5623312" y="3491045"/>
                    </a:cubicBezTo>
                    <a:close/>
                  </a:path>
                </a:pathLst>
              </a:custGeom>
              <a:solidFill>
                <a:srgbClr val="44C4E4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3F85A7F9-9261-43C3-8E31-ECE869F01BB1}"/>
                  </a:ext>
                </a:extLst>
              </p:cNvPr>
              <p:cNvSpPr/>
              <p:nvPr/>
            </p:nvSpPr>
            <p:spPr>
              <a:xfrm>
                <a:off x="2695954" y="6462320"/>
                <a:ext cx="6800092" cy="397085"/>
              </a:xfrm>
              <a:custGeom>
                <a:avLst/>
                <a:gdLst>
                  <a:gd name="connsiteX0" fmla="*/ 6448506 w 6800092"/>
                  <a:gd name="connsiteY0" fmla="*/ 397086 h 397085"/>
                  <a:gd name="connsiteX1" fmla="*/ 351586 w 6800092"/>
                  <a:gd name="connsiteY1" fmla="*/ 397086 h 397085"/>
                  <a:gd name="connsiteX2" fmla="*/ 0 w 6800092"/>
                  <a:gd name="connsiteY2" fmla="*/ 45499 h 397085"/>
                  <a:gd name="connsiteX3" fmla="*/ 0 w 6800092"/>
                  <a:gd name="connsiteY3" fmla="*/ 45499 h 397085"/>
                  <a:gd name="connsiteX4" fmla="*/ 45499 w 6800092"/>
                  <a:gd name="connsiteY4" fmla="*/ 0 h 397085"/>
                  <a:gd name="connsiteX5" fmla="*/ 6754593 w 6800092"/>
                  <a:gd name="connsiteY5" fmla="*/ 0 h 397085"/>
                  <a:gd name="connsiteX6" fmla="*/ 6800092 w 6800092"/>
                  <a:gd name="connsiteY6" fmla="*/ 45499 h 397085"/>
                  <a:gd name="connsiteX7" fmla="*/ 6800092 w 6800092"/>
                  <a:gd name="connsiteY7" fmla="*/ 45499 h 397085"/>
                  <a:gd name="connsiteX8" fmla="*/ 6448506 w 6800092"/>
                  <a:gd name="connsiteY8" fmla="*/ 397086 h 397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00092" h="397085">
                    <a:moveTo>
                      <a:pt x="6448506" y="397086"/>
                    </a:moveTo>
                    <a:lnTo>
                      <a:pt x="351586" y="397086"/>
                    </a:lnTo>
                    <a:cubicBezTo>
                      <a:pt x="157428" y="397086"/>
                      <a:pt x="0" y="239658"/>
                      <a:pt x="0" y="45499"/>
                    </a:cubicBezTo>
                    <a:lnTo>
                      <a:pt x="0" y="45499"/>
                    </a:lnTo>
                    <a:cubicBezTo>
                      <a:pt x="0" y="20351"/>
                      <a:pt x="20351" y="0"/>
                      <a:pt x="45499" y="0"/>
                    </a:cubicBezTo>
                    <a:lnTo>
                      <a:pt x="6754593" y="0"/>
                    </a:lnTo>
                    <a:cubicBezTo>
                      <a:pt x="6779741" y="0"/>
                      <a:pt x="6800092" y="20351"/>
                      <a:pt x="6800092" y="45499"/>
                    </a:cubicBezTo>
                    <a:lnTo>
                      <a:pt x="6800092" y="45499"/>
                    </a:lnTo>
                    <a:cubicBezTo>
                      <a:pt x="6800092" y="239658"/>
                      <a:pt x="6642664" y="397086"/>
                      <a:pt x="6448506" y="397086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4695D9F-1607-497B-B262-B38F664333FF}"/>
                </a:ext>
              </a:extLst>
            </p:cNvPr>
            <p:cNvGrpSpPr/>
            <p:nvPr/>
          </p:nvGrpSpPr>
          <p:grpSpPr>
            <a:xfrm>
              <a:off x="4187565" y="-781844"/>
              <a:ext cx="3570097" cy="6404848"/>
              <a:chOff x="4187565" y="-781844"/>
              <a:chExt cx="3570097" cy="6404848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283F5895-71CE-4340-9974-E7F05741718A}"/>
                  </a:ext>
                </a:extLst>
              </p:cNvPr>
              <p:cNvSpPr/>
              <p:nvPr/>
            </p:nvSpPr>
            <p:spPr>
              <a:xfrm>
                <a:off x="4187565" y="2374961"/>
                <a:ext cx="3570097" cy="3248043"/>
              </a:xfrm>
              <a:custGeom>
                <a:avLst/>
                <a:gdLst>
                  <a:gd name="connsiteX0" fmla="*/ 3517210 w 3570097"/>
                  <a:gd name="connsiteY0" fmla="*/ 2792281 h 3248043"/>
                  <a:gd name="connsiteX1" fmla="*/ 469826 w 3570097"/>
                  <a:gd name="connsiteY1" fmla="*/ 3247358 h 3248043"/>
                  <a:gd name="connsiteX2" fmla="*/ 399261 w 3570097"/>
                  <a:gd name="connsiteY2" fmla="*/ 3195158 h 3248043"/>
                  <a:gd name="connsiteX3" fmla="*/ 686 w 3570097"/>
                  <a:gd name="connsiteY3" fmla="*/ 526328 h 3248043"/>
                  <a:gd name="connsiteX4" fmla="*/ 52886 w 3570097"/>
                  <a:gd name="connsiteY4" fmla="*/ 455763 h 3248043"/>
                  <a:gd name="connsiteX5" fmla="*/ 3100271 w 3570097"/>
                  <a:gd name="connsiteY5" fmla="*/ 686 h 3248043"/>
                  <a:gd name="connsiteX6" fmla="*/ 3170836 w 3570097"/>
                  <a:gd name="connsiteY6" fmla="*/ 52886 h 3248043"/>
                  <a:gd name="connsiteX7" fmla="*/ 3569411 w 3570097"/>
                  <a:gd name="connsiteY7" fmla="*/ 2721716 h 3248043"/>
                  <a:gd name="connsiteX8" fmla="*/ 3517210 w 3570097"/>
                  <a:gd name="connsiteY8" fmla="*/ 2792281 h 324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70097" h="3248043">
                    <a:moveTo>
                      <a:pt x="3517210" y="2792281"/>
                    </a:moveTo>
                    <a:lnTo>
                      <a:pt x="469826" y="3247358"/>
                    </a:lnTo>
                    <a:cubicBezTo>
                      <a:pt x="435909" y="3252404"/>
                      <a:pt x="404390" y="3229075"/>
                      <a:pt x="399261" y="3195158"/>
                    </a:cubicBezTo>
                    <a:lnTo>
                      <a:pt x="686" y="526328"/>
                    </a:lnTo>
                    <a:cubicBezTo>
                      <a:pt x="-4360" y="492410"/>
                      <a:pt x="18969" y="460892"/>
                      <a:pt x="52886" y="455763"/>
                    </a:cubicBezTo>
                    <a:lnTo>
                      <a:pt x="3100271" y="686"/>
                    </a:lnTo>
                    <a:cubicBezTo>
                      <a:pt x="3134188" y="-4360"/>
                      <a:pt x="3165707" y="18969"/>
                      <a:pt x="3170836" y="52886"/>
                    </a:cubicBezTo>
                    <a:lnTo>
                      <a:pt x="3569411" y="2721716"/>
                    </a:lnTo>
                    <a:cubicBezTo>
                      <a:pt x="3574457" y="2755633"/>
                      <a:pt x="3551129" y="2787235"/>
                      <a:pt x="3517210" y="2792281"/>
                    </a:cubicBezTo>
                    <a:close/>
                  </a:path>
                </a:pathLst>
              </a:custGeom>
              <a:solidFill>
                <a:srgbClr val="FEFEFE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E68C99AF-7AA3-4A68-B112-4906CB095F61}"/>
                  </a:ext>
                </a:extLst>
              </p:cNvPr>
              <p:cNvSpPr/>
              <p:nvPr/>
            </p:nvSpPr>
            <p:spPr>
              <a:xfrm>
                <a:off x="6552202" y="-781844"/>
                <a:ext cx="629347" cy="3241128"/>
              </a:xfrm>
              <a:custGeom>
                <a:avLst/>
                <a:gdLst>
                  <a:gd name="connsiteX0" fmla="*/ 389176 w 629347"/>
                  <a:gd name="connsiteY0" fmla="*/ 2439634 h 2459322"/>
                  <a:gd name="connsiteX1" fmla="*/ 238284 w 629347"/>
                  <a:gd name="connsiteY1" fmla="*/ 2459323 h 2459322"/>
                  <a:gd name="connsiteX2" fmla="*/ 242503 w 629347"/>
                  <a:gd name="connsiteY2" fmla="*/ 1740184 h 2459322"/>
                  <a:gd name="connsiteX3" fmla="*/ 217023 w 629347"/>
                  <a:gd name="connsiteY3" fmla="*/ 1702213 h 2459322"/>
                  <a:gd name="connsiteX4" fmla="*/ 281 w 629347"/>
                  <a:gd name="connsiteY4" fmla="*/ 1393645 h 2459322"/>
                  <a:gd name="connsiteX5" fmla="*/ 240766 w 629347"/>
                  <a:gd name="connsiteY5" fmla="*/ 1099636 h 2459322"/>
                  <a:gd name="connsiteX6" fmla="*/ 270299 w 629347"/>
                  <a:gd name="connsiteY6" fmla="*/ 1052647 h 2459322"/>
                  <a:gd name="connsiteX7" fmla="*/ 277165 w 629347"/>
                  <a:gd name="connsiteY7" fmla="*/ 44215 h 2459322"/>
                  <a:gd name="connsiteX8" fmla="*/ 319356 w 629347"/>
                  <a:gd name="connsiteY8" fmla="*/ 866 h 2459322"/>
                  <a:gd name="connsiteX9" fmla="*/ 393644 w 629347"/>
                  <a:gd name="connsiteY9" fmla="*/ 949 h 2459322"/>
                  <a:gd name="connsiteX10" fmla="*/ 428885 w 629347"/>
                  <a:gd name="connsiteY10" fmla="*/ 37762 h 2459322"/>
                  <a:gd name="connsiteX11" fmla="*/ 419041 w 629347"/>
                  <a:gd name="connsiteY11" fmla="*/ 1062740 h 2459322"/>
                  <a:gd name="connsiteX12" fmla="*/ 456846 w 629347"/>
                  <a:gd name="connsiteY12" fmla="*/ 1123957 h 2459322"/>
                  <a:gd name="connsiteX13" fmla="*/ 628834 w 629347"/>
                  <a:gd name="connsiteY13" fmla="*/ 1419455 h 2459322"/>
                  <a:gd name="connsiteX14" fmla="*/ 424997 w 629347"/>
                  <a:gd name="connsiteY14" fmla="*/ 1698490 h 2459322"/>
                  <a:gd name="connsiteX15" fmla="*/ 392982 w 629347"/>
                  <a:gd name="connsiteY15" fmla="*/ 1737124 h 2459322"/>
                  <a:gd name="connsiteX16" fmla="*/ 389176 w 629347"/>
                  <a:gd name="connsiteY16" fmla="*/ 2439634 h 2459322"/>
                  <a:gd name="connsiteX0" fmla="*/ 389176 w 629347"/>
                  <a:gd name="connsiteY0" fmla="*/ 2486063 h 2505752"/>
                  <a:gd name="connsiteX1" fmla="*/ 238284 w 629347"/>
                  <a:gd name="connsiteY1" fmla="*/ 2505752 h 2505752"/>
                  <a:gd name="connsiteX2" fmla="*/ 242503 w 629347"/>
                  <a:gd name="connsiteY2" fmla="*/ 1786613 h 2505752"/>
                  <a:gd name="connsiteX3" fmla="*/ 217023 w 629347"/>
                  <a:gd name="connsiteY3" fmla="*/ 1748642 h 2505752"/>
                  <a:gd name="connsiteX4" fmla="*/ 281 w 629347"/>
                  <a:gd name="connsiteY4" fmla="*/ 1440074 h 2505752"/>
                  <a:gd name="connsiteX5" fmla="*/ 240766 w 629347"/>
                  <a:gd name="connsiteY5" fmla="*/ 1146065 h 2505752"/>
                  <a:gd name="connsiteX6" fmla="*/ 270299 w 629347"/>
                  <a:gd name="connsiteY6" fmla="*/ 1099076 h 2505752"/>
                  <a:gd name="connsiteX7" fmla="*/ 277165 w 629347"/>
                  <a:gd name="connsiteY7" fmla="*/ 90644 h 2505752"/>
                  <a:gd name="connsiteX8" fmla="*/ 393644 w 629347"/>
                  <a:gd name="connsiteY8" fmla="*/ 47378 h 2505752"/>
                  <a:gd name="connsiteX9" fmla="*/ 428885 w 629347"/>
                  <a:gd name="connsiteY9" fmla="*/ 84191 h 2505752"/>
                  <a:gd name="connsiteX10" fmla="*/ 419041 w 629347"/>
                  <a:gd name="connsiteY10" fmla="*/ 1109169 h 2505752"/>
                  <a:gd name="connsiteX11" fmla="*/ 456846 w 629347"/>
                  <a:gd name="connsiteY11" fmla="*/ 1170386 h 2505752"/>
                  <a:gd name="connsiteX12" fmla="*/ 628834 w 629347"/>
                  <a:gd name="connsiteY12" fmla="*/ 1465884 h 2505752"/>
                  <a:gd name="connsiteX13" fmla="*/ 424997 w 629347"/>
                  <a:gd name="connsiteY13" fmla="*/ 1744919 h 2505752"/>
                  <a:gd name="connsiteX14" fmla="*/ 392982 w 629347"/>
                  <a:gd name="connsiteY14" fmla="*/ 1783553 h 2505752"/>
                  <a:gd name="connsiteX15" fmla="*/ 389176 w 629347"/>
                  <a:gd name="connsiteY15" fmla="*/ 2486063 h 2505752"/>
                  <a:gd name="connsiteX0" fmla="*/ 389176 w 629347"/>
                  <a:gd name="connsiteY0" fmla="*/ 2525783 h 2545472"/>
                  <a:gd name="connsiteX1" fmla="*/ 238284 w 629347"/>
                  <a:gd name="connsiteY1" fmla="*/ 2545472 h 2545472"/>
                  <a:gd name="connsiteX2" fmla="*/ 242503 w 629347"/>
                  <a:gd name="connsiteY2" fmla="*/ 1826333 h 2545472"/>
                  <a:gd name="connsiteX3" fmla="*/ 217023 w 629347"/>
                  <a:gd name="connsiteY3" fmla="*/ 1788362 h 2545472"/>
                  <a:gd name="connsiteX4" fmla="*/ 281 w 629347"/>
                  <a:gd name="connsiteY4" fmla="*/ 1479794 h 2545472"/>
                  <a:gd name="connsiteX5" fmla="*/ 240766 w 629347"/>
                  <a:gd name="connsiteY5" fmla="*/ 1185785 h 2545472"/>
                  <a:gd name="connsiteX6" fmla="*/ 270299 w 629347"/>
                  <a:gd name="connsiteY6" fmla="*/ 1138796 h 2545472"/>
                  <a:gd name="connsiteX7" fmla="*/ 277165 w 629347"/>
                  <a:gd name="connsiteY7" fmla="*/ 130364 h 2545472"/>
                  <a:gd name="connsiteX8" fmla="*/ 428885 w 629347"/>
                  <a:gd name="connsiteY8" fmla="*/ 123911 h 2545472"/>
                  <a:gd name="connsiteX9" fmla="*/ 419041 w 629347"/>
                  <a:gd name="connsiteY9" fmla="*/ 1148889 h 2545472"/>
                  <a:gd name="connsiteX10" fmla="*/ 456846 w 629347"/>
                  <a:gd name="connsiteY10" fmla="*/ 1210106 h 2545472"/>
                  <a:gd name="connsiteX11" fmla="*/ 628834 w 629347"/>
                  <a:gd name="connsiteY11" fmla="*/ 1505604 h 2545472"/>
                  <a:gd name="connsiteX12" fmla="*/ 424997 w 629347"/>
                  <a:gd name="connsiteY12" fmla="*/ 1784639 h 2545472"/>
                  <a:gd name="connsiteX13" fmla="*/ 392982 w 629347"/>
                  <a:gd name="connsiteY13" fmla="*/ 1823273 h 2545472"/>
                  <a:gd name="connsiteX14" fmla="*/ 389176 w 629347"/>
                  <a:gd name="connsiteY14" fmla="*/ 2525783 h 2545472"/>
                  <a:gd name="connsiteX0" fmla="*/ 389176 w 629347"/>
                  <a:gd name="connsiteY0" fmla="*/ 2475103 h 2494792"/>
                  <a:gd name="connsiteX1" fmla="*/ 238284 w 629347"/>
                  <a:gd name="connsiteY1" fmla="*/ 2494792 h 2494792"/>
                  <a:gd name="connsiteX2" fmla="*/ 242503 w 629347"/>
                  <a:gd name="connsiteY2" fmla="*/ 1775653 h 2494792"/>
                  <a:gd name="connsiteX3" fmla="*/ 217023 w 629347"/>
                  <a:gd name="connsiteY3" fmla="*/ 1737682 h 2494792"/>
                  <a:gd name="connsiteX4" fmla="*/ 281 w 629347"/>
                  <a:gd name="connsiteY4" fmla="*/ 1429114 h 2494792"/>
                  <a:gd name="connsiteX5" fmla="*/ 240766 w 629347"/>
                  <a:gd name="connsiteY5" fmla="*/ 1135105 h 2494792"/>
                  <a:gd name="connsiteX6" fmla="*/ 270299 w 629347"/>
                  <a:gd name="connsiteY6" fmla="*/ 1088116 h 2494792"/>
                  <a:gd name="connsiteX7" fmla="*/ 277165 w 629347"/>
                  <a:gd name="connsiteY7" fmla="*/ 79684 h 2494792"/>
                  <a:gd name="connsiteX8" fmla="*/ 428885 w 629347"/>
                  <a:gd name="connsiteY8" fmla="*/ 73231 h 2494792"/>
                  <a:gd name="connsiteX9" fmla="*/ 419041 w 629347"/>
                  <a:gd name="connsiteY9" fmla="*/ 1098209 h 2494792"/>
                  <a:gd name="connsiteX10" fmla="*/ 456846 w 629347"/>
                  <a:gd name="connsiteY10" fmla="*/ 1159426 h 2494792"/>
                  <a:gd name="connsiteX11" fmla="*/ 628834 w 629347"/>
                  <a:gd name="connsiteY11" fmla="*/ 1454924 h 2494792"/>
                  <a:gd name="connsiteX12" fmla="*/ 424997 w 629347"/>
                  <a:gd name="connsiteY12" fmla="*/ 1733959 h 2494792"/>
                  <a:gd name="connsiteX13" fmla="*/ 392982 w 629347"/>
                  <a:gd name="connsiteY13" fmla="*/ 1772593 h 2494792"/>
                  <a:gd name="connsiteX14" fmla="*/ 389176 w 629347"/>
                  <a:gd name="connsiteY14" fmla="*/ 2475103 h 2494792"/>
                  <a:gd name="connsiteX0" fmla="*/ 389176 w 629347"/>
                  <a:gd name="connsiteY0" fmla="*/ 2405393 h 2425082"/>
                  <a:gd name="connsiteX1" fmla="*/ 238284 w 629347"/>
                  <a:gd name="connsiteY1" fmla="*/ 2425082 h 2425082"/>
                  <a:gd name="connsiteX2" fmla="*/ 242503 w 629347"/>
                  <a:gd name="connsiteY2" fmla="*/ 1705943 h 2425082"/>
                  <a:gd name="connsiteX3" fmla="*/ 217023 w 629347"/>
                  <a:gd name="connsiteY3" fmla="*/ 1667972 h 2425082"/>
                  <a:gd name="connsiteX4" fmla="*/ 281 w 629347"/>
                  <a:gd name="connsiteY4" fmla="*/ 1359404 h 2425082"/>
                  <a:gd name="connsiteX5" fmla="*/ 240766 w 629347"/>
                  <a:gd name="connsiteY5" fmla="*/ 1065395 h 2425082"/>
                  <a:gd name="connsiteX6" fmla="*/ 270299 w 629347"/>
                  <a:gd name="connsiteY6" fmla="*/ 1018406 h 2425082"/>
                  <a:gd name="connsiteX7" fmla="*/ 277165 w 629347"/>
                  <a:gd name="connsiteY7" fmla="*/ 9974 h 2425082"/>
                  <a:gd name="connsiteX8" fmla="*/ 428885 w 629347"/>
                  <a:gd name="connsiteY8" fmla="*/ 3521 h 2425082"/>
                  <a:gd name="connsiteX9" fmla="*/ 419041 w 629347"/>
                  <a:gd name="connsiteY9" fmla="*/ 1028499 h 2425082"/>
                  <a:gd name="connsiteX10" fmla="*/ 456846 w 629347"/>
                  <a:gd name="connsiteY10" fmla="*/ 1089716 h 2425082"/>
                  <a:gd name="connsiteX11" fmla="*/ 628834 w 629347"/>
                  <a:gd name="connsiteY11" fmla="*/ 1385214 h 2425082"/>
                  <a:gd name="connsiteX12" fmla="*/ 424997 w 629347"/>
                  <a:gd name="connsiteY12" fmla="*/ 1664249 h 2425082"/>
                  <a:gd name="connsiteX13" fmla="*/ 392982 w 629347"/>
                  <a:gd name="connsiteY13" fmla="*/ 1702883 h 2425082"/>
                  <a:gd name="connsiteX14" fmla="*/ 389176 w 629347"/>
                  <a:gd name="connsiteY14" fmla="*/ 2405393 h 2425082"/>
                  <a:gd name="connsiteX0" fmla="*/ 389176 w 629347"/>
                  <a:gd name="connsiteY0" fmla="*/ 3221558 h 3241247"/>
                  <a:gd name="connsiteX1" fmla="*/ 238284 w 629347"/>
                  <a:gd name="connsiteY1" fmla="*/ 3241247 h 3241247"/>
                  <a:gd name="connsiteX2" fmla="*/ 242503 w 629347"/>
                  <a:gd name="connsiteY2" fmla="*/ 2522108 h 3241247"/>
                  <a:gd name="connsiteX3" fmla="*/ 217023 w 629347"/>
                  <a:gd name="connsiteY3" fmla="*/ 2484137 h 3241247"/>
                  <a:gd name="connsiteX4" fmla="*/ 281 w 629347"/>
                  <a:gd name="connsiteY4" fmla="*/ 2175569 h 3241247"/>
                  <a:gd name="connsiteX5" fmla="*/ 240766 w 629347"/>
                  <a:gd name="connsiteY5" fmla="*/ 1881560 h 3241247"/>
                  <a:gd name="connsiteX6" fmla="*/ 270299 w 629347"/>
                  <a:gd name="connsiteY6" fmla="*/ 1834571 h 3241247"/>
                  <a:gd name="connsiteX7" fmla="*/ 277165 w 629347"/>
                  <a:gd name="connsiteY7" fmla="*/ 826139 h 3241247"/>
                  <a:gd name="connsiteX8" fmla="*/ 422924 w 629347"/>
                  <a:gd name="connsiteY8" fmla="*/ 121 h 3241247"/>
                  <a:gd name="connsiteX9" fmla="*/ 419041 w 629347"/>
                  <a:gd name="connsiteY9" fmla="*/ 1844664 h 3241247"/>
                  <a:gd name="connsiteX10" fmla="*/ 456846 w 629347"/>
                  <a:gd name="connsiteY10" fmla="*/ 1905881 h 3241247"/>
                  <a:gd name="connsiteX11" fmla="*/ 628834 w 629347"/>
                  <a:gd name="connsiteY11" fmla="*/ 2201379 h 3241247"/>
                  <a:gd name="connsiteX12" fmla="*/ 424997 w 629347"/>
                  <a:gd name="connsiteY12" fmla="*/ 2480414 h 3241247"/>
                  <a:gd name="connsiteX13" fmla="*/ 392982 w 629347"/>
                  <a:gd name="connsiteY13" fmla="*/ 2519048 h 3241247"/>
                  <a:gd name="connsiteX14" fmla="*/ 389176 w 629347"/>
                  <a:gd name="connsiteY14" fmla="*/ 3221558 h 3241247"/>
                  <a:gd name="connsiteX0" fmla="*/ 389176 w 629347"/>
                  <a:gd name="connsiteY0" fmla="*/ 3221437 h 3241126"/>
                  <a:gd name="connsiteX1" fmla="*/ 238284 w 629347"/>
                  <a:gd name="connsiteY1" fmla="*/ 3241126 h 3241126"/>
                  <a:gd name="connsiteX2" fmla="*/ 242503 w 629347"/>
                  <a:gd name="connsiteY2" fmla="*/ 2521987 h 3241126"/>
                  <a:gd name="connsiteX3" fmla="*/ 217023 w 629347"/>
                  <a:gd name="connsiteY3" fmla="*/ 2484016 h 3241126"/>
                  <a:gd name="connsiteX4" fmla="*/ 281 w 629347"/>
                  <a:gd name="connsiteY4" fmla="*/ 2175448 h 3241126"/>
                  <a:gd name="connsiteX5" fmla="*/ 240766 w 629347"/>
                  <a:gd name="connsiteY5" fmla="*/ 1881439 h 3241126"/>
                  <a:gd name="connsiteX6" fmla="*/ 270299 w 629347"/>
                  <a:gd name="connsiteY6" fmla="*/ 1834450 h 3241126"/>
                  <a:gd name="connsiteX7" fmla="*/ 277165 w 629347"/>
                  <a:gd name="connsiteY7" fmla="*/ 826018 h 3241126"/>
                  <a:gd name="connsiteX8" fmla="*/ 422924 w 629347"/>
                  <a:gd name="connsiteY8" fmla="*/ 0 h 3241126"/>
                  <a:gd name="connsiteX9" fmla="*/ 419041 w 629347"/>
                  <a:gd name="connsiteY9" fmla="*/ 1844543 h 3241126"/>
                  <a:gd name="connsiteX10" fmla="*/ 456846 w 629347"/>
                  <a:gd name="connsiteY10" fmla="*/ 1905760 h 3241126"/>
                  <a:gd name="connsiteX11" fmla="*/ 628834 w 629347"/>
                  <a:gd name="connsiteY11" fmla="*/ 2201258 h 3241126"/>
                  <a:gd name="connsiteX12" fmla="*/ 424997 w 629347"/>
                  <a:gd name="connsiteY12" fmla="*/ 2480293 h 3241126"/>
                  <a:gd name="connsiteX13" fmla="*/ 392982 w 629347"/>
                  <a:gd name="connsiteY13" fmla="*/ 2518927 h 3241126"/>
                  <a:gd name="connsiteX14" fmla="*/ 389176 w 629347"/>
                  <a:gd name="connsiteY14" fmla="*/ 3221437 h 3241126"/>
                  <a:gd name="connsiteX0" fmla="*/ 389176 w 629347"/>
                  <a:gd name="connsiteY0" fmla="*/ 3221437 h 3241126"/>
                  <a:gd name="connsiteX1" fmla="*/ 238284 w 629347"/>
                  <a:gd name="connsiteY1" fmla="*/ 3241126 h 3241126"/>
                  <a:gd name="connsiteX2" fmla="*/ 242503 w 629347"/>
                  <a:gd name="connsiteY2" fmla="*/ 2521987 h 3241126"/>
                  <a:gd name="connsiteX3" fmla="*/ 217023 w 629347"/>
                  <a:gd name="connsiteY3" fmla="*/ 2484016 h 3241126"/>
                  <a:gd name="connsiteX4" fmla="*/ 281 w 629347"/>
                  <a:gd name="connsiteY4" fmla="*/ 2175448 h 3241126"/>
                  <a:gd name="connsiteX5" fmla="*/ 240766 w 629347"/>
                  <a:gd name="connsiteY5" fmla="*/ 1881439 h 3241126"/>
                  <a:gd name="connsiteX6" fmla="*/ 270299 w 629347"/>
                  <a:gd name="connsiteY6" fmla="*/ 1834450 h 3241126"/>
                  <a:gd name="connsiteX7" fmla="*/ 286105 w 629347"/>
                  <a:gd name="connsiteY7" fmla="*/ 492 h 3241126"/>
                  <a:gd name="connsiteX8" fmla="*/ 422924 w 629347"/>
                  <a:gd name="connsiteY8" fmla="*/ 0 h 3241126"/>
                  <a:gd name="connsiteX9" fmla="*/ 419041 w 629347"/>
                  <a:gd name="connsiteY9" fmla="*/ 1844543 h 3241126"/>
                  <a:gd name="connsiteX10" fmla="*/ 456846 w 629347"/>
                  <a:gd name="connsiteY10" fmla="*/ 1905760 h 3241126"/>
                  <a:gd name="connsiteX11" fmla="*/ 628834 w 629347"/>
                  <a:gd name="connsiteY11" fmla="*/ 2201258 h 3241126"/>
                  <a:gd name="connsiteX12" fmla="*/ 424997 w 629347"/>
                  <a:gd name="connsiteY12" fmla="*/ 2480293 h 3241126"/>
                  <a:gd name="connsiteX13" fmla="*/ 392982 w 629347"/>
                  <a:gd name="connsiteY13" fmla="*/ 2518927 h 3241126"/>
                  <a:gd name="connsiteX14" fmla="*/ 389176 w 629347"/>
                  <a:gd name="connsiteY14" fmla="*/ 3221437 h 324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9347" h="3241126">
                    <a:moveTo>
                      <a:pt x="389176" y="3221437"/>
                    </a:moveTo>
                    <a:cubicBezTo>
                      <a:pt x="339293" y="3231034"/>
                      <a:pt x="289409" y="3240878"/>
                      <a:pt x="238284" y="3241126"/>
                    </a:cubicBezTo>
                    <a:cubicBezTo>
                      <a:pt x="239525" y="3001386"/>
                      <a:pt x="240600" y="2761728"/>
                      <a:pt x="242503" y="2521987"/>
                    </a:cubicBezTo>
                    <a:cubicBezTo>
                      <a:pt x="242668" y="2501719"/>
                      <a:pt x="239111" y="2492041"/>
                      <a:pt x="217023" y="2484016"/>
                    </a:cubicBezTo>
                    <a:cubicBezTo>
                      <a:pt x="78705" y="2433719"/>
                      <a:pt x="-5510" y="2311780"/>
                      <a:pt x="281" y="2175448"/>
                    </a:cubicBezTo>
                    <a:cubicBezTo>
                      <a:pt x="6320" y="2033572"/>
                      <a:pt x="97815" y="1919245"/>
                      <a:pt x="240766" y="1881439"/>
                    </a:cubicBezTo>
                    <a:cubicBezTo>
                      <a:pt x="271540" y="1873249"/>
                      <a:pt x="270216" y="1856952"/>
                      <a:pt x="270299" y="1834450"/>
                    </a:cubicBezTo>
                    <a:cubicBezTo>
                      <a:pt x="272615" y="1498334"/>
                      <a:pt x="284699" y="336608"/>
                      <a:pt x="286105" y="492"/>
                    </a:cubicBezTo>
                    <a:cubicBezTo>
                      <a:pt x="351278" y="4199"/>
                      <a:pt x="372456" y="3099"/>
                      <a:pt x="422924" y="0"/>
                    </a:cubicBezTo>
                    <a:cubicBezTo>
                      <a:pt x="419119" y="341660"/>
                      <a:pt x="423012" y="1502884"/>
                      <a:pt x="419041" y="1844543"/>
                    </a:cubicBezTo>
                    <a:cubicBezTo>
                      <a:pt x="418627" y="1876227"/>
                      <a:pt x="427809" y="1890704"/>
                      <a:pt x="456846" y="1905760"/>
                    </a:cubicBezTo>
                    <a:cubicBezTo>
                      <a:pt x="575062" y="1967391"/>
                      <a:pt x="635618" y="2067738"/>
                      <a:pt x="628834" y="2201258"/>
                    </a:cubicBezTo>
                    <a:cubicBezTo>
                      <a:pt x="621968" y="2336350"/>
                      <a:pt x="550658" y="2429582"/>
                      <a:pt x="424997" y="2480293"/>
                    </a:cubicBezTo>
                    <a:cubicBezTo>
                      <a:pt x="406632" y="2487739"/>
                      <a:pt x="392982" y="2492537"/>
                      <a:pt x="392982" y="2518927"/>
                    </a:cubicBezTo>
                    <a:cubicBezTo>
                      <a:pt x="392899" y="2753124"/>
                      <a:pt x="390748" y="2987322"/>
                      <a:pt x="389176" y="32214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38541A4E-40BF-4D0F-B06F-4DBADED40A0A}"/>
                  </a:ext>
                </a:extLst>
              </p:cNvPr>
              <p:cNvSpPr/>
              <p:nvPr/>
            </p:nvSpPr>
            <p:spPr>
              <a:xfrm>
                <a:off x="6278615" y="2043253"/>
                <a:ext cx="670723" cy="1258165"/>
              </a:xfrm>
              <a:custGeom>
                <a:avLst/>
                <a:gdLst>
                  <a:gd name="connsiteX0" fmla="*/ 64239 w 670723"/>
                  <a:gd name="connsiteY0" fmla="*/ 1324 h 1258165"/>
                  <a:gd name="connsiteX1" fmla="*/ 70361 w 670723"/>
                  <a:gd name="connsiteY1" fmla="*/ 0 h 1258165"/>
                  <a:gd name="connsiteX2" fmla="*/ 407718 w 670723"/>
                  <a:gd name="connsiteY2" fmla="*/ 788463 h 1258165"/>
                  <a:gd name="connsiteX3" fmla="*/ 198834 w 670723"/>
                  <a:gd name="connsiteY3" fmla="*/ 748755 h 1258165"/>
                  <a:gd name="connsiteX4" fmla="*/ 155072 w 670723"/>
                  <a:gd name="connsiteY4" fmla="*/ 782010 h 1258165"/>
                  <a:gd name="connsiteX5" fmla="*/ 155155 w 670723"/>
                  <a:gd name="connsiteY5" fmla="*/ 942582 h 1258165"/>
                  <a:gd name="connsiteX6" fmla="*/ 251945 w 670723"/>
                  <a:gd name="connsiteY6" fmla="*/ 1064024 h 1258165"/>
                  <a:gd name="connsiteX7" fmla="*/ 487135 w 670723"/>
                  <a:gd name="connsiteY7" fmla="*/ 1102244 h 1258165"/>
                  <a:gd name="connsiteX8" fmla="*/ 508892 w 670723"/>
                  <a:gd name="connsiteY8" fmla="*/ 1069567 h 1258165"/>
                  <a:gd name="connsiteX9" fmla="*/ 517082 w 670723"/>
                  <a:gd name="connsiteY9" fmla="*/ 632690 h 1258165"/>
                  <a:gd name="connsiteX10" fmla="*/ 588558 w 670723"/>
                  <a:gd name="connsiteY10" fmla="*/ 766706 h 1258165"/>
                  <a:gd name="connsiteX11" fmla="*/ 669464 w 670723"/>
                  <a:gd name="connsiteY11" fmla="*/ 1052112 h 1258165"/>
                  <a:gd name="connsiteX12" fmla="*/ 659289 w 670723"/>
                  <a:gd name="connsiteY12" fmla="*/ 1170658 h 1258165"/>
                  <a:gd name="connsiteX13" fmla="*/ 569034 w 670723"/>
                  <a:gd name="connsiteY13" fmla="*/ 1257934 h 1258165"/>
                  <a:gd name="connsiteX14" fmla="*/ 269814 w 670723"/>
                  <a:gd name="connsiteY14" fmla="*/ 1226085 h 1258165"/>
                  <a:gd name="connsiteX15" fmla="*/ 126 w 670723"/>
                  <a:gd name="connsiteY15" fmla="*/ 897745 h 1258165"/>
                  <a:gd name="connsiteX16" fmla="*/ 64239 w 670723"/>
                  <a:gd name="connsiteY16" fmla="*/ 1324 h 125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0723" h="1258165">
                    <a:moveTo>
                      <a:pt x="64239" y="1324"/>
                    </a:moveTo>
                    <a:cubicBezTo>
                      <a:pt x="66307" y="910"/>
                      <a:pt x="68293" y="414"/>
                      <a:pt x="70361" y="0"/>
                    </a:cubicBezTo>
                    <a:cubicBezTo>
                      <a:pt x="136045" y="152713"/>
                      <a:pt x="359489" y="674797"/>
                      <a:pt x="407718" y="788463"/>
                    </a:cubicBezTo>
                    <a:cubicBezTo>
                      <a:pt x="335250" y="774813"/>
                      <a:pt x="266753" y="762901"/>
                      <a:pt x="198834" y="748755"/>
                    </a:cubicBezTo>
                    <a:cubicBezTo>
                      <a:pt x="168888" y="742550"/>
                      <a:pt x="155403" y="745611"/>
                      <a:pt x="155072" y="782010"/>
                    </a:cubicBezTo>
                    <a:cubicBezTo>
                      <a:pt x="154659" y="835534"/>
                      <a:pt x="146800" y="888645"/>
                      <a:pt x="155155" y="942582"/>
                    </a:cubicBezTo>
                    <a:cubicBezTo>
                      <a:pt x="164503" y="1002889"/>
                      <a:pt x="193954" y="1043425"/>
                      <a:pt x="251945" y="1064024"/>
                    </a:cubicBezTo>
                    <a:cubicBezTo>
                      <a:pt x="328136" y="1091158"/>
                      <a:pt x="407718" y="1095791"/>
                      <a:pt x="487135" y="1102244"/>
                    </a:cubicBezTo>
                    <a:cubicBezTo>
                      <a:pt x="512201" y="1101582"/>
                      <a:pt x="512201" y="1109854"/>
                      <a:pt x="508892" y="1069567"/>
                    </a:cubicBezTo>
                    <a:cubicBezTo>
                      <a:pt x="509223" y="924879"/>
                      <a:pt x="509140" y="780190"/>
                      <a:pt x="517082" y="632690"/>
                    </a:cubicBezTo>
                    <a:cubicBezTo>
                      <a:pt x="540659" y="677527"/>
                      <a:pt x="561920" y="721041"/>
                      <a:pt x="588558" y="766706"/>
                    </a:cubicBezTo>
                    <a:cubicBezTo>
                      <a:pt x="644646" y="861841"/>
                      <a:pt x="677736" y="911477"/>
                      <a:pt x="669464" y="1052112"/>
                    </a:cubicBezTo>
                    <a:cubicBezTo>
                      <a:pt x="665162" y="1088842"/>
                      <a:pt x="661191" y="1134838"/>
                      <a:pt x="659289" y="1170658"/>
                    </a:cubicBezTo>
                    <a:cubicBezTo>
                      <a:pt x="652919" y="1242382"/>
                      <a:pt x="627356" y="1260499"/>
                      <a:pt x="569034" y="1257934"/>
                    </a:cubicBezTo>
                    <a:cubicBezTo>
                      <a:pt x="468687" y="1253550"/>
                      <a:pt x="368423" y="1248090"/>
                      <a:pt x="269814" y="1226085"/>
                    </a:cubicBezTo>
                    <a:cubicBezTo>
                      <a:pt x="92366" y="1186542"/>
                      <a:pt x="5007" y="1080735"/>
                      <a:pt x="126" y="897745"/>
                    </a:cubicBezTo>
                    <a:cubicBezTo>
                      <a:pt x="-3017" y="780273"/>
                      <a:pt x="53485" y="153126"/>
                      <a:pt x="64239" y="13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1ACD5F0-F032-4D83-BA38-0365A2FD1668}"/>
                  </a:ext>
                </a:extLst>
              </p:cNvPr>
              <p:cNvSpPr/>
              <p:nvPr/>
            </p:nvSpPr>
            <p:spPr>
              <a:xfrm>
                <a:off x="6703291" y="1240230"/>
                <a:ext cx="328261" cy="327108"/>
              </a:xfrm>
              <a:custGeom>
                <a:avLst/>
                <a:gdLst>
                  <a:gd name="connsiteX0" fmla="*/ 328259 w 328261"/>
                  <a:gd name="connsiteY0" fmla="*/ 165122 h 327108"/>
                  <a:gd name="connsiteX1" fmla="*/ 162062 w 328261"/>
                  <a:gd name="connsiteY1" fmla="*/ 327100 h 327108"/>
                  <a:gd name="connsiteX2" fmla="*/ 2 w 328261"/>
                  <a:gd name="connsiteY2" fmla="*/ 164212 h 327108"/>
                  <a:gd name="connsiteX3" fmla="*/ 165040 w 328261"/>
                  <a:gd name="connsiteY3" fmla="*/ 1 h 327108"/>
                  <a:gd name="connsiteX4" fmla="*/ 328259 w 328261"/>
                  <a:gd name="connsiteY4" fmla="*/ 165122 h 32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261" h="327108">
                    <a:moveTo>
                      <a:pt x="328259" y="165122"/>
                    </a:moveTo>
                    <a:cubicBezTo>
                      <a:pt x="327763" y="257775"/>
                      <a:pt x="255626" y="328010"/>
                      <a:pt x="162062" y="327100"/>
                    </a:cubicBezTo>
                    <a:cubicBezTo>
                      <a:pt x="71808" y="326190"/>
                      <a:pt x="415" y="254384"/>
                      <a:pt x="2" y="164212"/>
                    </a:cubicBezTo>
                    <a:cubicBezTo>
                      <a:pt x="-412" y="72717"/>
                      <a:pt x="72966" y="-248"/>
                      <a:pt x="165040" y="1"/>
                    </a:cubicBezTo>
                    <a:cubicBezTo>
                      <a:pt x="257694" y="332"/>
                      <a:pt x="328756" y="72138"/>
                      <a:pt x="328259" y="165122"/>
                    </a:cubicBezTo>
                    <a:close/>
                  </a:path>
                </a:pathLst>
              </a:custGeom>
              <a:solidFill>
                <a:srgbClr val="FBB726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0A3CD67-EC0B-4A09-BFA2-389FB962DE97}"/>
                </a:ext>
              </a:extLst>
            </p:cNvPr>
            <p:cNvGrpSpPr/>
            <p:nvPr/>
          </p:nvGrpSpPr>
          <p:grpSpPr>
            <a:xfrm>
              <a:off x="4901540" y="2756822"/>
              <a:ext cx="2217933" cy="2554029"/>
              <a:chOff x="4901540" y="2756822"/>
              <a:chExt cx="2217933" cy="2554029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8A61F708-10D4-4105-BEEF-05C7EA0063FD}"/>
                  </a:ext>
                </a:extLst>
              </p:cNvPr>
              <p:cNvSpPr/>
              <p:nvPr/>
            </p:nvSpPr>
            <p:spPr>
              <a:xfrm>
                <a:off x="4979350" y="4148858"/>
                <a:ext cx="2140123" cy="709689"/>
              </a:xfrm>
              <a:custGeom>
                <a:avLst/>
                <a:gdLst>
                  <a:gd name="connsiteX0" fmla="*/ 86543 w 2140123"/>
                  <a:gd name="connsiteY0" fmla="*/ 708905 h 709689"/>
                  <a:gd name="connsiteX1" fmla="*/ 51219 w 2140123"/>
                  <a:gd name="connsiteY1" fmla="*/ 673416 h 709689"/>
                  <a:gd name="connsiteX2" fmla="*/ 1583 w 2140123"/>
                  <a:gd name="connsiteY2" fmla="*/ 344662 h 709689"/>
                  <a:gd name="connsiteX3" fmla="*/ 31530 w 2140123"/>
                  <a:gd name="connsiteY3" fmla="*/ 300983 h 709689"/>
                  <a:gd name="connsiteX4" fmla="*/ 2057908 w 2140123"/>
                  <a:gd name="connsiteY4" fmla="*/ 1100 h 709689"/>
                  <a:gd name="connsiteX5" fmla="*/ 2084794 w 2140123"/>
                  <a:gd name="connsiteY5" fmla="*/ 19134 h 709689"/>
                  <a:gd name="connsiteX6" fmla="*/ 2139559 w 2140123"/>
                  <a:gd name="connsiteY6" fmla="*/ 380317 h 709689"/>
                  <a:gd name="connsiteX7" fmla="*/ 2108785 w 2140123"/>
                  <a:gd name="connsiteY7" fmla="*/ 408527 h 709689"/>
                  <a:gd name="connsiteX8" fmla="*/ 86543 w 2140123"/>
                  <a:gd name="connsiteY8" fmla="*/ 708905 h 7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0123" h="709689">
                    <a:moveTo>
                      <a:pt x="86543" y="708905"/>
                    </a:moveTo>
                    <a:cubicBezTo>
                      <a:pt x="57506" y="714200"/>
                      <a:pt x="54280" y="691615"/>
                      <a:pt x="51219" y="673416"/>
                    </a:cubicBezTo>
                    <a:cubicBezTo>
                      <a:pt x="41457" y="615424"/>
                      <a:pt x="9773" y="396035"/>
                      <a:pt x="1583" y="344662"/>
                    </a:cubicBezTo>
                    <a:cubicBezTo>
                      <a:pt x="-2305" y="320092"/>
                      <a:pt x="-1312" y="305201"/>
                      <a:pt x="31530" y="300983"/>
                    </a:cubicBezTo>
                    <a:cubicBezTo>
                      <a:pt x="159011" y="284520"/>
                      <a:pt x="1991810" y="12185"/>
                      <a:pt x="2057908" y="1100"/>
                    </a:cubicBezTo>
                    <a:cubicBezTo>
                      <a:pt x="2075943" y="-1878"/>
                      <a:pt x="2081981" y="273"/>
                      <a:pt x="2084794" y="19134"/>
                    </a:cubicBezTo>
                    <a:cubicBezTo>
                      <a:pt x="2102249" y="139667"/>
                      <a:pt x="2120449" y="260033"/>
                      <a:pt x="2139559" y="380317"/>
                    </a:cubicBezTo>
                    <a:cubicBezTo>
                      <a:pt x="2143943" y="408030"/>
                      <a:pt x="2121773" y="406293"/>
                      <a:pt x="2108785" y="408527"/>
                    </a:cubicBezTo>
                    <a:cubicBezTo>
                      <a:pt x="2049470" y="419033"/>
                      <a:pt x="93244" y="707416"/>
                      <a:pt x="86543" y="708905"/>
                    </a:cubicBezTo>
                    <a:close/>
                  </a:path>
                </a:pathLst>
              </a:custGeom>
              <a:solidFill>
                <a:srgbClr val="C8D5DD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B9C0C8E8-C7D4-4D64-9032-A0164B27F827}"/>
                  </a:ext>
                </a:extLst>
              </p:cNvPr>
              <p:cNvSpPr/>
              <p:nvPr/>
            </p:nvSpPr>
            <p:spPr>
              <a:xfrm>
                <a:off x="4901540" y="3616519"/>
                <a:ext cx="2138044" cy="706906"/>
              </a:xfrm>
              <a:custGeom>
                <a:avLst/>
                <a:gdLst>
                  <a:gd name="connsiteX0" fmla="*/ 2048277 w 2138044"/>
                  <a:gd name="connsiteY0" fmla="*/ 1179 h 706906"/>
                  <a:gd name="connsiteX1" fmla="*/ 2087323 w 2138044"/>
                  <a:gd name="connsiteY1" fmla="*/ 30960 h 706906"/>
                  <a:gd name="connsiteX2" fmla="*/ 2136793 w 2138044"/>
                  <a:gd name="connsiteY2" fmla="*/ 363933 h 706906"/>
                  <a:gd name="connsiteX3" fmla="*/ 2105606 w 2138044"/>
                  <a:gd name="connsiteY3" fmla="*/ 407613 h 706906"/>
                  <a:gd name="connsiteX4" fmla="*/ 74843 w 2138044"/>
                  <a:gd name="connsiteY4" fmla="*/ 706089 h 706906"/>
                  <a:gd name="connsiteX5" fmla="*/ 52921 w 2138044"/>
                  <a:gd name="connsiteY5" fmla="*/ 692025 h 706906"/>
                  <a:gd name="connsiteX6" fmla="*/ 803 w 2138044"/>
                  <a:gd name="connsiteY6" fmla="*/ 330429 h 706906"/>
                  <a:gd name="connsiteX7" fmla="*/ 25621 w 2138044"/>
                  <a:gd name="connsiteY7" fmla="*/ 298662 h 706906"/>
                  <a:gd name="connsiteX8" fmla="*/ 2048277 w 2138044"/>
                  <a:gd name="connsiteY8" fmla="*/ 1179 h 70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8044" h="706906">
                    <a:moveTo>
                      <a:pt x="2048277" y="1179"/>
                    </a:moveTo>
                    <a:cubicBezTo>
                      <a:pt x="2072515" y="-3950"/>
                      <a:pt x="2083932" y="7962"/>
                      <a:pt x="2087323" y="30960"/>
                    </a:cubicBezTo>
                    <a:cubicBezTo>
                      <a:pt x="2103703" y="141979"/>
                      <a:pt x="2120497" y="252915"/>
                      <a:pt x="2136793" y="363933"/>
                    </a:cubicBezTo>
                    <a:cubicBezTo>
                      <a:pt x="2140268" y="387676"/>
                      <a:pt x="2138448" y="403394"/>
                      <a:pt x="2105606" y="407613"/>
                    </a:cubicBezTo>
                    <a:cubicBezTo>
                      <a:pt x="1979448" y="423827"/>
                      <a:pt x="203483" y="687227"/>
                      <a:pt x="74843" y="706089"/>
                    </a:cubicBezTo>
                    <a:cubicBezTo>
                      <a:pt x="60946" y="708157"/>
                      <a:pt x="55072" y="707247"/>
                      <a:pt x="52921" y="692025"/>
                    </a:cubicBezTo>
                    <a:cubicBezTo>
                      <a:pt x="36210" y="571410"/>
                      <a:pt x="19996" y="450713"/>
                      <a:pt x="803" y="330429"/>
                    </a:cubicBezTo>
                    <a:cubicBezTo>
                      <a:pt x="-3250" y="305198"/>
                      <a:pt x="8497" y="301144"/>
                      <a:pt x="25621" y="298662"/>
                    </a:cubicBezTo>
                    <a:cubicBezTo>
                      <a:pt x="201745" y="273183"/>
                      <a:pt x="1987307" y="9617"/>
                      <a:pt x="2048277" y="1179"/>
                    </a:cubicBezTo>
                    <a:close/>
                  </a:path>
                </a:pathLst>
              </a:custGeom>
              <a:solidFill>
                <a:srgbClr val="C8D5DD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03E00352-3173-43DF-BE88-2D3F90B46199}"/>
                  </a:ext>
                </a:extLst>
              </p:cNvPr>
              <p:cNvSpPr/>
              <p:nvPr/>
            </p:nvSpPr>
            <p:spPr>
              <a:xfrm>
                <a:off x="5480803" y="4784735"/>
                <a:ext cx="1297268" cy="526116"/>
              </a:xfrm>
              <a:custGeom>
                <a:avLst/>
                <a:gdLst>
                  <a:gd name="connsiteX0" fmla="*/ 70528 w 1297268"/>
                  <a:gd name="connsiteY0" fmla="*/ 525209 h 526116"/>
                  <a:gd name="connsiteX1" fmla="*/ 44303 w 1297268"/>
                  <a:gd name="connsiteY1" fmla="*/ 504280 h 526116"/>
                  <a:gd name="connsiteX2" fmla="*/ 955 w 1297268"/>
                  <a:gd name="connsiteY2" fmla="*/ 206383 h 526116"/>
                  <a:gd name="connsiteX3" fmla="*/ 22050 w 1297268"/>
                  <a:gd name="connsiteY3" fmla="*/ 178587 h 526116"/>
                  <a:gd name="connsiteX4" fmla="*/ 1209005 w 1297268"/>
                  <a:gd name="connsiteY4" fmla="*/ 1801 h 526116"/>
                  <a:gd name="connsiteX5" fmla="*/ 1255167 w 1297268"/>
                  <a:gd name="connsiteY5" fmla="*/ 35057 h 526116"/>
                  <a:gd name="connsiteX6" fmla="*/ 1296116 w 1297268"/>
                  <a:gd name="connsiteY6" fmla="*/ 316657 h 526116"/>
                  <a:gd name="connsiteX7" fmla="*/ 1273449 w 1297268"/>
                  <a:gd name="connsiteY7" fmla="*/ 346935 h 526116"/>
                  <a:gd name="connsiteX8" fmla="*/ 78056 w 1297268"/>
                  <a:gd name="connsiteY8" fmla="*/ 523720 h 526116"/>
                  <a:gd name="connsiteX9" fmla="*/ 70528 w 1297268"/>
                  <a:gd name="connsiteY9" fmla="*/ 525209 h 526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97268" h="526116">
                    <a:moveTo>
                      <a:pt x="70528" y="525209"/>
                    </a:moveTo>
                    <a:cubicBezTo>
                      <a:pt x="47943" y="529511"/>
                      <a:pt x="46206" y="517847"/>
                      <a:pt x="44303" y="504280"/>
                    </a:cubicBezTo>
                    <a:cubicBezTo>
                      <a:pt x="30323" y="404926"/>
                      <a:pt x="16673" y="305489"/>
                      <a:pt x="955" y="206383"/>
                    </a:cubicBezTo>
                    <a:cubicBezTo>
                      <a:pt x="-2354" y="185619"/>
                      <a:pt x="2527" y="181399"/>
                      <a:pt x="22050" y="178587"/>
                    </a:cubicBezTo>
                    <a:cubicBezTo>
                      <a:pt x="201566" y="152445"/>
                      <a:pt x="992925" y="35057"/>
                      <a:pt x="1209005" y="1801"/>
                    </a:cubicBezTo>
                    <a:cubicBezTo>
                      <a:pt x="1240028" y="-2997"/>
                      <a:pt x="1251279" y="-185"/>
                      <a:pt x="1255167" y="35057"/>
                    </a:cubicBezTo>
                    <a:cubicBezTo>
                      <a:pt x="1265590" y="129282"/>
                      <a:pt x="1280646" y="223093"/>
                      <a:pt x="1296116" y="316657"/>
                    </a:cubicBezTo>
                    <a:cubicBezTo>
                      <a:pt x="1299839" y="339158"/>
                      <a:pt x="1295123" y="343791"/>
                      <a:pt x="1273449" y="346935"/>
                    </a:cubicBezTo>
                    <a:cubicBezTo>
                      <a:pt x="994497" y="387222"/>
                      <a:pt x="197678" y="505686"/>
                      <a:pt x="78056" y="523720"/>
                    </a:cubicBezTo>
                    <a:cubicBezTo>
                      <a:pt x="73920" y="524217"/>
                      <a:pt x="69949" y="525292"/>
                      <a:pt x="70528" y="525209"/>
                    </a:cubicBezTo>
                    <a:close/>
                  </a:path>
                </a:pathLst>
              </a:custGeom>
              <a:solidFill>
                <a:srgbClr val="00BBE8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E5219C25-C5C2-4814-B1AA-2D42A3B80FFA}"/>
                  </a:ext>
                </a:extLst>
              </p:cNvPr>
              <p:cNvSpPr/>
              <p:nvPr/>
            </p:nvSpPr>
            <p:spPr>
              <a:xfrm>
                <a:off x="5481580" y="2756822"/>
                <a:ext cx="828357" cy="852984"/>
              </a:xfrm>
              <a:custGeom>
                <a:avLst/>
                <a:gdLst>
                  <a:gd name="connsiteX0" fmla="*/ 534930 w 828357"/>
                  <a:gd name="connsiteY0" fmla="*/ 403410 h 852984"/>
                  <a:gd name="connsiteX1" fmla="*/ 592745 w 828357"/>
                  <a:gd name="connsiteY1" fmla="*/ 405964 h 852984"/>
                  <a:gd name="connsiteX2" fmla="*/ 828267 w 828357"/>
                  <a:gd name="connsiteY2" fmla="*/ 675569 h 852984"/>
                  <a:gd name="connsiteX3" fmla="*/ 758032 w 828357"/>
                  <a:gd name="connsiteY3" fmla="*/ 752339 h 852984"/>
                  <a:gd name="connsiteX4" fmla="*/ 708645 w 828357"/>
                  <a:gd name="connsiteY4" fmla="*/ 752421 h 852984"/>
                  <a:gd name="connsiteX5" fmla="*/ 189372 w 828357"/>
                  <a:gd name="connsiteY5" fmla="*/ 818850 h 852984"/>
                  <a:gd name="connsiteX6" fmla="*/ 75458 w 828357"/>
                  <a:gd name="connsiteY6" fmla="*/ 852851 h 852984"/>
                  <a:gd name="connsiteX7" fmla="*/ 16888 w 828357"/>
                  <a:gd name="connsiteY7" fmla="*/ 817444 h 852984"/>
                  <a:gd name="connsiteX8" fmla="*/ 195246 w 828357"/>
                  <a:gd name="connsiteY8" fmla="*/ 452870 h 852984"/>
                  <a:gd name="connsiteX9" fmla="*/ 233879 w 828357"/>
                  <a:gd name="connsiteY9" fmla="*/ 461721 h 852984"/>
                  <a:gd name="connsiteX10" fmla="*/ 479162 w 828357"/>
                  <a:gd name="connsiteY10" fmla="*/ 429458 h 852984"/>
                  <a:gd name="connsiteX11" fmla="*/ 534930 w 828357"/>
                  <a:gd name="connsiteY11" fmla="*/ 403410 h 852984"/>
                  <a:gd name="connsiteX12" fmla="*/ 347875 w 828357"/>
                  <a:gd name="connsiteY12" fmla="*/ 27 h 852984"/>
                  <a:gd name="connsiteX13" fmla="*/ 564287 w 828357"/>
                  <a:gd name="connsiteY13" fmla="*/ 226448 h 852984"/>
                  <a:gd name="connsiteX14" fmla="*/ 340182 w 828357"/>
                  <a:gd name="connsiteY14" fmla="*/ 445342 h 852984"/>
                  <a:gd name="connsiteX15" fmla="*/ 118972 w 828357"/>
                  <a:gd name="connsiteY15" fmla="*/ 218755 h 852984"/>
                  <a:gd name="connsiteX16" fmla="*/ 347875 w 828357"/>
                  <a:gd name="connsiteY16" fmla="*/ 27 h 85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28357" h="852984">
                    <a:moveTo>
                      <a:pt x="534930" y="403410"/>
                    </a:moveTo>
                    <a:cubicBezTo>
                      <a:pt x="553554" y="400566"/>
                      <a:pt x="572519" y="402490"/>
                      <a:pt x="592745" y="405964"/>
                    </a:cubicBezTo>
                    <a:cubicBezTo>
                      <a:pt x="714684" y="426976"/>
                      <a:pt x="824048" y="552637"/>
                      <a:pt x="828267" y="675569"/>
                    </a:cubicBezTo>
                    <a:cubicBezTo>
                      <a:pt x="830004" y="725039"/>
                      <a:pt x="806758" y="750684"/>
                      <a:pt x="758032" y="752339"/>
                    </a:cubicBezTo>
                    <a:cubicBezTo>
                      <a:pt x="741652" y="752918"/>
                      <a:pt x="725107" y="752421"/>
                      <a:pt x="708645" y="752421"/>
                    </a:cubicBezTo>
                    <a:cubicBezTo>
                      <a:pt x="531280" y="740674"/>
                      <a:pt x="359044" y="770621"/>
                      <a:pt x="189372" y="818850"/>
                    </a:cubicBezTo>
                    <a:cubicBezTo>
                      <a:pt x="151318" y="829688"/>
                      <a:pt x="116408" y="850700"/>
                      <a:pt x="75458" y="852851"/>
                    </a:cubicBezTo>
                    <a:cubicBezTo>
                      <a:pt x="47166" y="854340"/>
                      <a:pt x="29049" y="843420"/>
                      <a:pt x="16888" y="817444"/>
                    </a:cubicBezTo>
                    <a:cubicBezTo>
                      <a:pt x="-41599" y="692114"/>
                      <a:pt x="60071" y="484636"/>
                      <a:pt x="195246" y="452870"/>
                    </a:cubicBezTo>
                    <a:cubicBezTo>
                      <a:pt x="211129" y="449147"/>
                      <a:pt x="221553" y="457172"/>
                      <a:pt x="233879" y="461721"/>
                    </a:cubicBezTo>
                    <a:cubicBezTo>
                      <a:pt x="321403" y="494067"/>
                      <a:pt x="406942" y="489187"/>
                      <a:pt x="479162" y="429458"/>
                    </a:cubicBezTo>
                    <a:cubicBezTo>
                      <a:pt x="498024" y="413865"/>
                      <a:pt x="516306" y="406254"/>
                      <a:pt x="534930" y="403410"/>
                    </a:cubicBezTo>
                    <a:close/>
                    <a:moveTo>
                      <a:pt x="347875" y="27"/>
                    </a:moveTo>
                    <a:cubicBezTo>
                      <a:pt x="465429" y="1847"/>
                      <a:pt x="565445" y="106495"/>
                      <a:pt x="564287" y="226448"/>
                    </a:cubicBezTo>
                    <a:cubicBezTo>
                      <a:pt x="563129" y="344829"/>
                      <a:pt x="459307" y="446252"/>
                      <a:pt x="340182" y="445342"/>
                    </a:cubicBezTo>
                    <a:cubicBezTo>
                      <a:pt x="220146" y="444432"/>
                      <a:pt x="116573" y="338377"/>
                      <a:pt x="118972" y="218755"/>
                    </a:cubicBezTo>
                    <a:cubicBezTo>
                      <a:pt x="121371" y="98554"/>
                      <a:pt x="226516" y="-1876"/>
                      <a:pt x="347875" y="27"/>
                    </a:cubicBezTo>
                    <a:close/>
                  </a:path>
                </a:pathLst>
              </a:custGeom>
              <a:solidFill>
                <a:srgbClr val="71CEEA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A4DB363A-A8A2-4868-A02F-000ED66795C9}"/>
                  </a:ext>
                </a:extLst>
              </p:cNvPr>
              <p:cNvSpPr/>
              <p:nvPr/>
            </p:nvSpPr>
            <p:spPr>
              <a:xfrm>
                <a:off x="6069440" y="3803192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1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8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2 w 263721"/>
                  <a:gd name="connsiteY8" fmla="*/ 192565 h 265167"/>
                  <a:gd name="connsiteX9" fmla="*/ 40457 w 263721"/>
                  <a:gd name="connsiteY9" fmla="*/ 153104 h 265167"/>
                  <a:gd name="connsiteX10" fmla="*/ 749 w 263721"/>
                  <a:gd name="connsiteY10" fmla="*/ 118525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5 h 265167"/>
                  <a:gd name="connsiteX18" fmla="*/ 191350 w 263721"/>
                  <a:gd name="connsiteY18" fmla="*/ 148471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3" y="208862"/>
                      <a:pt x="120867" y="224662"/>
                      <a:pt x="113008" y="241208"/>
                    </a:cubicBezTo>
                    <a:cubicBezTo>
                      <a:pt x="104157" y="259821"/>
                      <a:pt x="97786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4" y="198107"/>
                      <a:pt x="66102" y="192565"/>
                    </a:cubicBezTo>
                    <a:cubicBezTo>
                      <a:pt x="90259" y="157985"/>
                      <a:pt x="64779" y="156330"/>
                      <a:pt x="40457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89" y="95444"/>
                      <a:pt x="92079" y="93872"/>
                      <a:pt x="84137" y="42334"/>
                    </a:cubicBezTo>
                    <a:cubicBezTo>
                      <a:pt x="80083" y="15779"/>
                      <a:pt x="84385" y="5852"/>
                      <a:pt x="114332" y="971"/>
                    </a:cubicBezTo>
                    <a:cubicBezTo>
                      <a:pt x="151641" y="-5068"/>
                      <a:pt x="147091" y="18260"/>
                      <a:pt x="149987" y="38032"/>
                    </a:cubicBezTo>
                    <a:cubicBezTo>
                      <a:pt x="157929" y="92218"/>
                      <a:pt x="159169" y="95030"/>
                      <a:pt x="204586" y="68227"/>
                    </a:cubicBezTo>
                    <a:cubicBezTo>
                      <a:pt x="237676" y="48704"/>
                      <a:pt x="248596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299" y="127045"/>
                      <a:pt x="214182" y="136973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5E3EDD7-C636-46B0-B61A-02D94BE389CC}"/>
                  </a:ext>
                </a:extLst>
              </p:cNvPr>
              <p:cNvSpPr/>
              <p:nvPr/>
            </p:nvSpPr>
            <p:spPr>
              <a:xfrm>
                <a:off x="5078132" y="3946805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2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8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5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5 h 265167"/>
                  <a:gd name="connsiteX18" fmla="*/ 191350 w 263721"/>
                  <a:gd name="connsiteY18" fmla="*/ 148472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2F97674B-4170-4DB3-9C3A-292733BC8E0D}"/>
                  </a:ext>
                </a:extLst>
              </p:cNvPr>
              <p:cNvSpPr/>
              <p:nvPr/>
            </p:nvSpPr>
            <p:spPr>
              <a:xfrm>
                <a:off x="5409037" y="3905442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2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8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5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5 h 265167"/>
                  <a:gd name="connsiteX18" fmla="*/ 191350 w 263721"/>
                  <a:gd name="connsiteY18" fmla="*/ 148472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C4FAA0D-AD37-4081-BA51-DC5370E05400}"/>
                  </a:ext>
                </a:extLst>
              </p:cNvPr>
              <p:cNvSpPr/>
              <p:nvPr/>
            </p:nvSpPr>
            <p:spPr>
              <a:xfrm>
                <a:off x="5739942" y="3847533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2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8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5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5 h 265167"/>
                  <a:gd name="connsiteX18" fmla="*/ 191350 w 263721"/>
                  <a:gd name="connsiteY18" fmla="*/ 148472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F0A54FC2-813D-4B3C-818F-3883D8974266}"/>
                  </a:ext>
                </a:extLst>
              </p:cNvPr>
              <p:cNvSpPr/>
              <p:nvPr/>
            </p:nvSpPr>
            <p:spPr>
              <a:xfrm>
                <a:off x="5152586" y="4467980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1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7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4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4 h 265167"/>
                  <a:gd name="connsiteX18" fmla="*/ 191350 w 263721"/>
                  <a:gd name="connsiteY18" fmla="*/ 148471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29966F7-8107-4BC4-B72A-E6876F6F2067}"/>
                  </a:ext>
                </a:extLst>
              </p:cNvPr>
              <p:cNvSpPr/>
              <p:nvPr/>
            </p:nvSpPr>
            <p:spPr>
              <a:xfrm>
                <a:off x="5483490" y="4426617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1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7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4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4 h 265167"/>
                  <a:gd name="connsiteX18" fmla="*/ 191350 w 263721"/>
                  <a:gd name="connsiteY18" fmla="*/ 148471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B6D93F87-C090-41D7-8F81-FF9E6E7335ED}"/>
                  </a:ext>
                </a:extLst>
              </p:cNvPr>
              <p:cNvSpPr/>
              <p:nvPr/>
            </p:nvSpPr>
            <p:spPr>
              <a:xfrm>
                <a:off x="5814395" y="4368708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1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7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4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4 h 265167"/>
                  <a:gd name="connsiteX18" fmla="*/ 191350 w 263721"/>
                  <a:gd name="connsiteY18" fmla="*/ 148471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CBC010-6BB8-49D9-BE39-EA7A1CEE9E07}"/>
                  </a:ext>
                </a:extLst>
              </p:cNvPr>
              <p:cNvSpPr txBox="1"/>
              <p:nvPr/>
            </p:nvSpPr>
            <p:spPr>
              <a:xfrm rot="21090045">
                <a:off x="5831973" y="4917921"/>
                <a:ext cx="639167" cy="285359"/>
              </a:xfrm>
              <a:custGeom>
                <a:avLst/>
                <a:gdLst/>
                <a:ahLst/>
                <a:cxnLst/>
                <a:rect l="l" t="t" r="r" b="b"/>
                <a:pathLst>
                  <a:path w="938064" h="418803">
                    <a:moveTo>
                      <a:pt x="226442" y="148456"/>
                    </a:moveTo>
                    <a:cubicBezTo>
                      <a:pt x="214238" y="148456"/>
                      <a:pt x="204750" y="152028"/>
                      <a:pt x="197979" y="159172"/>
                    </a:cubicBezTo>
                    <a:cubicBezTo>
                      <a:pt x="191207" y="166316"/>
                      <a:pt x="187821" y="176362"/>
                      <a:pt x="187821" y="189310"/>
                    </a:cubicBezTo>
                    <a:lnTo>
                      <a:pt x="187821" y="227707"/>
                    </a:lnTo>
                    <a:cubicBezTo>
                      <a:pt x="187821" y="240804"/>
                      <a:pt x="191170" y="250962"/>
                      <a:pt x="197867" y="258180"/>
                    </a:cubicBezTo>
                    <a:cubicBezTo>
                      <a:pt x="204564" y="265398"/>
                      <a:pt x="214089" y="269007"/>
                      <a:pt x="226442" y="269007"/>
                    </a:cubicBezTo>
                    <a:cubicBezTo>
                      <a:pt x="238795" y="269007"/>
                      <a:pt x="248394" y="265398"/>
                      <a:pt x="255240" y="258180"/>
                    </a:cubicBezTo>
                    <a:cubicBezTo>
                      <a:pt x="262086" y="250962"/>
                      <a:pt x="265509" y="240804"/>
                      <a:pt x="265509" y="227707"/>
                    </a:cubicBezTo>
                    <a:lnTo>
                      <a:pt x="265509" y="189310"/>
                    </a:lnTo>
                    <a:cubicBezTo>
                      <a:pt x="265509" y="176362"/>
                      <a:pt x="262086" y="166316"/>
                      <a:pt x="255240" y="159172"/>
                    </a:cubicBezTo>
                    <a:cubicBezTo>
                      <a:pt x="248394" y="152028"/>
                      <a:pt x="238795" y="148456"/>
                      <a:pt x="226442" y="148456"/>
                    </a:cubicBezTo>
                    <a:close/>
                    <a:moveTo>
                      <a:pt x="471636" y="146224"/>
                    </a:moveTo>
                    <a:cubicBezTo>
                      <a:pt x="460177" y="146224"/>
                      <a:pt x="451284" y="150131"/>
                      <a:pt x="444959" y="157944"/>
                    </a:cubicBezTo>
                    <a:cubicBezTo>
                      <a:pt x="438634" y="165758"/>
                      <a:pt x="435471" y="176734"/>
                      <a:pt x="435471" y="190872"/>
                    </a:cubicBezTo>
                    <a:lnTo>
                      <a:pt x="435471" y="227707"/>
                    </a:lnTo>
                    <a:cubicBezTo>
                      <a:pt x="435471" y="241548"/>
                      <a:pt x="438634" y="252264"/>
                      <a:pt x="444959" y="259854"/>
                    </a:cubicBezTo>
                    <a:cubicBezTo>
                      <a:pt x="451284" y="267445"/>
                      <a:pt x="460177" y="271240"/>
                      <a:pt x="471636" y="271240"/>
                    </a:cubicBezTo>
                    <a:cubicBezTo>
                      <a:pt x="478929" y="271240"/>
                      <a:pt x="485143" y="269826"/>
                      <a:pt x="490277" y="266998"/>
                    </a:cubicBezTo>
                    <a:cubicBezTo>
                      <a:pt x="495412" y="264170"/>
                      <a:pt x="499318" y="260078"/>
                      <a:pt x="501997" y="254720"/>
                    </a:cubicBezTo>
                    <a:cubicBezTo>
                      <a:pt x="504676" y="249362"/>
                      <a:pt x="506016" y="242888"/>
                      <a:pt x="506016" y="235298"/>
                    </a:cubicBezTo>
                    <a:lnTo>
                      <a:pt x="506016" y="183282"/>
                    </a:lnTo>
                    <a:cubicBezTo>
                      <a:pt x="506016" y="175394"/>
                      <a:pt x="504676" y="168697"/>
                      <a:pt x="501997" y="163190"/>
                    </a:cubicBezTo>
                    <a:cubicBezTo>
                      <a:pt x="499318" y="157684"/>
                      <a:pt x="495412" y="153479"/>
                      <a:pt x="490277" y="150577"/>
                    </a:cubicBezTo>
                    <a:cubicBezTo>
                      <a:pt x="485143" y="147675"/>
                      <a:pt x="478929" y="146224"/>
                      <a:pt x="471636" y="146224"/>
                    </a:cubicBezTo>
                    <a:close/>
                    <a:moveTo>
                      <a:pt x="625301" y="92869"/>
                    </a:moveTo>
                    <a:lnTo>
                      <a:pt x="686470" y="92869"/>
                    </a:lnTo>
                    <a:lnTo>
                      <a:pt x="686470" y="324595"/>
                    </a:lnTo>
                    <a:lnTo>
                      <a:pt x="625301" y="324595"/>
                    </a:lnTo>
                    <a:close/>
                    <a:moveTo>
                      <a:pt x="861268" y="89521"/>
                    </a:moveTo>
                    <a:cubicBezTo>
                      <a:pt x="885676" y="89521"/>
                      <a:pt x="904577" y="97743"/>
                      <a:pt x="917972" y="114189"/>
                    </a:cubicBezTo>
                    <a:cubicBezTo>
                      <a:pt x="931366" y="130634"/>
                      <a:pt x="938064" y="153889"/>
                      <a:pt x="938064" y="183952"/>
                    </a:cubicBezTo>
                    <a:lnTo>
                      <a:pt x="938064" y="324595"/>
                    </a:lnTo>
                    <a:lnTo>
                      <a:pt x="876895" y="324595"/>
                    </a:lnTo>
                    <a:lnTo>
                      <a:pt x="876895" y="184175"/>
                    </a:lnTo>
                    <a:cubicBezTo>
                      <a:pt x="876895" y="172864"/>
                      <a:pt x="873658" y="164083"/>
                      <a:pt x="867184" y="157833"/>
                    </a:cubicBezTo>
                    <a:cubicBezTo>
                      <a:pt x="860710" y="151582"/>
                      <a:pt x="851520" y="148456"/>
                      <a:pt x="839614" y="148456"/>
                    </a:cubicBezTo>
                    <a:cubicBezTo>
                      <a:pt x="828303" y="148456"/>
                      <a:pt x="819559" y="151619"/>
                      <a:pt x="813383" y="157944"/>
                    </a:cubicBezTo>
                    <a:cubicBezTo>
                      <a:pt x="807207" y="164269"/>
                      <a:pt x="804118" y="173162"/>
                      <a:pt x="804118" y="184622"/>
                    </a:cubicBezTo>
                    <a:lnTo>
                      <a:pt x="804118" y="324595"/>
                    </a:lnTo>
                    <a:lnTo>
                      <a:pt x="742950" y="324595"/>
                    </a:lnTo>
                    <a:lnTo>
                      <a:pt x="742950" y="92869"/>
                    </a:lnTo>
                    <a:lnTo>
                      <a:pt x="804118" y="92869"/>
                    </a:lnTo>
                    <a:lnTo>
                      <a:pt x="804118" y="125489"/>
                    </a:lnTo>
                    <a:lnTo>
                      <a:pt x="810955" y="114133"/>
                    </a:lnTo>
                    <a:cubicBezTo>
                      <a:pt x="815141" y="108664"/>
                      <a:pt x="819671" y="104106"/>
                      <a:pt x="824545" y="100459"/>
                    </a:cubicBezTo>
                    <a:cubicBezTo>
                      <a:pt x="834293" y="93167"/>
                      <a:pt x="846534" y="89521"/>
                      <a:pt x="861268" y="89521"/>
                    </a:cubicBezTo>
                    <a:close/>
                    <a:moveTo>
                      <a:pt x="452214" y="89521"/>
                    </a:moveTo>
                    <a:cubicBezTo>
                      <a:pt x="464567" y="89521"/>
                      <a:pt x="475841" y="93204"/>
                      <a:pt x="486035" y="100571"/>
                    </a:cubicBezTo>
                    <a:cubicBezTo>
                      <a:pt x="491133" y="104255"/>
                      <a:pt x="495737" y="108710"/>
                      <a:pt x="499849" y="113938"/>
                    </a:cubicBezTo>
                    <a:lnTo>
                      <a:pt x="506016" y="124163"/>
                    </a:lnTo>
                    <a:lnTo>
                      <a:pt x="506016" y="92869"/>
                    </a:lnTo>
                    <a:lnTo>
                      <a:pt x="567184" y="92869"/>
                    </a:lnTo>
                    <a:lnTo>
                      <a:pt x="567184" y="317674"/>
                    </a:lnTo>
                    <a:cubicBezTo>
                      <a:pt x="567184" y="338956"/>
                      <a:pt x="563128" y="357188"/>
                      <a:pt x="555017" y="372368"/>
                    </a:cubicBezTo>
                    <a:cubicBezTo>
                      <a:pt x="546906" y="387549"/>
                      <a:pt x="535074" y="399083"/>
                      <a:pt x="519522" y="406971"/>
                    </a:cubicBezTo>
                    <a:cubicBezTo>
                      <a:pt x="503969" y="414859"/>
                      <a:pt x="485180" y="418803"/>
                      <a:pt x="463153" y="418803"/>
                    </a:cubicBezTo>
                    <a:cubicBezTo>
                      <a:pt x="444698" y="418803"/>
                      <a:pt x="428216" y="415566"/>
                      <a:pt x="413705" y="409092"/>
                    </a:cubicBezTo>
                    <a:cubicBezTo>
                      <a:pt x="399194" y="402618"/>
                      <a:pt x="387921" y="393502"/>
                      <a:pt x="379884" y="381745"/>
                    </a:cubicBezTo>
                    <a:lnTo>
                      <a:pt x="420960" y="344017"/>
                    </a:lnTo>
                    <a:cubicBezTo>
                      <a:pt x="426169" y="349672"/>
                      <a:pt x="432420" y="354025"/>
                      <a:pt x="439713" y="357076"/>
                    </a:cubicBezTo>
                    <a:cubicBezTo>
                      <a:pt x="447005" y="360127"/>
                      <a:pt x="454596" y="361653"/>
                      <a:pt x="462483" y="361653"/>
                    </a:cubicBezTo>
                    <a:cubicBezTo>
                      <a:pt x="475283" y="361653"/>
                      <a:pt x="485738" y="358155"/>
                      <a:pt x="493849" y="351160"/>
                    </a:cubicBezTo>
                    <a:cubicBezTo>
                      <a:pt x="501960" y="344165"/>
                      <a:pt x="506016" y="334492"/>
                      <a:pt x="506016" y="322139"/>
                    </a:cubicBezTo>
                    <a:lnTo>
                      <a:pt x="506016" y="294023"/>
                    </a:lnTo>
                    <a:lnTo>
                      <a:pt x="500100" y="305033"/>
                    </a:lnTo>
                    <a:cubicBezTo>
                      <a:pt x="496453" y="309926"/>
                      <a:pt x="492175" y="314102"/>
                      <a:pt x="487263" y="317562"/>
                    </a:cubicBezTo>
                    <a:cubicBezTo>
                      <a:pt x="477441" y="324483"/>
                      <a:pt x="465758" y="327943"/>
                      <a:pt x="452214" y="327943"/>
                    </a:cubicBezTo>
                    <a:cubicBezTo>
                      <a:pt x="435843" y="327943"/>
                      <a:pt x="421816" y="323999"/>
                      <a:pt x="410133" y="316111"/>
                    </a:cubicBezTo>
                    <a:cubicBezTo>
                      <a:pt x="398450" y="308223"/>
                      <a:pt x="389558" y="296801"/>
                      <a:pt x="383456" y="281844"/>
                    </a:cubicBezTo>
                    <a:cubicBezTo>
                      <a:pt x="377354" y="266886"/>
                      <a:pt x="374303" y="248841"/>
                      <a:pt x="374303" y="227707"/>
                    </a:cubicBezTo>
                    <a:lnTo>
                      <a:pt x="374303" y="190649"/>
                    </a:lnTo>
                    <a:cubicBezTo>
                      <a:pt x="374303" y="169367"/>
                      <a:pt x="377354" y="151135"/>
                      <a:pt x="383456" y="135955"/>
                    </a:cubicBezTo>
                    <a:cubicBezTo>
                      <a:pt x="389558" y="120774"/>
                      <a:pt x="398450" y="109240"/>
                      <a:pt x="410133" y="101352"/>
                    </a:cubicBezTo>
                    <a:cubicBezTo>
                      <a:pt x="421816" y="93464"/>
                      <a:pt x="435843" y="89521"/>
                      <a:pt x="452214" y="89521"/>
                    </a:cubicBezTo>
                    <a:close/>
                    <a:moveTo>
                      <a:pt x="226665" y="89521"/>
                    </a:moveTo>
                    <a:cubicBezTo>
                      <a:pt x="247799" y="89521"/>
                      <a:pt x="265844" y="93427"/>
                      <a:pt x="280801" y="101241"/>
                    </a:cubicBezTo>
                    <a:cubicBezTo>
                      <a:pt x="295759" y="109054"/>
                      <a:pt x="307144" y="120440"/>
                      <a:pt x="314958" y="135397"/>
                    </a:cubicBezTo>
                    <a:cubicBezTo>
                      <a:pt x="322771" y="150354"/>
                      <a:pt x="326678" y="168325"/>
                      <a:pt x="326678" y="189310"/>
                    </a:cubicBezTo>
                    <a:lnTo>
                      <a:pt x="326678" y="227707"/>
                    </a:lnTo>
                    <a:cubicBezTo>
                      <a:pt x="326678" y="248841"/>
                      <a:pt x="322771" y="266886"/>
                      <a:pt x="314958" y="281844"/>
                    </a:cubicBezTo>
                    <a:cubicBezTo>
                      <a:pt x="307144" y="296801"/>
                      <a:pt x="295759" y="308223"/>
                      <a:pt x="280801" y="316111"/>
                    </a:cubicBezTo>
                    <a:cubicBezTo>
                      <a:pt x="265844" y="323999"/>
                      <a:pt x="247799" y="327943"/>
                      <a:pt x="226665" y="327943"/>
                    </a:cubicBezTo>
                    <a:cubicBezTo>
                      <a:pt x="205532" y="327943"/>
                      <a:pt x="187486" y="323999"/>
                      <a:pt x="172529" y="316111"/>
                    </a:cubicBezTo>
                    <a:cubicBezTo>
                      <a:pt x="157572" y="308223"/>
                      <a:pt x="146186" y="296727"/>
                      <a:pt x="138373" y="281620"/>
                    </a:cubicBezTo>
                    <a:cubicBezTo>
                      <a:pt x="130560" y="266514"/>
                      <a:pt x="126653" y="248320"/>
                      <a:pt x="126653" y="227038"/>
                    </a:cubicBezTo>
                    <a:lnTo>
                      <a:pt x="126653" y="189310"/>
                    </a:lnTo>
                    <a:cubicBezTo>
                      <a:pt x="126653" y="168325"/>
                      <a:pt x="130560" y="150354"/>
                      <a:pt x="138373" y="135397"/>
                    </a:cubicBezTo>
                    <a:cubicBezTo>
                      <a:pt x="146186" y="120440"/>
                      <a:pt x="157572" y="109054"/>
                      <a:pt x="172529" y="101241"/>
                    </a:cubicBezTo>
                    <a:cubicBezTo>
                      <a:pt x="187486" y="93427"/>
                      <a:pt x="205532" y="89521"/>
                      <a:pt x="226665" y="89521"/>
                    </a:cubicBezTo>
                    <a:close/>
                    <a:moveTo>
                      <a:pt x="625301" y="0"/>
                    </a:moveTo>
                    <a:lnTo>
                      <a:pt x="686470" y="0"/>
                    </a:lnTo>
                    <a:lnTo>
                      <a:pt x="686470" y="61169"/>
                    </a:lnTo>
                    <a:lnTo>
                      <a:pt x="625301" y="61169"/>
                    </a:lnTo>
                    <a:close/>
                    <a:moveTo>
                      <a:pt x="0" y="0"/>
                    </a:moveTo>
                    <a:lnTo>
                      <a:pt x="61168" y="0"/>
                    </a:lnTo>
                    <a:lnTo>
                      <a:pt x="61168" y="248022"/>
                    </a:lnTo>
                    <a:cubicBezTo>
                      <a:pt x="61168" y="253678"/>
                      <a:pt x="62768" y="258031"/>
                      <a:pt x="65968" y="261082"/>
                    </a:cubicBezTo>
                    <a:cubicBezTo>
                      <a:pt x="69168" y="264133"/>
                      <a:pt x="73744" y="265659"/>
                      <a:pt x="79698" y="265659"/>
                    </a:cubicBezTo>
                    <a:lnTo>
                      <a:pt x="89967" y="265659"/>
                    </a:lnTo>
                    <a:lnTo>
                      <a:pt x="89967" y="324595"/>
                    </a:lnTo>
                    <a:lnTo>
                      <a:pt x="58713" y="324595"/>
                    </a:lnTo>
                    <a:cubicBezTo>
                      <a:pt x="40109" y="324595"/>
                      <a:pt x="25673" y="319237"/>
                      <a:pt x="15404" y="308521"/>
                    </a:cubicBezTo>
                    <a:cubicBezTo>
                      <a:pt x="5135" y="297806"/>
                      <a:pt x="0" y="282699"/>
                      <a:pt x="0" y="2632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Bahnschrift" panose="020B0502040204020203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36" name="Chart 2">
            <a:extLst>
              <a:ext uri="{FF2B5EF4-FFF2-40B4-BE49-F238E27FC236}">
                <a16:creationId xmlns:a16="http://schemas.microsoft.com/office/drawing/2014/main" id="{4DFB0D89-C748-462E-99F0-D29AEA8C0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817620"/>
              </p:ext>
            </p:extLst>
          </p:nvPr>
        </p:nvGraphicFramePr>
        <p:xfrm>
          <a:off x="753455" y="1921112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7" name="Group 3">
            <a:extLst>
              <a:ext uri="{FF2B5EF4-FFF2-40B4-BE49-F238E27FC236}">
                <a16:creationId xmlns:a16="http://schemas.microsoft.com/office/drawing/2014/main" id="{B78E8D87-382B-4A93-AEEC-3E9D76580F0D}"/>
              </a:ext>
            </a:extLst>
          </p:cNvPr>
          <p:cNvGrpSpPr/>
          <p:nvPr/>
        </p:nvGrpSpPr>
        <p:grpSpPr>
          <a:xfrm>
            <a:off x="2347885" y="1951706"/>
            <a:ext cx="3124922" cy="1303977"/>
            <a:chOff x="3059831" y="2116291"/>
            <a:chExt cx="2760888" cy="11111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3446CB-1EA9-42F0-84FE-5D30E8A7F384}"/>
                </a:ext>
              </a:extLst>
            </p:cNvPr>
            <p:cNvSpPr txBox="1"/>
            <p:nvPr/>
          </p:nvSpPr>
          <p:spPr>
            <a:xfrm>
              <a:off x="3059832" y="2361970"/>
              <a:ext cx="2760887" cy="86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Get a modern PowerPoint  Presentation that is beautifully designed.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FEAF11-925F-4A10-97E8-69C7AB160E19}"/>
                </a:ext>
              </a:extLst>
            </p:cNvPr>
            <p:cNvSpPr txBox="1"/>
            <p:nvPr/>
          </p:nvSpPr>
          <p:spPr>
            <a:xfrm>
              <a:off x="3059831" y="2116291"/>
              <a:ext cx="2760887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E1513D3-AD9D-4973-8221-19FFCC8A588C}"/>
              </a:ext>
            </a:extLst>
          </p:cNvPr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11A17E-07FE-4908-A9D2-0E98C44DCE37}"/>
              </a:ext>
            </a:extLst>
          </p:cNvPr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319B48-1975-4A3C-A2E1-0E6CC49243A8}"/>
              </a:ext>
            </a:extLst>
          </p:cNvPr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3644C6-4BE3-4D20-9FDA-3314B52B1A41}"/>
              </a:ext>
            </a:extLst>
          </p:cNvPr>
          <p:cNvSpPr txBox="1"/>
          <p:nvPr/>
        </p:nvSpPr>
        <p:spPr>
          <a:xfrm>
            <a:off x="2419147" y="3674634"/>
            <a:ext cx="30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grpSp>
        <p:nvGrpSpPr>
          <p:cNvPr id="44" name="Group 19">
            <a:extLst>
              <a:ext uri="{FF2B5EF4-FFF2-40B4-BE49-F238E27FC236}">
                <a16:creationId xmlns:a16="http://schemas.microsoft.com/office/drawing/2014/main" id="{1DA94C5B-5AEC-4A34-8C0D-1C669E7E1030}"/>
              </a:ext>
            </a:extLst>
          </p:cNvPr>
          <p:cNvGrpSpPr/>
          <p:nvPr/>
        </p:nvGrpSpPr>
        <p:grpSpPr>
          <a:xfrm>
            <a:off x="1440253" y="3729151"/>
            <a:ext cx="960985" cy="721963"/>
            <a:chOff x="5515436" y="3593272"/>
            <a:chExt cx="996474" cy="721963"/>
          </a:xfrm>
        </p:grpSpPr>
        <p:sp>
          <p:nvSpPr>
            <p:cNvPr id="45" name="Content Placeholder 3">
              <a:extLst>
                <a:ext uri="{FF2B5EF4-FFF2-40B4-BE49-F238E27FC236}">
                  <a16:creationId xmlns:a16="http://schemas.microsoft.com/office/drawing/2014/main" id="{1CC7DFC3-63F1-4254-B968-DE4B96F66D47}"/>
                </a:ext>
              </a:extLst>
            </p:cNvPr>
            <p:cNvSpPr txBox="1">
              <a:spLocks/>
            </p:cNvSpPr>
            <p:nvPr/>
          </p:nvSpPr>
          <p:spPr>
            <a:xfrm>
              <a:off x="5518461" y="3999853"/>
              <a:ext cx="993449" cy="31538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877D29-8153-4D65-B545-4460A71CA31D}"/>
                </a:ext>
              </a:extLst>
            </p:cNvPr>
            <p:cNvSpPr txBox="1"/>
            <p:nvPr/>
          </p:nvSpPr>
          <p:spPr>
            <a:xfrm>
              <a:off x="5515436" y="3593272"/>
              <a:ext cx="996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20%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F38A7FD-1CFE-461B-9CE3-308CAFCD03A5}"/>
              </a:ext>
            </a:extLst>
          </p:cNvPr>
          <p:cNvSpPr txBox="1"/>
          <p:nvPr/>
        </p:nvSpPr>
        <p:spPr>
          <a:xfrm>
            <a:off x="2419147" y="4575247"/>
            <a:ext cx="30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grpSp>
        <p:nvGrpSpPr>
          <p:cNvPr id="48" name="Group 23">
            <a:extLst>
              <a:ext uri="{FF2B5EF4-FFF2-40B4-BE49-F238E27FC236}">
                <a16:creationId xmlns:a16="http://schemas.microsoft.com/office/drawing/2014/main" id="{A0905501-0D38-48BF-BAC5-949D5C92036E}"/>
              </a:ext>
            </a:extLst>
          </p:cNvPr>
          <p:cNvGrpSpPr/>
          <p:nvPr/>
        </p:nvGrpSpPr>
        <p:grpSpPr>
          <a:xfrm>
            <a:off x="1440253" y="4629764"/>
            <a:ext cx="960985" cy="721963"/>
            <a:chOff x="5515436" y="3593272"/>
            <a:chExt cx="996474" cy="721963"/>
          </a:xfrm>
        </p:grpSpPr>
        <p:sp>
          <p:nvSpPr>
            <p:cNvPr id="49" name="Content Placeholder 3">
              <a:extLst>
                <a:ext uri="{FF2B5EF4-FFF2-40B4-BE49-F238E27FC236}">
                  <a16:creationId xmlns:a16="http://schemas.microsoft.com/office/drawing/2014/main" id="{B0F34419-F5B7-4403-8525-ED5BC8C72A1B}"/>
                </a:ext>
              </a:extLst>
            </p:cNvPr>
            <p:cNvSpPr txBox="1">
              <a:spLocks/>
            </p:cNvSpPr>
            <p:nvPr/>
          </p:nvSpPr>
          <p:spPr>
            <a:xfrm>
              <a:off x="5518461" y="3999853"/>
              <a:ext cx="993449" cy="31538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57A82A-C7EB-4780-9542-39A45086D83A}"/>
                </a:ext>
              </a:extLst>
            </p:cNvPr>
            <p:cNvSpPr txBox="1"/>
            <p:nvPr/>
          </p:nvSpPr>
          <p:spPr>
            <a:xfrm>
              <a:off x="5515436" y="3593272"/>
              <a:ext cx="944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60%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F0FA834-13EE-4D2D-91F2-F09E80B679B0}"/>
              </a:ext>
            </a:extLst>
          </p:cNvPr>
          <p:cNvSpPr txBox="1"/>
          <p:nvPr/>
        </p:nvSpPr>
        <p:spPr>
          <a:xfrm>
            <a:off x="2419147" y="5475861"/>
            <a:ext cx="30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grpSp>
        <p:nvGrpSpPr>
          <p:cNvPr id="52" name="Group 27">
            <a:extLst>
              <a:ext uri="{FF2B5EF4-FFF2-40B4-BE49-F238E27FC236}">
                <a16:creationId xmlns:a16="http://schemas.microsoft.com/office/drawing/2014/main" id="{AF1CC6D6-7E44-4B11-A041-31A4AFE20C12}"/>
              </a:ext>
            </a:extLst>
          </p:cNvPr>
          <p:cNvGrpSpPr/>
          <p:nvPr/>
        </p:nvGrpSpPr>
        <p:grpSpPr>
          <a:xfrm>
            <a:off x="1440255" y="5530378"/>
            <a:ext cx="960983" cy="721963"/>
            <a:chOff x="5515436" y="3593272"/>
            <a:chExt cx="1032782" cy="721963"/>
          </a:xfrm>
        </p:grpSpPr>
        <p:sp>
          <p:nvSpPr>
            <p:cNvPr id="53" name="Content Placeholder 3">
              <a:extLst>
                <a:ext uri="{FF2B5EF4-FFF2-40B4-BE49-F238E27FC236}">
                  <a16:creationId xmlns:a16="http://schemas.microsoft.com/office/drawing/2014/main" id="{229D66DE-3600-4F99-85B6-05E79C1F3B8D}"/>
                </a:ext>
              </a:extLst>
            </p:cNvPr>
            <p:cNvSpPr txBox="1">
              <a:spLocks/>
            </p:cNvSpPr>
            <p:nvPr/>
          </p:nvSpPr>
          <p:spPr>
            <a:xfrm>
              <a:off x="5518462" y="3999853"/>
              <a:ext cx="1029756" cy="31538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DB1C26-4A0C-4667-8DF4-4899233626DA}"/>
                </a:ext>
              </a:extLst>
            </p:cNvPr>
            <p:cNvSpPr txBox="1"/>
            <p:nvPr/>
          </p:nvSpPr>
          <p:spPr>
            <a:xfrm>
              <a:off x="5515436" y="3593272"/>
              <a:ext cx="996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15%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5" name="Rectangle 30">
            <a:extLst>
              <a:ext uri="{FF2B5EF4-FFF2-40B4-BE49-F238E27FC236}">
                <a16:creationId xmlns:a16="http://schemas.microsoft.com/office/drawing/2014/main" id="{C01F71CD-5CB1-4D05-BCEE-762447D7F614}"/>
              </a:ext>
            </a:extLst>
          </p:cNvPr>
          <p:cNvSpPr/>
          <p:nvPr/>
        </p:nvSpPr>
        <p:spPr>
          <a:xfrm>
            <a:off x="906752" y="3896487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1F089EB3-E7A8-4EF7-BFDC-C3E7BE3F6320}"/>
              </a:ext>
            </a:extLst>
          </p:cNvPr>
          <p:cNvSpPr/>
          <p:nvPr/>
        </p:nvSpPr>
        <p:spPr>
          <a:xfrm flipH="1">
            <a:off x="860159" y="4757415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27">
            <a:extLst>
              <a:ext uri="{FF2B5EF4-FFF2-40B4-BE49-F238E27FC236}">
                <a16:creationId xmlns:a16="http://schemas.microsoft.com/office/drawing/2014/main" id="{DA9D6BD7-E2CB-4289-A940-A0BD95D25389}"/>
              </a:ext>
            </a:extLst>
          </p:cNvPr>
          <p:cNvSpPr/>
          <p:nvPr/>
        </p:nvSpPr>
        <p:spPr>
          <a:xfrm>
            <a:off x="888492" y="5626893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829841-B255-410D-8341-0D0DCDA73E07}"/>
              </a:ext>
            </a:extLst>
          </p:cNvPr>
          <p:cNvSpPr txBox="1"/>
          <p:nvPr/>
        </p:nvSpPr>
        <p:spPr>
          <a:xfrm>
            <a:off x="753455" y="453516"/>
            <a:ext cx="451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</a:p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9" name="Group 2">
            <a:extLst>
              <a:ext uri="{FF2B5EF4-FFF2-40B4-BE49-F238E27FC236}">
                <a16:creationId xmlns:a16="http://schemas.microsoft.com/office/drawing/2014/main" id="{65EFDE31-16F9-4009-A30A-8A9ED6B3455D}"/>
              </a:ext>
            </a:extLst>
          </p:cNvPr>
          <p:cNvGrpSpPr/>
          <p:nvPr/>
        </p:nvGrpSpPr>
        <p:grpSpPr>
          <a:xfrm>
            <a:off x="6857057" y="614558"/>
            <a:ext cx="1900286" cy="1866244"/>
            <a:chOff x="1619672" y="1450893"/>
            <a:chExt cx="931911" cy="915215"/>
          </a:xfrm>
        </p:grpSpPr>
        <p:grpSp>
          <p:nvGrpSpPr>
            <p:cNvPr id="60" name="Group 13">
              <a:extLst>
                <a:ext uri="{FF2B5EF4-FFF2-40B4-BE49-F238E27FC236}">
                  <a16:creationId xmlns:a16="http://schemas.microsoft.com/office/drawing/2014/main" id="{531F2FD8-A1FC-4301-95C2-A889DACB75EB}"/>
                </a:ext>
              </a:extLst>
            </p:cNvPr>
            <p:cNvGrpSpPr/>
            <p:nvPr/>
          </p:nvGrpSpPr>
          <p:grpSpPr>
            <a:xfrm>
              <a:off x="1619672" y="1450893"/>
              <a:ext cx="931911" cy="803372"/>
              <a:chOff x="2731306" y="5021709"/>
              <a:chExt cx="1863824" cy="1606745"/>
            </a:xfrm>
          </p:grpSpPr>
          <p:sp>
            <p:nvSpPr>
              <p:cNvPr id="62" name="Isosceles Triangle 11">
                <a:extLst>
                  <a:ext uri="{FF2B5EF4-FFF2-40B4-BE49-F238E27FC236}">
                    <a16:creationId xmlns:a16="http://schemas.microsoft.com/office/drawing/2014/main" id="{C5A12718-14F1-409B-97F9-D7D8FD9224E9}"/>
                  </a:ext>
                </a:extLst>
              </p:cNvPr>
              <p:cNvSpPr/>
              <p:nvPr/>
            </p:nvSpPr>
            <p:spPr>
              <a:xfrm>
                <a:off x="2843808" y="5156793"/>
                <a:ext cx="1638820" cy="141277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3" name="Isosceles Triangle 12">
                <a:extLst>
                  <a:ext uri="{FF2B5EF4-FFF2-40B4-BE49-F238E27FC236}">
                    <a16:creationId xmlns:a16="http://schemas.microsoft.com/office/drawing/2014/main" id="{B42E8C04-99BB-4632-B13C-E214D3DAEFFA}"/>
                  </a:ext>
                </a:extLst>
              </p:cNvPr>
              <p:cNvSpPr/>
              <p:nvPr/>
            </p:nvSpPr>
            <p:spPr>
              <a:xfrm>
                <a:off x="2731306" y="5021709"/>
                <a:ext cx="1863824" cy="1606745"/>
              </a:xfrm>
              <a:prstGeom prst="triangle">
                <a:avLst/>
              </a:prstGeom>
              <a:noFill/>
              <a:ln w="317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51650A-10DE-4742-BE79-4F1233015590}"/>
                </a:ext>
              </a:extLst>
            </p:cNvPr>
            <p:cNvSpPr txBox="1"/>
            <p:nvPr/>
          </p:nvSpPr>
          <p:spPr>
            <a:xfrm>
              <a:off x="1840076" y="1491605"/>
              <a:ext cx="510152" cy="8745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881B78-7477-419B-A9A2-E47B2E33952C}"/>
              </a:ext>
            </a:extLst>
          </p:cNvPr>
          <p:cNvGrpSpPr/>
          <p:nvPr/>
        </p:nvGrpSpPr>
        <p:grpSpPr>
          <a:xfrm>
            <a:off x="556264" y="1575400"/>
            <a:ext cx="6205064" cy="3641559"/>
            <a:chOff x="2687161" y="3731096"/>
            <a:chExt cx="5158677" cy="302746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36B6C5C-71E8-477C-81F4-170ED4468018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948CD0-3587-465F-AB6F-77071C834571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60DEB8-E962-4CB6-919A-C0958C38247F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7A57A96-2EDB-4B4B-B51A-CEFE9178FC4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1AEB6BF-0604-49E4-A03B-7D050647DAF0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2DA9D7F-6D87-4383-AD87-2E8FDD7195E5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73848AB-557C-47C8-9DC7-42516D8AAD66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3C4D77-C8AD-48F5-A64D-C9C241766A30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58715F-4E43-4A01-936F-4BA3E5BA0FB7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9F41B0-E1E0-4813-B26F-F527BF7D4C67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E54C5B-FC86-4134-B2B7-8BF73105E725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1006A1-19F6-4FAB-9605-F04B2C941C60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33E1C6-A1B9-4E67-AEE4-7AB015C5EECB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A7AFF2C-8C50-4F99-A9BE-76D0C9D190DA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41094D-359B-45D4-B6D7-9F6EA5B50EA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4D7B2B-6630-4D29-A928-C5E119A5858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F8F4B3-6B7D-473D-938C-FE8FFAEBAC5A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1E693F-98BE-4204-8B90-13B80D91183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0D33DC-DC6F-4EE9-AC21-EF0E3FD5EE0C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EBC044-F432-4E73-B4CB-FBA6DDF4BCE4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D7A72F8-CF08-4AFB-8AE3-621D22714287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8C24AC-3DCC-4611-891B-EAA765471EAD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A71B3E-410C-4102-8201-44DBC4D2528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FB26F64-2E6D-4F14-A827-57CFD57CD3A3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A169387-FA4E-4D1F-AE57-481BA90BAAE9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234A91F-A94E-4A69-B8ED-7F12AC71DC4F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25ED6D0-4E37-4424-B9BC-6879ECC8CE96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2F826A0-CE81-477B-8F0A-EEC12B28337E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1A17628-12FA-45C0-85E8-FE3C044B95B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F353FA-323D-474F-B94C-220D83602482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F0C928-95F8-4876-8A18-380C0BE80CC5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2EF613-B983-4EBE-ABF0-5AC737E8BEC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94A7D1-B78A-42CC-BDCF-68763E854461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F3CDA4-DFA8-4C0C-A519-D1FC80FC5D2D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7C21B65-5B09-4E4D-905A-F6323738CA75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3F54800-08AA-4854-A279-0C41DAF2BF6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6F1F007-87C5-4ECD-9263-CA67A8D88189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AE3AB3-7AFB-49D5-8A3D-8132447EBD06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D93651-A498-48CA-8CDC-515C456CF525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372A416-FBD1-44D4-BF1C-870BE3F07005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03CA1A-C8E5-4B3D-889D-0A111FBECC34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CA17EBF-5950-435D-A517-C9EF07CD764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8BF3AC6-A69B-4B92-87AB-1B93508964AF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6988B0-847D-454B-BC84-F597414352DA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5E6672B-3926-4CE2-8590-497037BDBD5C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7D3C645-9F81-4E45-A396-1D9A63E52D6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8E08668-4BC7-4D07-A2E8-3AFF6482129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74C3AB-2AD0-4945-AACF-602BDE11DD2A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9027CC9-C1DA-4A17-AE30-ACC6E45CE066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F8C5BF-02F9-4110-8E4E-86934A2524D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A2A900-F8DC-4469-B7C6-D4641F2CF9F4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B158E09-F42B-4312-9A4A-EB0D3C4A25BA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8FB18D3-5597-4765-9C9B-12E7ABCAC532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666D271-ED83-4EA7-897B-A7BE4EC2A1EC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67C3010-DFE2-4996-8F02-3274A90364B3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B949FE-D075-4BC2-99A3-E2482E319FB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DFB50BF-F7DA-4801-B2C2-41189CCDC279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30A085C-FCD3-40FE-8F8E-B3165FAD5FA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25B92FA-4FAD-49C6-9F17-5DC708692A6C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391F36B-DA49-4719-AC1E-88A0C7B0DA2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4A4E26C-F29E-41F7-9CB2-07961891623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F198DB4-12DD-404C-BAD6-C47E1ED9679B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198141C-3AD0-499A-AEC8-6721B5C4280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2F4964-45B1-4198-A9A3-4D040037B550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74E9B1C-3242-4669-A385-2569D72D25C6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7E1369F-7672-4049-AEB0-073484AD4A7F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C66B318-195A-4644-BE1F-56D1D4882FAB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0E5133A-F8F3-4A23-AD97-64333A6B5507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459230A-55B9-4248-A16A-CD4B94DD3861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3BC4D1-05E2-4B61-800D-B2680EA9C252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967FC03-D03E-44DD-9218-3F50D151477B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CB0C4FF-0420-4228-B69D-9F55B24EE42D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F93535B-B129-4607-A35E-A59880880AFF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7BC70A7-BE7F-4E1A-BDC4-3BC46447DBD3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B13F9A3-B939-4C1D-8875-3B214663E263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D79AD5B-9E43-436A-850E-CCAEFFA43D63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D3AC6AA-03E2-45BD-8FE2-E02B2D58511B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CCE0C4-F184-4B3E-9426-537ACE0276DA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9D09AB-42A2-478A-AD57-08FDC4C6894B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14FAB41-3CFF-4398-BE9C-023327680597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11CF0B-3A6B-46B9-8627-DBB4324A7332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49EF2C6-4628-42AC-8C18-7B0CECAED9BA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7C5CEC-D4DD-45AA-8255-5E89AF20DFB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A8C7C8-EF01-4860-AF02-786CEFDF11AB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780EE44-2403-4722-AD73-91F0EE97F97A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2568468-F797-4BF5-AD27-82BF5584BABD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4949922-F242-4D6E-B519-2E0D3F646E20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EC9D191-15DD-4DBD-B376-9E163DD5574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A42E7DE-0454-4D9A-8F61-B887A96CA297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2F9D81C-BE3D-4F01-9EEA-9539895444DA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2FFBC01-5717-4367-9589-70D93A4C4021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7A98512-E18F-452B-99B0-EE88981ED91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FAFBABD-C311-4266-98EA-2B98F26AB2E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D1B5680-E2C0-4E6B-B769-7952C2EEFA9B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3B92BCC-F332-433A-88E3-32ED20A7AA44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E56D948-442D-4F92-B4F1-E4AF19EAFB17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005D17A-2387-49CE-AC55-39DBECBC10AF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7D0BEFF-31A6-4862-85FC-DB090167426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ADD8B15-8191-4ED6-AA24-7478C5FD45D2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33CA7A7-E45B-4FB0-9B0F-DA1E9B92865B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FCC4880-234E-42AE-9D3C-02F0CC2AA15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F9EE83B-5486-4F17-80B2-29D36986791A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6DF3395-37F6-4B66-BC0D-A83C68C0145C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491F23C-4607-4C44-8BF1-13ED85E9DCDC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461F280-51DC-436A-8D1B-D11E2932F0D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A373457-371B-4DF8-BBBB-995A7028FA99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B2841DF-2B2E-4459-91AA-5A9A3B9DA5BA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FD4D4EF-413F-4BBE-BC2E-D2D8EBD6A6A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3906447-EAC2-4402-ABDE-95D718B321B8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CC44A24-722D-4F04-8645-28D45A891D72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15BA528-02A1-4AEE-96FF-FF0AF6950051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CC39CF8-DDA0-4C92-ACB7-7B8846DC25BD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63E309A-0D94-4FA9-AE4B-96436E4C030E}"/>
              </a:ext>
            </a:extLst>
          </p:cNvPr>
          <p:cNvSpPr/>
          <p:nvPr/>
        </p:nvSpPr>
        <p:spPr>
          <a:xfrm>
            <a:off x="692911" y="5393836"/>
            <a:ext cx="5827190" cy="904819"/>
          </a:xfrm>
          <a:prstGeom prst="rect">
            <a:avLst/>
          </a:prstGeom>
          <a:solidFill>
            <a:schemeClr val="accent1">
              <a:alpha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97E8F9B-8AF3-42F1-9915-4E4279297CC6}"/>
              </a:ext>
            </a:extLst>
          </p:cNvPr>
          <p:cNvGrpSpPr/>
          <p:nvPr/>
        </p:nvGrpSpPr>
        <p:grpSpPr>
          <a:xfrm>
            <a:off x="1789912" y="5570241"/>
            <a:ext cx="1868884" cy="552008"/>
            <a:chOff x="1693264" y="2558218"/>
            <a:chExt cx="1868884" cy="55200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237BDD9-0B1B-485F-94AC-37B6C44C6CAD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4631ECE-A54E-4325-ADEF-8AB5A371D63F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0" name="직사각형 113">
            <a:extLst>
              <a:ext uri="{FF2B5EF4-FFF2-40B4-BE49-F238E27FC236}">
                <a16:creationId xmlns:a16="http://schemas.microsoft.com/office/drawing/2014/main" id="{680F2156-A425-4551-8AA1-DD4D370A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48" y="5615413"/>
            <a:ext cx="86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32%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1" name="Chart 125">
            <a:extLst>
              <a:ext uri="{FF2B5EF4-FFF2-40B4-BE49-F238E27FC236}">
                <a16:creationId xmlns:a16="http://schemas.microsoft.com/office/drawing/2014/main" id="{38D64662-E1AF-4240-838E-603E882AB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46824"/>
              </p:ext>
            </p:extLst>
          </p:nvPr>
        </p:nvGraphicFramePr>
        <p:xfrm>
          <a:off x="7318108" y="1467577"/>
          <a:ext cx="4285073" cy="2486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2" name="Oval 126">
            <a:extLst>
              <a:ext uri="{FF2B5EF4-FFF2-40B4-BE49-F238E27FC236}">
                <a16:creationId xmlns:a16="http://schemas.microsoft.com/office/drawing/2014/main" id="{EEAF1BEA-A0D7-4657-B7C4-56550A332871}"/>
              </a:ext>
            </a:extLst>
          </p:cNvPr>
          <p:cNvSpPr/>
          <p:nvPr/>
        </p:nvSpPr>
        <p:spPr>
          <a:xfrm>
            <a:off x="7157562" y="4343538"/>
            <a:ext cx="234040" cy="234038"/>
          </a:xfrm>
          <a:prstGeom prst="fram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3" name="Oval 127">
            <a:extLst>
              <a:ext uri="{FF2B5EF4-FFF2-40B4-BE49-F238E27FC236}">
                <a16:creationId xmlns:a16="http://schemas.microsoft.com/office/drawing/2014/main" id="{6308EA0D-F40C-4DE0-8536-40572448A092}"/>
              </a:ext>
            </a:extLst>
          </p:cNvPr>
          <p:cNvSpPr/>
          <p:nvPr/>
        </p:nvSpPr>
        <p:spPr>
          <a:xfrm>
            <a:off x="7157562" y="4876831"/>
            <a:ext cx="234040" cy="234038"/>
          </a:xfrm>
          <a:prstGeom prst="fram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4" name="Oval 128">
            <a:extLst>
              <a:ext uri="{FF2B5EF4-FFF2-40B4-BE49-F238E27FC236}">
                <a16:creationId xmlns:a16="http://schemas.microsoft.com/office/drawing/2014/main" id="{D6D6B00C-0612-4074-8065-4983B89E816D}"/>
              </a:ext>
            </a:extLst>
          </p:cNvPr>
          <p:cNvSpPr/>
          <p:nvPr/>
        </p:nvSpPr>
        <p:spPr>
          <a:xfrm>
            <a:off x="7157562" y="5410124"/>
            <a:ext cx="234040" cy="234038"/>
          </a:xfrm>
          <a:prstGeom prst="fram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5" name="Oval 129">
            <a:extLst>
              <a:ext uri="{FF2B5EF4-FFF2-40B4-BE49-F238E27FC236}">
                <a16:creationId xmlns:a16="http://schemas.microsoft.com/office/drawing/2014/main" id="{23065F40-7B5A-41F5-A18B-2248897C48A1}"/>
              </a:ext>
            </a:extLst>
          </p:cNvPr>
          <p:cNvSpPr/>
          <p:nvPr/>
        </p:nvSpPr>
        <p:spPr>
          <a:xfrm>
            <a:off x="7157562" y="5943418"/>
            <a:ext cx="234040" cy="234038"/>
          </a:xfrm>
          <a:prstGeom prst="fram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386E1-B4CA-4DFD-8EAB-99F0D8FA1BB6}"/>
              </a:ext>
            </a:extLst>
          </p:cNvPr>
          <p:cNvSpPr txBox="1"/>
          <p:nvPr/>
        </p:nvSpPr>
        <p:spPr>
          <a:xfrm>
            <a:off x="7629620" y="4229725"/>
            <a:ext cx="40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5F35E11-4B5B-48D7-9559-ED3833778CDB}"/>
              </a:ext>
            </a:extLst>
          </p:cNvPr>
          <p:cNvSpPr txBox="1"/>
          <p:nvPr/>
        </p:nvSpPr>
        <p:spPr>
          <a:xfrm>
            <a:off x="7629620" y="4763018"/>
            <a:ext cx="40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DFC9D8D-52C1-4D13-A269-BB86F5E2EAC1}"/>
              </a:ext>
            </a:extLst>
          </p:cNvPr>
          <p:cNvSpPr txBox="1"/>
          <p:nvPr/>
        </p:nvSpPr>
        <p:spPr>
          <a:xfrm>
            <a:off x="7629620" y="5296311"/>
            <a:ext cx="40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39E3147-3FE5-4FC6-9BBA-4928D7A4A20C}"/>
              </a:ext>
            </a:extLst>
          </p:cNvPr>
          <p:cNvSpPr txBox="1"/>
          <p:nvPr/>
        </p:nvSpPr>
        <p:spPr>
          <a:xfrm>
            <a:off x="7629620" y="5829605"/>
            <a:ext cx="40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768970-0B6F-44C9-A6C9-B8E8C56D432C}"/>
              </a:ext>
            </a:extLst>
          </p:cNvPr>
          <p:cNvSpPr txBox="1"/>
          <p:nvPr/>
        </p:nvSpPr>
        <p:spPr>
          <a:xfrm>
            <a:off x="3526421" y="5523080"/>
            <a:ext cx="262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1" name="Oval 135">
            <a:extLst>
              <a:ext uri="{FF2B5EF4-FFF2-40B4-BE49-F238E27FC236}">
                <a16:creationId xmlns:a16="http://schemas.microsoft.com/office/drawing/2014/main" id="{4FD887F0-007C-43C0-8A31-D07BFD5981E3}"/>
              </a:ext>
            </a:extLst>
          </p:cNvPr>
          <p:cNvSpPr/>
          <p:nvPr/>
        </p:nvSpPr>
        <p:spPr>
          <a:xfrm>
            <a:off x="3731579" y="3599721"/>
            <a:ext cx="336213" cy="3362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2" name="Oval 136">
            <a:extLst>
              <a:ext uri="{FF2B5EF4-FFF2-40B4-BE49-F238E27FC236}">
                <a16:creationId xmlns:a16="http://schemas.microsoft.com/office/drawing/2014/main" id="{65333813-FE64-4AA8-A753-6365A95B55D2}"/>
              </a:ext>
            </a:extLst>
          </p:cNvPr>
          <p:cNvSpPr/>
          <p:nvPr/>
        </p:nvSpPr>
        <p:spPr>
          <a:xfrm>
            <a:off x="2328536" y="4072619"/>
            <a:ext cx="336213" cy="33621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3" name="Oval 137">
            <a:extLst>
              <a:ext uri="{FF2B5EF4-FFF2-40B4-BE49-F238E27FC236}">
                <a16:creationId xmlns:a16="http://schemas.microsoft.com/office/drawing/2014/main" id="{66FFB83B-404D-4C25-BE12-7153A706DE22}"/>
              </a:ext>
            </a:extLst>
          </p:cNvPr>
          <p:cNvSpPr/>
          <p:nvPr/>
        </p:nvSpPr>
        <p:spPr>
          <a:xfrm>
            <a:off x="1432299" y="2776238"/>
            <a:ext cx="336213" cy="3362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4" name="Oval 138">
            <a:extLst>
              <a:ext uri="{FF2B5EF4-FFF2-40B4-BE49-F238E27FC236}">
                <a16:creationId xmlns:a16="http://schemas.microsoft.com/office/drawing/2014/main" id="{9B0BD844-69ED-4988-87E0-616849290656}"/>
              </a:ext>
            </a:extLst>
          </p:cNvPr>
          <p:cNvSpPr/>
          <p:nvPr/>
        </p:nvSpPr>
        <p:spPr>
          <a:xfrm>
            <a:off x="5681436" y="4311289"/>
            <a:ext cx="336213" cy="3362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935520F-2136-4592-A1E5-B6EAAF3FF14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BFCC0EAD-1AAB-4EC5-918C-7A52B2BA601A}"/>
              </a:ext>
            </a:extLst>
          </p:cNvPr>
          <p:cNvSpPr/>
          <p:nvPr/>
        </p:nvSpPr>
        <p:spPr>
          <a:xfrm>
            <a:off x="5873262" y="3429000"/>
            <a:ext cx="5661692" cy="2681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CFB472-D09C-4FCE-B542-EE65E870C5BF}"/>
              </a:ext>
            </a:extLst>
          </p:cNvPr>
          <p:cNvSpPr txBox="1"/>
          <p:nvPr/>
        </p:nvSpPr>
        <p:spPr>
          <a:xfrm>
            <a:off x="6880773" y="971013"/>
            <a:ext cx="480800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8A3B64-370E-4BED-8B8E-A47AA8C017BA}"/>
              </a:ext>
            </a:extLst>
          </p:cNvPr>
          <p:cNvSpPr txBox="1"/>
          <p:nvPr/>
        </p:nvSpPr>
        <p:spPr>
          <a:xfrm>
            <a:off x="6252626" y="3778124"/>
            <a:ext cx="575221" cy="452438"/>
          </a:xfrm>
          <a:custGeom>
            <a:avLst/>
            <a:gdLst/>
            <a:ahLst/>
            <a:cxnLst/>
            <a:rect l="l" t="t" r="r" b="b"/>
            <a:pathLst>
              <a:path w="575221" h="452438">
                <a:moveTo>
                  <a:pt x="534293" y="0"/>
                </a:moveTo>
                <a:lnTo>
                  <a:pt x="575221" y="86320"/>
                </a:lnTo>
                <a:cubicBezTo>
                  <a:pt x="533549" y="100211"/>
                  <a:pt x="503659" y="119559"/>
                  <a:pt x="485552" y="144363"/>
                </a:cubicBezTo>
                <a:cubicBezTo>
                  <a:pt x="467445" y="169168"/>
                  <a:pt x="457895" y="202158"/>
                  <a:pt x="456903" y="243334"/>
                </a:cubicBezTo>
                <a:lnTo>
                  <a:pt x="558106" y="243334"/>
                </a:lnTo>
                <a:lnTo>
                  <a:pt x="558106" y="452438"/>
                </a:lnTo>
                <a:lnTo>
                  <a:pt x="349002" y="452438"/>
                </a:lnTo>
                <a:lnTo>
                  <a:pt x="349002" y="302865"/>
                </a:lnTo>
                <a:cubicBezTo>
                  <a:pt x="349002" y="241846"/>
                  <a:pt x="354335" y="193973"/>
                  <a:pt x="365001" y="159246"/>
                </a:cubicBezTo>
                <a:cubicBezTo>
                  <a:pt x="375667" y="124520"/>
                  <a:pt x="395511" y="93266"/>
                  <a:pt x="424533" y="65484"/>
                </a:cubicBezTo>
                <a:cubicBezTo>
                  <a:pt x="453554" y="37703"/>
                  <a:pt x="490141" y="15875"/>
                  <a:pt x="534293" y="0"/>
                </a:cubicBezTo>
                <a:close/>
                <a:moveTo>
                  <a:pt x="185291" y="0"/>
                </a:moveTo>
                <a:lnTo>
                  <a:pt x="226219" y="86320"/>
                </a:lnTo>
                <a:cubicBezTo>
                  <a:pt x="184547" y="100211"/>
                  <a:pt x="154658" y="119559"/>
                  <a:pt x="136550" y="144363"/>
                </a:cubicBezTo>
                <a:cubicBezTo>
                  <a:pt x="118443" y="169168"/>
                  <a:pt x="108893" y="202158"/>
                  <a:pt x="107901" y="243334"/>
                </a:cubicBezTo>
                <a:lnTo>
                  <a:pt x="209104" y="243334"/>
                </a:lnTo>
                <a:lnTo>
                  <a:pt x="209104" y="452438"/>
                </a:lnTo>
                <a:lnTo>
                  <a:pt x="0" y="452438"/>
                </a:lnTo>
                <a:lnTo>
                  <a:pt x="0" y="302865"/>
                </a:lnTo>
                <a:cubicBezTo>
                  <a:pt x="0" y="242342"/>
                  <a:pt x="5333" y="194593"/>
                  <a:pt x="15999" y="159618"/>
                </a:cubicBezTo>
                <a:cubicBezTo>
                  <a:pt x="26665" y="124644"/>
                  <a:pt x="46385" y="93266"/>
                  <a:pt x="75159" y="65484"/>
                </a:cubicBezTo>
                <a:cubicBezTo>
                  <a:pt x="103932" y="37703"/>
                  <a:pt x="140643" y="15875"/>
                  <a:pt x="185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318503-CDD5-4A44-A416-4D6FC380E4BF}"/>
              </a:ext>
            </a:extLst>
          </p:cNvPr>
          <p:cNvSpPr txBox="1"/>
          <p:nvPr/>
        </p:nvSpPr>
        <p:spPr>
          <a:xfrm>
            <a:off x="6805467" y="440039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6B464-D8F2-4EEE-AF48-62AE7B62E99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8" name="Group 160">
            <a:extLst>
              <a:ext uri="{FF2B5EF4-FFF2-40B4-BE49-F238E27FC236}">
                <a16:creationId xmlns:a16="http://schemas.microsoft.com/office/drawing/2014/main" id="{D15F015D-B05B-48DA-895D-26BCDC8EC5F2}"/>
              </a:ext>
            </a:extLst>
          </p:cNvPr>
          <p:cNvGrpSpPr/>
          <p:nvPr userDrawn="1"/>
        </p:nvGrpSpPr>
        <p:grpSpPr>
          <a:xfrm>
            <a:off x="1268879" y="1828698"/>
            <a:ext cx="1664821" cy="2771763"/>
            <a:chOff x="-684584" y="5278238"/>
            <a:chExt cx="427203" cy="711251"/>
          </a:xfrm>
        </p:grpSpPr>
        <p:sp>
          <p:nvSpPr>
            <p:cNvPr id="79" name="Rectangle 161">
              <a:extLst>
                <a:ext uri="{FF2B5EF4-FFF2-40B4-BE49-F238E27FC236}">
                  <a16:creationId xmlns:a16="http://schemas.microsoft.com/office/drawing/2014/main" id="{43E750A3-ADF0-4B78-8A0C-87EED0BC6E1B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0" name="Group 162">
              <a:extLst>
                <a:ext uri="{FF2B5EF4-FFF2-40B4-BE49-F238E27FC236}">
                  <a16:creationId xmlns:a16="http://schemas.microsoft.com/office/drawing/2014/main" id="{4EC935F7-19A7-45A6-8771-A6FEED9ACC84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670DDA7F-DD88-48CC-98ED-363A16FACF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82" name="Rounded Rectangle 60">
                <a:extLst>
                  <a:ext uri="{FF2B5EF4-FFF2-40B4-BE49-F238E27FC236}">
                    <a16:creationId xmlns:a16="http://schemas.microsoft.com/office/drawing/2014/main" id="{E3BD4E19-8F0C-4410-95E6-DD2D601CFD18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83" name="Oval 165">
                <a:extLst>
                  <a:ext uri="{FF2B5EF4-FFF2-40B4-BE49-F238E27FC236}">
                    <a16:creationId xmlns:a16="http://schemas.microsoft.com/office/drawing/2014/main" id="{5E3AE258-90C5-4B89-8AF7-962596A771B5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95" name="Group 160">
            <a:extLst>
              <a:ext uri="{FF2B5EF4-FFF2-40B4-BE49-F238E27FC236}">
                <a16:creationId xmlns:a16="http://schemas.microsoft.com/office/drawing/2014/main" id="{646C9184-6012-4AC6-B839-EE79F0DEB3CD}"/>
              </a:ext>
            </a:extLst>
          </p:cNvPr>
          <p:cNvGrpSpPr/>
          <p:nvPr/>
        </p:nvGrpSpPr>
        <p:grpSpPr>
          <a:xfrm>
            <a:off x="3919319" y="1828698"/>
            <a:ext cx="1664821" cy="2771763"/>
            <a:chOff x="-684584" y="5278238"/>
            <a:chExt cx="427203" cy="711251"/>
          </a:xfrm>
        </p:grpSpPr>
        <p:sp>
          <p:nvSpPr>
            <p:cNvPr id="96" name="Rectangle 161">
              <a:extLst>
                <a:ext uri="{FF2B5EF4-FFF2-40B4-BE49-F238E27FC236}">
                  <a16:creationId xmlns:a16="http://schemas.microsoft.com/office/drawing/2014/main" id="{7D5543C5-96A0-4F09-9938-4F146AD445BB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97" name="Group 162">
              <a:extLst>
                <a:ext uri="{FF2B5EF4-FFF2-40B4-BE49-F238E27FC236}">
                  <a16:creationId xmlns:a16="http://schemas.microsoft.com/office/drawing/2014/main" id="{AA35F6B4-9E1B-4494-8CE3-AD7964688C65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98" name="Freeform 6">
                <a:extLst>
                  <a:ext uri="{FF2B5EF4-FFF2-40B4-BE49-F238E27FC236}">
                    <a16:creationId xmlns:a16="http://schemas.microsoft.com/office/drawing/2014/main" id="{43D42F60-3F12-4A5E-B3F1-A1806303D2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99" name="Rounded Rectangle 60">
                <a:extLst>
                  <a:ext uri="{FF2B5EF4-FFF2-40B4-BE49-F238E27FC236}">
                    <a16:creationId xmlns:a16="http://schemas.microsoft.com/office/drawing/2014/main" id="{07D44C24-D649-4DE6-BD5B-374793D739BE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0" name="Oval 165">
                <a:extLst>
                  <a:ext uri="{FF2B5EF4-FFF2-40B4-BE49-F238E27FC236}">
                    <a16:creationId xmlns:a16="http://schemas.microsoft.com/office/drawing/2014/main" id="{3003E7E3-2742-46E6-9845-E6C4D36CE58F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101" name="Group 160">
            <a:extLst>
              <a:ext uri="{FF2B5EF4-FFF2-40B4-BE49-F238E27FC236}">
                <a16:creationId xmlns:a16="http://schemas.microsoft.com/office/drawing/2014/main" id="{AB12744C-18A3-4B3B-A549-48F74ACE7FC4}"/>
              </a:ext>
            </a:extLst>
          </p:cNvPr>
          <p:cNvGrpSpPr/>
          <p:nvPr/>
        </p:nvGrpSpPr>
        <p:grpSpPr>
          <a:xfrm>
            <a:off x="6569759" y="1828698"/>
            <a:ext cx="1664821" cy="2771763"/>
            <a:chOff x="-684584" y="5278238"/>
            <a:chExt cx="427203" cy="711251"/>
          </a:xfrm>
        </p:grpSpPr>
        <p:sp>
          <p:nvSpPr>
            <p:cNvPr id="102" name="Rectangle 161">
              <a:extLst>
                <a:ext uri="{FF2B5EF4-FFF2-40B4-BE49-F238E27FC236}">
                  <a16:creationId xmlns:a16="http://schemas.microsoft.com/office/drawing/2014/main" id="{6890E83A-DF7F-4032-9958-48E336C58302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03" name="Group 162">
              <a:extLst>
                <a:ext uri="{FF2B5EF4-FFF2-40B4-BE49-F238E27FC236}">
                  <a16:creationId xmlns:a16="http://schemas.microsoft.com/office/drawing/2014/main" id="{B3273885-BBF3-4A76-9412-FE6D67075F5E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104" name="Freeform 6">
                <a:extLst>
                  <a:ext uri="{FF2B5EF4-FFF2-40B4-BE49-F238E27FC236}">
                    <a16:creationId xmlns:a16="http://schemas.microsoft.com/office/drawing/2014/main" id="{8E7D3919-CA35-4F64-8739-B365229584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05" name="Rounded Rectangle 60">
                <a:extLst>
                  <a:ext uri="{FF2B5EF4-FFF2-40B4-BE49-F238E27FC236}">
                    <a16:creationId xmlns:a16="http://schemas.microsoft.com/office/drawing/2014/main" id="{990B04E0-33AE-463F-9F5F-4410FECA5CC8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6" name="Oval 165">
                <a:extLst>
                  <a:ext uri="{FF2B5EF4-FFF2-40B4-BE49-F238E27FC236}">
                    <a16:creationId xmlns:a16="http://schemas.microsoft.com/office/drawing/2014/main" id="{B87763AA-9BA2-46DB-87F8-87B1BF1A5899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107" name="Group 160">
            <a:extLst>
              <a:ext uri="{FF2B5EF4-FFF2-40B4-BE49-F238E27FC236}">
                <a16:creationId xmlns:a16="http://schemas.microsoft.com/office/drawing/2014/main" id="{598A85C6-9658-4EDA-B963-B0B0A73B1A9F}"/>
              </a:ext>
            </a:extLst>
          </p:cNvPr>
          <p:cNvGrpSpPr/>
          <p:nvPr/>
        </p:nvGrpSpPr>
        <p:grpSpPr>
          <a:xfrm>
            <a:off x="9220200" y="1828698"/>
            <a:ext cx="1664821" cy="2771763"/>
            <a:chOff x="-684584" y="5278238"/>
            <a:chExt cx="427203" cy="711251"/>
          </a:xfrm>
        </p:grpSpPr>
        <p:sp>
          <p:nvSpPr>
            <p:cNvPr id="108" name="Rectangle 161">
              <a:extLst>
                <a:ext uri="{FF2B5EF4-FFF2-40B4-BE49-F238E27FC236}">
                  <a16:creationId xmlns:a16="http://schemas.microsoft.com/office/drawing/2014/main" id="{AD831160-2B9A-4DCD-A103-B84130AE6ABF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09" name="Group 162">
              <a:extLst>
                <a:ext uri="{FF2B5EF4-FFF2-40B4-BE49-F238E27FC236}">
                  <a16:creationId xmlns:a16="http://schemas.microsoft.com/office/drawing/2014/main" id="{C5DD735A-B03D-4A69-996B-FB3EE2A6783E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110" name="Freeform 6">
                <a:extLst>
                  <a:ext uri="{FF2B5EF4-FFF2-40B4-BE49-F238E27FC236}">
                    <a16:creationId xmlns:a16="http://schemas.microsoft.com/office/drawing/2014/main" id="{B0B92C81-204F-435E-9C26-F07289989F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11" name="Rounded Rectangle 60">
                <a:extLst>
                  <a:ext uri="{FF2B5EF4-FFF2-40B4-BE49-F238E27FC236}">
                    <a16:creationId xmlns:a16="http://schemas.microsoft.com/office/drawing/2014/main" id="{D557AA69-5A89-4D86-A6E0-F73B508242FC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2" name="Oval 165">
                <a:extLst>
                  <a:ext uri="{FF2B5EF4-FFF2-40B4-BE49-F238E27FC236}">
                    <a16:creationId xmlns:a16="http://schemas.microsoft.com/office/drawing/2014/main" id="{B024B045-F679-4CAC-AC5E-FDDC13084B90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113" name="Group 89">
            <a:extLst>
              <a:ext uri="{FF2B5EF4-FFF2-40B4-BE49-F238E27FC236}">
                <a16:creationId xmlns:a16="http://schemas.microsoft.com/office/drawing/2014/main" id="{D8FD2726-2F81-4D93-9EA9-8F57B69EDCAF}"/>
              </a:ext>
            </a:extLst>
          </p:cNvPr>
          <p:cNvGrpSpPr/>
          <p:nvPr/>
        </p:nvGrpSpPr>
        <p:grpSpPr>
          <a:xfrm>
            <a:off x="1505477" y="2488458"/>
            <a:ext cx="1191624" cy="1251720"/>
            <a:chOff x="8529977" y="2354573"/>
            <a:chExt cx="1686834" cy="1771904"/>
          </a:xfrm>
        </p:grpSpPr>
        <p:sp>
          <p:nvSpPr>
            <p:cNvPr id="114" name="Graphic 57">
              <a:extLst>
                <a:ext uri="{FF2B5EF4-FFF2-40B4-BE49-F238E27FC236}">
                  <a16:creationId xmlns:a16="http://schemas.microsoft.com/office/drawing/2014/main" id="{BC2F4AF6-679D-4119-88D1-54B72AA1E1DE}"/>
                </a:ext>
              </a:extLst>
            </p:cNvPr>
            <p:cNvSpPr/>
            <p:nvPr/>
          </p:nvSpPr>
          <p:spPr>
            <a:xfrm>
              <a:off x="8529977" y="3693238"/>
              <a:ext cx="1686834" cy="433096"/>
            </a:xfrm>
            <a:custGeom>
              <a:avLst/>
              <a:gdLst>
                <a:gd name="connsiteX0" fmla="*/ 2918363 w 2919613"/>
                <a:gd name="connsiteY0" fmla="*/ 714582 h 749613"/>
                <a:gd name="connsiteX1" fmla="*/ 2906392 w 2919613"/>
                <a:gd name="connsiteY1" fmla="*/ 642691 h 749613"/>
                <a:gd name="connsiteX2" fmla="*/ 2487525 w 2919613"/>
                <a:gd name="connsiteY2" fmla="*/ 179697 h 749613"/>
                <a:gd name="connsiteX3" fmla="*/ 1925895 w 2919613"/>
                <a:gd name="connsiteY3" fmla="*/ 128 h 749613"/>
                <a:gd name="connsiteX4" fmla="*/ 1448127 w 2919613"/>
                <a:gd name="connsiteY4" fmla="*/ 205550 h 749613"/>
                <a:gd name="connsiteX5" fmla="*/ 989972 w 2919613"/>
                <a:gd name="connsiteY5" fmla="*/ 0 h 749613"/>
                <a:gd name="connsiteX6" fmla="*/ 444262 w 2919613"/>
                <a:gd name="connsiteY6" fmla="*/ 175558 h 749613"/>
                <a:gd name="connsiteX7" fmla="*/ 189809 w 2919613"/>
                <a:gd name="connsiteY7" fmla="*/ 311763 h 749613"/>
                <a:gd name="connsiteX8" fmla="*/ 2662 w 2919613"/>
                <a:gd name="connsiteY8" fmla="*/ 700765 h 749613"/>
                <a:gd name="connsiteX9" fmla="*/ 45007 w 2919613"/>
                <a:gd name="connsiteY9" fmla="*/ 749223 h 749613"/>
                <a:gd name="connsiteX10" fmla="*/ 2889135 w 2919613"/>
                <a:gd name="connsiteY10" fmla="*/ 749604 h 749613"/>
                <a:gd name="connsiteX11" fmla="*/ 2918363 w 2919613"/>
                <a:gd name="connsiteY11" fmla="*/ 714582 h 74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19613" h="749613">
                  <a:moveTo>
                    <a:pt x="2918363" y="714582"/>
                  </a:moveTo>
                  <a:cubicBezTo>
                    <a:pt x="2913906" y="690703"/>
                    <a:pt x="2911295" y="666507"/>
                    <a:pt x="2906392" y="642691"/>
                  </a:cubicBezTo>
                  <a:cubicBezTo>
                    <a:pt x="2858189" y="405877"/>
                    <a:pt x="2721474" y="248022"/>
                    <a:pt x="2487525" y="179697"/>
                  </a:cubicBezTo>
                  <a:cubicBezTo>
                    <a:pt x="2298724" y="124616"/>
                    <a:pt x="2113105" y="59984"/>
                    <a:pt x="1925895" y="128"/>
                  </a:cubicBezTo>
                  <a:cubicBezTo>
                    <a:pt x="1916725" y="2293"/>
                    <a:pt x="1452776" y="198927"/>
                    <a:pt x="1448127" y="205550"/>
                  </a:cubicBezTo>
                  <a:cubicBezTo>
                    <a:pt x="1448127" y="205550"/>
                    <a:pt x="1001753" y="-318"/>
                    <a:pt x="989972" y="0"/>
                  </a:cubicBezTo>
                  <a:cubicBezTo>
                    <a:pt x="969023" y="7260"/>
                    <a:pt x="606192" y="127482"/>
                    <a:pt x="444262" y="175558"/>
                  </a:cubicBezTo>
                  <a:cubicBezTo>
                    <a:pt x="349128" y="203766"/>
                    <a:pt x="262846" y="243819"/>
                    <a:pt x="189809" y="311763"/>
                  </a:cubicBezTo>
                  <a:cubicBezTo>
                    <a:pt x="76528" y="417211"/>
                    <a:pt x="21447" y="550233"/>
                    <a:pt x="2662" y="700765"/>
                  </a:cubicBezTo>
                  <a:cubicBezTo>
                    <a:pt x="-3387" y="749159"/>
                    <a:pt x="-2814" y="749223"/>
                    <a:pt x="45007" y="749223"/>
                  </a:cubicBezTo>
                  <a:cubicBezTo>
                    <a:pt x="439358" y="749287"/>
                    <a:pt x="2814888" y="748522"/>
                    <a:pt x="2889135" y="749604"/>
                  </a:cubicBezTo>
                  <a:cubicBezTo>
                    <a:pt x="2915879" y="749987"/>
                    <a:pt x="2922820" y="738588"/>
                    <a:pt x="2918363" y="7145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Graphic 57">
              <a:extLst>
                <a:ext uri="{FF2B5EF4-FFF2-40B4-BE49-F238E27FC236}">
                  <a16:creationId xmlns:a16="http://schemas.microsoft.com/office/drawing/2014/main" id="{51828BD2-1DD4-4098-93C7-970C886C23ED}"/>
                </a:ext>
              </a:extLst>
            </p:cNvPr>
            <p:cNvSpPr/>
            <p:nvPr/>
          </p:nvSpPr>
          <p:spPr>
            <a:xfrm>
              <a:off x="8877235" y="2678682"/>
              <a:ext cx="983852" cy="1055510"/>
            </a:xfrm>
            <a:custGeom>
              <a:avLst/>
              <a:gdLst>
                <a:gd name="connsiteX0" fmla="*/ 510616 w 1702876"/>
                <a:gd name="connsiteY0" fmla="*/ 1679990 h 1826902"/>
                <a:gd name="connsiteX1" fmla="*/ 533476 w 1702876"/>
                <a:gd name="connsiteY1" fmla="*/ 1547415 h 1826902"/>
                <a:gd name="connsiteX2" fmla="*/ 526917 w 1702876"/>
                <a:gd name="connsiteY2" fmla="*/ 1420825 h 1826902"/>
                <a:gd name="connsiteX3" fmla="*/ 426308 w 1702876"/>
                <a:gd name="connsiteY3" fmla="*/ 1340083 h 1826902"/>
                <a:gd name="connsiteX4" fmla="*/ 198600 w 1702876"/>
                <a:gd name="connsiteY4" fmla="*/ 973177 h 1826902"/>
                <a:gd name="connsiteX5" fmla="*/ 181152 w 1702876"/>
                <a:gd name="connsiteY5" fmla="*/ 945796 h 1826902"/>
                <a:gd name="connsiteX6" fmla="*/ 63796 w 1702876"/>
                <a:gd name="connsiteY6" fmla="*/ 829713 h 1826902"/>
                <a:gd name="connsiteX7" fmla="*/ 6678 w 1702876"/>
                <a:gd name="connsiteY7" fmla="*/ 567109 h 1826902"/>
                <a:gd name="connsiteX8" fmla="*/ 109770 w 1702876"/>
                <a:gd name="connsiteY8" fmla="*/ 464080 h 1826902"/>
                <a:gd name="connsiteX9" fmla="*/ 132312 w 1702876"/>
                <a:gd name="connsiteY9" fmla="*/ 491652 h 1826902"/>
                <a:gd name="connsiteX10" fmla="*/ 239162 w 1702876"/>
                <a:gd name="connsiteY10" fmla="*/ 696501 h 1826902"/>
                <a:gd name="connsiteX11" fmla="*/ 259921 w 1702876"/>
                <a:gd name="connsiteY11" fmla="*/ 486813 h 1826902"/>
                <a:gd name="connsiteX12" fmla="*/ 459420 w 1702876"/>
                <a:gd name="connsiteY12" fmla="*/ 31396 h 1826902"/>
                <a:gd name="connsiteX13" fmla="*/ 495334 w 1702876"/>
                <a:gd name="connsiteY13" fmla="*/ 3250 h 1826902"/>
                <a:gd name="connsiteX14" fmla="*/ 487757 w 1702876"/>
                <a:gd name="connsiteY14" fmla="*/ 48652 h 1826902"/>
                <a:gd name="connsiteX15" fmla="*/ 428282 w 1702876"/>
                <a:gd name="connsiteY15" fmla="*/ 313866 h 1826902"/>
                <a:gd name="connsiteX16" fmla="*/ 619695 w 1702876"/>
                <a:gd name="connsiteY16" fmla="*/ 182246 h 1826902"/>
                <a:gd name="connsiteX17" fmla="*/ 803211 w 1702876"/>
                <a:gd name="connsiteY17" fmla="*/ 21335 h 1826902"/>
                <a:gd name="connsiteX18" fmla="*/ 815947 w 1702876"/>
                <a:gd name="connsiteY18" fmla="*/ 7135 h 1826902"/>
                <a:gd name="connsiteX19" fmla="*/ 832694 w 1702876"/>
                <a:gd name="connsiteY19" fmla="*/ 1086 h 1826902"/>
                <a:gd name="connsiteX20" fmla="*/ 835305 w 1702876"/>
                <a:gd name="connsiteY20" fmla="*/ 20698 h 1826902"/>
                <a:gd name="connsiteX21" fmla="*/ 816966 w 1702876"/>
                <a:gd name="connsiteY21" fmla="*/ 54065 h 1826902"/>
                <a:gd name="connsiteX22" fmla="*/ 737688 w 1702876"/>
                <a:gd name="connsiteY22" fmla="*/ 271521 h 1826902"/>
                <a:gd name="connsiteX23" fmla="*/ 706614 w 1702876"/>
                <a:gd name="connsiteY23" fmla="*/ 360542 h 1826902"/>
                <a:gd name="connsiteX24" fmla="*/ 953744 w 1702876"/>
                <a:gd name="connsiteY24" fmla="*/ 232678 h 1826902"/>
                <a:gd name="connsiteX25" fmla="*/ 1212208 w 1702876"/>
                <a:gd name="connsiteY25" fmla="*/ 53683 h 1826902"/>
                <a:gd name="connsiteX26" fmla="*/ 1252325 w 1702876"/>
                <a:gd name="connsiteY26" fmla="*/ 53046 h 1826902"/>
                <a:gd name="connsiteX27" fmla="*/ 1418394 w 1702876"/>
                <a:gd name="connsiteY27" fmla="*/ 288587 h 1826902"/>
                <a:gd name="connsiteX28" fmla="*/ 1535368 w 1702876"/>
                <a:gd name="connsiteY28" fmla="*/ 667591 h 1826902"/>
                <a:gd name="connsiteX29" fmla="*/ 1542691 w 1702876"/>
                <a:gd name="connsiteY29" fmla="*/ 688414 h 1826902"/>
                <a:gd name="connsiteX30" fmla="*/ 1579942 w 1702876"/>
                <a:gd name="connsiteY30" fmla="*/ 608626 h 1826902"/>
                <a:gd name="connsiteX31" fmla="*/ 1620632 w 1702876"/>
                <a:gd name="connsiteY31" fmla="*/ 501713 h 1826902"/>
                <a:gd name="connsiteX32" fmla="*/ 1637697 w 1702876"/>
                <a:gd name="connsiteY32" fmla="*/ 477006 h 1826902"/>
                <a:gd name="connsiteX33" fmla="*/ 1698063 w 1702876"/>
                <a:gd name="connsiteY33" fmla="*/ 672749 h 1826902"/>
                <a:gd name="connsiteX34" fmla="*/ 1577395 w 1702876"/>
                <a:gd name="connsiteY34" fmla="*/ 909181 h 1826902"/>
                <a:gd name="connsiteX35" fmla="*/ 1512445 w 1702876"/>
                <a:gd name="connsiteY35" fmla="*/ 947069 h 1826902"/>
                <a:gd name="connsiteX36" fmla="*/ 1489712 w 1702876"/>
                <a:gd name="connsiteY36" fmla="*/ 972094 h 1826902"/>
                <a:gd name="connsiteX37" fmla="*/ 1432848 w 1702876"/>
                <a:gd name="connsiteY37" fmla="*/ 1146633 h 1826902"/>
                <a:gd name="connsiteX38" fmla="*/ 1270536 w 1702876"/>
                <a:gd name="connsiteY38" fmla="*/ 1334097 h 1826902"/>
                <a:gd name="connsiteX39" fmla="*/ 1220422 w 1702876"/>
                <a:gd name="connsiteY39" fmla="*/ 1372622 h 1826902"/>
                <a:gd name="connsiteX40" fmla="*/ 1165088 w 1702876"/>
                <a:gd name="connsiteY40" fmla="*/ 1486985 h 1826902"/>
                <a:gd name="connsiteX41" fmla="*/ 1201702 w 1702876"/>
                <a:gd name="connsiteY41" fmla="*/ 1704697 h 1826902"/>
                <a:gd name="connsiteX42" fmla="*/ 1182599 w 1702876"/>
                <a:gd name="connsiteY42" fmla="*/ 1729531 h 1826902"/>
                <a:gd name="connsiteX43" fmla="*/ 900064 w 1702876"/>
                <a:gd name="connsiteY43" fmla="*/ 1823709 h 1826902"/>
                <a:gd name="connsiteX44" fmla="*/ 836005 w 1702876"/>
                <a:gd name="connsiteY44" fmla="*/ 1823709 h 1826902"/>
                <a:gd name="connsiteX45" fmla="*/ 534240 w 1702876"/>
                <a:gd name="connsiteY45" fmla="*/ 1709727 h 1826902"/>
                <a:gd name="connsiteX46" fmla="*/ 510616 w 1702876"/>
                <a:gd name="connsiteY46" fmla="*/ 1679990 h 182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02876" h="1826902">
                  <a:moveTo>
                    <a:pt x="510616" y="1679990"/>
                  </a:moveTo>
                  <a:cubicBezTo>
                    <a:pt x="532648" y="1638345"/>
                    <a:pt x="531375" y="1591925"/>
                    <a:pt x="533476" y="1547415"/>
                  </a:cubicBezTo>
                  <a:cubicBezTo>
                    <a:pt x="535514" y="1505070"/>
                    <a:pt x="551560" y="1455911"/>
                    <a:pt x="526917" y="1420825"/>
                  </a:cubicBezTo>
                  <a:cubicBezTo>
                    <a:pt x="503102" y="1386949"/>
                    <a:pt x="462476" y="1363580"/>
                    <a:pt x="426308" y="1340083"/>
                  </a:cubicBezTo>
                  <a:cubicBezTo>
                    <a:pt x="292587" y="1253100"/>
                    <a:pt x="231966" y="1121671"/>
                    <a:pt x="198600" y="973177"/>
                  </a:cubicBezTo>
                  <a:cubicBezTo>
                    <a:pt x="195861" y="961015"/>
                    <a:pt x="193888" y="950826"/>
                    <a:pt x="181152" y="945796"/>
                  </a:cubicBezTo>
                  <a:cubicBezTo>
                    <a:pt x="125563" y="923764"/>
                    <a:pt x="93087" y="878171"/>
                    <a:pt x="63796" y="829713"/>
                  </a:cubicBezTo>
                  <a:cubicBezTo>
                    <a:pt x="14828" y="748779"/>
                    <a:pt x="-13763" y="663516"/>
                    <a:pt x="6678" y="567109"/>
                  </a:cubicBezTo>
                  <a:cubicBezTo>
                    <a:pt x="19349" y="507380"/>
                    <a:pt x="58766" y="466500"/>
                    <a:pt x="109770" y="464080"/>
                  </a:cubicBezTo>
                  <a:cubicBezTo>
                    <a:pt x="126199" y="465990"/>
                    <a:pt x="127027" y="480827"/>
                    <a:pt x="132312" y="491652"/>
                  </a:cubicBezTo>
                  <a:cubicBezTo>
                    <a:pt x="165106" y="559341"/>
                    <a:pt x="197836" y="627093"/>
                    <a:pt x="239162" y="696501"/>
                  </a:cubicBezTo>
                  <a:cubicBezTo>
                    <a:pt x="242027" y="623081"/>
                    <a:pt x="247949" y="554565"/>
                    <a:pt x="259921" y="486813"/>
                  </a:cubicBezTo>
                  <a:cubicBezTo>
                    <a:pt x="289531" y="318897"/>
                    <a:pt x="354990" y="166518"/>
                    <a:pt x="459420" y="31396"/>
                  </a:cubicBezTo>
                  <a:cubicBezTo>
                    <a:pt x="468972" y="19042"/>
                    <a:pt x="479670" y="-6110"/>
                    <a:pt x="495334" y="3250"/>
                  </a:cubicBezTo>
                  <a:cubicBezTo>
                    <a:pt x="510616" y="12420"/>
                    <a:pt x="493678" y="33879"/>
                    <a:pt x="487757" y="48652"/>
                  </a:cubicBezTo>
                  <a:cubicBezTo>
                    <a:pt x="453562" y="133661"/>
                    <a:pt x="428728" y="220643"/>
                    <a:pt x="428282" y="313866"/>
                  </a:cubicBezTo>
                  <a:cubicBezTo>
                    <a:pt x="488011" y="262734"/>
                    <a:pt x="554935" y="224082"/>
                    <a:pt x="619695" y="182246"/>
                  </a:cubicBezTo>
                  <a:cubicBezTo>
                    <a:pt x="688848" y="137609"/>
                    <a:pt x="747367" y="81064"/>
                    <a:pt x="803211" y="21335"/>
                  </a:cubicBezTo>
                  <a:cubicBezTo>
                    <a:pt x="807542" y="16686"/>
                    <a:pt x="811044" y="11210"/>
                    <a:pt x="815947" y="7135"/>
                  </a:cubicBezTo>
                  <a:cubicBezTo>
                    <a:pt x="820786" y="3123"/>
                    <a:pt x="826199" y="-2353"/>
                    <a:pt x="832694" y="1086"/>
                  </a:cubicBezTo>
                  <a:cubicBezTo>
                    <a:pt x="841418" y="5734"/>
                    <a:pt x="837852" y="13948"/>
                    <a:pt x="835305" y="20698"/>
                  </a:cubicBezTo>
                  <a:cubicBezTo>
                    <a:pt x="830784" y="32606"/>
                    <a:pt x="823334" y="43112"/>
                    <a:pt x="816966" y="54065"/>
                  </a:cubicBezTo>
                  <a:cubicBezTo>
                    <a:pt x="777423" y="121817"/>
                    <a:pt x="760230" y="197656"/>
                    <a:pt x="737688" y="271521"/>
                  </a:cubicBezTo>
                  <a:cubicBezTo>
                    <a:pt x="729028" y="299921"/>
                    <a:pt x="720686" y="328321"/>
                    <a:pt x="706614" y="360542"/>
                  </a:cubicBezTo>
                  <a:cubicBezTo>
                    <a:pt x="791623" y="316541"/>
                    <a:pt x="875103" y="279417"/>
                    <a:pt x="953744" y="232678"/>
                  </a:cubicBezTo>
                  <a:cubicBezTo>
                    <a:pt x="1044038" y="178999"/>
                    <a:pt x="1132867" y="123154"/>
                    <a:pt x="1212208" y="53683"/>
                  </a:cubicBezTo>
                  <a:cubicBezTo>
                    <a:pt x="1225581" y="41966"/>
                    <a:pt x="1239462" y="34452"/>
                    <a:pt x="1252325" y="53046"/>
                  </a:cubicBezTo>
                  <a:cubicBezTo>
                    <a:pt x="1307023" y="131941"/>
                    <a:pt x="1379870" y="197656"/>
                    <a:pt x="1418394" y="288587"/>
                  </a:cubicBezTo>
                  <a:cubicBezTo>
                    <a:pt x="1470291" y="411101"/>
                    <a:pt x="1507605" y="537818"/>
                    <a:pt x="1535368" y="667591"/>
                  </a:cubicBezTo>
                  <a:cubicBezTo>
                    <a:pt x="1536706" y="673704"/>
                    <a:pt x="1536578" y="680327"/>
                    <a:pt x="1542691" y="688414"/>
                  </a:cubicBezTo>
                  <a:cubicBezTo>
                    <a:pt x="1560075" y="663198"/>
                    <a:pt x="1568544" y="635053"/>
                    <a:pt x="1579942" y="608626"/>
                  </a:cubicBezTo>
                  <a:cubicBezTo>
                    <a:pt x="1595033" y="573668"/>
                    <a:pt x="1609807" y="538391"/>
                    <a:pt x="1620632" y="501713"/>
                  </a:cubicBezTo>
                  <a:cubicBezTo>
                    <a:pt x="1623561" y="491780"/>
                    <a:pt x="1625026" y="480445"/>
                    <a:pt x="1637697" y="477006"/>
                  </a:cubicBezTo>
                  <a:cubicBezTo>
                    <a:pt x="1705131" y="527566"/>
                    <a:pt x="1709334" y="600858"/>
                    <a:pt x="1698063" y="672749"/>
                  </a:cubicBezTo>
                  <a:cubicBezTo>
                    <a:pt x="1683863" y="762980"/>
                    <a:pt x="1642282" y="842767"/>
                    <a:pt x="1577395" y="909181"/>
                  </a:cubicBezTo>
                  <a:cubicBezTo>
                    <a:pt x="1558993" y="927966"/>
                    <a:pt x="1537279" y="941084"/>
                    <a:pt x="1512445" y="947069"/>
                  </a:cubicBezTo>
                  <a:cubicBezTo>
                    <a:pt x="1497099" y="950763"/>
                    <a:pt x="1493087" y="957831"/>
                    <a:pt x="1489712" y="972094"/>
                  </a:cubicBezTo>
                  <a:cubicBezTo>
                    <a:pt x="1475639" y="1031759"/>
                    <a:pt x="1455072" y="1089451"/>
                    <a:pt x="1432848" y="1146633"/>
                  </a:cubicBezTo>
                  <a:cubicBezTo>
                    <a:pt x="1400883" y="1228712"/>
                    <a:pt x="1333321" y="1279208"/>
                    <a:pt x="1270536" y="1334097"/>
                  </a:cubicBezTo>
                  <a:cubicBezTo>
                    <a:pt x="1254617" y="1347979"/>
                    <a:pt x="1238953" y="1363516"/>
                    <a:pt x="1220422" y="1372622"/>
                  </a:cubicBezTo>
                  <a:cubicBezTo>
                    <a:pt x="1171009" y="1396947"/>
                    <a:pt x="1161140" y="1435789"/>
                    <a:pt x="1165088" y="1486985"/>
                  </a:cubicBezTo>
                  <a:cubicBezTo>
                    <a:pt x="1170054" y="1551936"/>
                    <a:pt x="1176931" y="1642485"/>
                    <a:pt x="1201702" y="1704697"/>
                  </a:cubicBezTo>
                  <a:cubicBezTo>
                    <a:pt x="1205076" y="1720425"/>
                    <a:pt x="1192150" y="1724564"/>
                    <a:pt x="1182599" y="1729531"/>
                  </a:cubicBezTo>
                  <a:cubicBezTo>
                    <a:pt x="1118667" y="1762643"/>
                    <a:pt x="929674" y="1814476"/>
                    <a:pt x="900064" y="1823709"/>
                  </a:cubicBezTo>
                  <a:cubicBezTo>
                    <a:pt x="882744" y="1832496"/>
                    <a:pt x="853962" y="1819952"/>
                    <a:pt x="836005" y="1823709"/>
                  </a:cubicBezTo>
                  <a:cubicBezTo>
                    <a:pt x="731130" y="1797092"/>
                    <a:pt x="628036" y="1765572"/>
                    <a:pt x="534240" y="1709727"/>
                  </a:cubicBezTo>
                  <a:cubicBezTo>
                    <a:pt x="523288" y="1703232"/>
                    <a:pt x="508388" y="1697820"/>
                    <a:pt x="510616" y="1679990"/>
                  </a:cubicBezTo>
                  <a:close/>
                </a:path>
              </a:pathLst>
            </a:custGeom>
            <a:solidFill>
              <a:srgbClr val="F6D9B5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57">
              <a:extLst>
                <a:ext uri="{FF2B5EF4-FFF2-40B4-BE49-F238E27FC236}">
                  <a16:creationId xmlns:a16="http://schemas.microsoft.com/office/drawing/2014/main" id="{25A2E08D-31B6-4140-A61C-3B0217BFB329}"/>
                </a:ext>
              </a:extLst>
            </p:cNvPr>
            <p:cNvSpPr/>
            <p:nvPr/>
          </p:nvSpPr>
          <p:spPr>
            <a:xfrm>
              <a:off x="8900140" y="2354573"/>
              <a:ext cx="941670" cy="741381"/>
            </a:xfrm>
            <a:custGeom>
              <a:avLst/>
              <a:gdLst>
                <a:gd name="connsiteX0" fmla="*/ 1598115 w 1629865"/>
                <a:gd name="connsiteY0" fmla="*/ 1037982 h 1283201"/>
                <a:gd name="connsiteX1" fmla="*/ 1499608 w 1629865"/>
                <a:gd name="connsiteY1" fmla="*/ 1275306 h 1283201"/>
                <a:gd name="connsiteX2" fmla="*/ 1444527 w 1629865"/>
                <a:gd name="connsiteY2" fmla="*/ 1059759 h 1283201"/>
                <a:gd name="connsiteX3" fmla="*/ 1333538 w 1629865"/>
                <a:gd name="connsiteY3" fmla="*/ 783656 h 1283201"/>
                <a:gd name="connsiteX4" fmla="*/ 1203764 w 1629865"/>
                <a:gd name="connsiteY4" fmla="*/ 615358 h 1283201"/>
                <a:gd name="connsiteX5" fmla="*/ 1181605 w 1629865"/>
                <a:gd name="connsiteY5" fmla="*/ 618542 h 1283201"/>
                <a:gd name="connsiteX6" fmla="*/ 660537 w 1629865"/>
                <a:gd name="connsiteY6" fmla="*/ 932597 h 1283201"/>
                <a:gd name="connsiteX7" fmla="*/ 653851 w 1629865"/>
                <a:gd name="connsiteY7" fmla="*/ 932660 h 1283201"/>
                <a:gd name="connsiteX8" fmla="*/ 793048 w 1629865"/>
                <a:gd name="connsiteY8" fmla="*/ 565372 h 1283201"/>
                <a:gd name="connsiteX9" fmla="*/ 380741 w 1629865"/>
                <a:gd name="connsiteY9" fmla="*/ 888023 h 1283201"/>
                <a:gd name="connsiteX10" fmla="*/ 454861 w 1629865"/>
                <a:gd name="connsiteY10" fmla="*/ 565817 h 1283201"/>
                <a:gd name="connsiteX11" fmla="*/ 209259 w 1629865"/>
                <a:gd name="connsiteY11" fmla="*/ 1283201 h 1283201"/>
                <a:gd name="connsiteX12" fmla="*/ 70062 w 1629865"/>
                <a:gd name="connsiteY12" fmla="*/ 1024992 h 1283201"/>
                <a:gd name="connsiteX13" fmla="*/ 23705 w 1629865"/>
                <a:gd name="connsiteY13" fmla="*/ 883502 h 1283201"/>
                <a:gd name="connsiteX14" fmla="*/ 20966 w 1629865"/>
                <a:gd name="connsiteY14" fmla="*/ 619688 h 1283201"/>
                <a:gd name="connsiteX15" fmla="*/ 749302 w 1629865"/>
                <a:gd name="connsiteY15" fmla="*/ 7817 h 1283201"/>
                <a:gd name="connsiteX16" fmla="*/ 1112643 w 1629865"/>
                <a:gd name="connsiteY16" fmla="*/ 40993 h 1283201"/>
                <a:gd name="connsiteX17" fmla="*/ 1320484 w 1629865"/>
                <a:gd name="connsiteY17" fmla="*/ 234889 h 1283201"/>
                <a:gd name="connsiteX18" fmla="*/ 1339141 w 1629865"/>
                <a:gd name="connsiteY18" fmla="*/ 254565 h 1283201"/>
                <a:gd name="connsiteX19" fmla="*/ 1475410 w 1629865"/>
                <a:gd name="connsiteY19" fmla="*/ 364153 h 1283201"/>
                <a:gd name="connsiteX20" fmla="*/ 1604865 w 1629865"/>
                <a:gd name="connsiteY20" fmla="*/ 1003915 h 1283201"/>
                <a:gd name="connsiteX21" fmla="*/ 1598115 w 1629865"/>
                <a:gd name="connsiteY21" fmla="*/ 1037982 h 12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29865" h="1283201">
                  <a:moveTo>
                    <a:pt x="1598115" y="1037982"/>
                  </a:moveTo>
                  <a:cubicBezTo>
                    <a:pt x="1572326" y="1118278"/>
                    <a:pt x="1542462" y="1196856"/>
                    <a:pt x="1499608" y="1275306"/>
                  </a:cubicBezTo>
                  <a:cubicBezTo>
                    <a:pt x="1480504" y="1199912"/>
                    <a:pt x="1464139" y="1129422"/>
                    <a:pt x="1444527" y="1059759"/>
                  </a:cubicBezTo>
                  <a:cubicBezTo>
                    <a:pt x="1417592" y="963862"/>
                    <a:pt x="1383715" y="870639"/>
                    <a:pt x="1333538" y="783656"/>
                  </a:cubicBezTo>
                  <a:cubicBezTo>
                    <a:pt x="1297688" y="721508"/>
                    <a:pt x="1239423" y="677316"/>
                    <a:pt x="1203764" y="615358"/>
                  </a:cubicBezTo>
                  <a:cubicBezTo>
                    <a:pt x="1195041" y="600203"/>
                    <a:pt x="1187845" y="613257"/>
                    <a:pt x="1181605" y="618542"/>
                  </a:cubicBezTo>
                  <a:cubicBezTo>
                    <a:pt x="1024960" y="751499"/>
                    <a:pt x="845518" y="846696"/>
                    <a:pt x="660537" y="932597"/>
                  </a:cubicBezTo>
                  <a:cubicBezTo>
                    <a:pt x="658945" y="933297"/>
                    <a:pt x="656780" y="932660"/>
                    <a:pt x="653851" y="932660"/>
                  </a:cubicBezTo>
                  <a:cubicBezTo>
                    <a:pt x="705939" y="812629"/>
                    <a:pt x="717146" y="677698"/>
                    <a:pt x="793048" y="565372"/>
                  </a:cubicBezTo>
                  <a:cubicBezTo>
                    <a:pt x="682569" y="708008"/>
                    <a:pt x="520257" y="782701"/>
                    <a:pt x="380741" y="888023"/>
                  </a:cubicBezTo>
                  <a:cubicBezTo>
                    <a:pt x="377812" y="774550"/>
                    <a:pt x="412070" y="669356"/>
                    <a:pt x="454861" y="565817"/>
                  </a:cubicBezTo>
                  <a:cubicBezTo>
                    <a:pt x="281214" y="770348"/>
                    <a:pt x="209768" y="1010091"/>
                    <a:pt x="209259" y="1283201"/>
                  </a:cubicBezTo>
                  <a:cubicBezTo>
                    <a:pt x="148894" y="1198511"/>
                    <a:pt x="112470" y="1110128"/>
                    <a:pt x="70062" y="1024992"/>
                  </a:cubicBezTo>
                  <a:cubicBezTo>
                    <a:pt x="54779" y="977743"/>
                    <a:pt x="41407" y="929795"/>
                    <a:pt x="23705" y="883502"/>
                  </a:cubicBezTo>
                  <a:cubicBezTo>
                    <a:pt x="-9981" y="795437"/>
                    <a:pt x="-4886" y="708836"/>
                    <a:pt x="20966" y="619688"/>
                  </a:cubicBezTo>
                  <a:cubicBezTo>
                    <a:pt x="119602" y="279972"/>
                    <a:pt x="396596" y="46724"/>
                    <a:pt x="749302" y="7817"/>
                  </a:cubicBezTo>
                  <a:cubicBezTo>
                    <a:pt x="872899" y="-5810"/>
                    <a:pt x="994777" y="-5555"/>
                    <a:pt x="1112643" y="40993"/>
                  </a:cubicBezTo>
                  <a:cubicBezTo>
                    <a:pt x="1207331" y="78371"/>
                    <a:pt x="1279795" y="139692"/>
                    <a:pt x="1320484" y="234889"/>
                  </a:cubicBezTo>
                  <a:cubicBezTo>
                    <a:pt x="1324369" y="243931"/>
                    <a:pt x="1328508" y="251445"/>
                    <a:pt x="1339141" y="254565"/>
                  </a:cubicBezTo>
                  <a:cubicBezTo>
                    <a:pt x="1399571" y="272331"/>
                    <a:pt x="1440005" y="316204"/>
                    <a:pt x="1475410" y="364153"/>
                  </a:cubicBezTo>
                  <a:cubicBezTo>
                    <a:pt x="1617791" y="557030"/>
                    <a:pt x="1663766" y="770029"/>
                    <a:pt x="1604865" y="1003915"/>
                  </a:cubicBezTo>
                  <a:cubicBezTo>
                    <a:pt x="1602063" y="1015058"/>
                    <a:pt x="1600344" y="1026584"/>
                    <a:pt x="1598115" y="1037982"/>
                  </a:cubicBezTo>
                  <a:close/>
                </a:path>
              </a:pathLst>
            </a:custGeom>
            <a:solidFill>
              <a:srgbClr val="828889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Graphic 57">
              <a:extLst>
                <a:ext uri="{FF2B5EF4-FFF2-40B4-BE49-F238E27FC236}">
                  <a16:creationId xmlns:a16="http://schemas.microsoft.com/office/drawing/2014/main" id="{4F320E26-B34A-46A1-B340-F86C43734BD2}"/>
                </a:ext>
              </a:extLst>
            </p:cNvPr>
            <p:cNvSpPr/>
            <p:nvPr/>
          </p:nvSpPr>
          <p:spPr>
            <a:xfrm>
              <a:off x="9239538" y="3732189"/>
              <a:ext cx="258927" cy="394288"/>
            </a:xfrm>
            <a:custGeom>
              <a:avLst/>
              <a:gdLst>
                <a:gd name="connsiteX0" fmla="*/ 0 w 448157"/>
                <a:gd name="connsiteY0" fmla="*/ 681998 h 682443"/>
                <a:gd name="connsiteX1" fmla="*/ 104175 w 448157"/>
                <a:gd name="connsiteY1" fmla="*/ 341262 h 682443"/>
                <a:gd name="connsiteX2" fmla="*/ 131811 w 448157"/>
                <a:gd name="connsiteY2" fmla="*/ 282361 h 682443"/>
                <a:gd name="connsiteX3" fmla="*/ 100609 w 448157"/>
                <a:gd name="connsiteY3" fmla="*/ 202192 h 682443"/>
                <a:gd name="connsiteX4" fmla="*/ 81888 w 448157"/>
                <a:gd name="connsiteY4" fmla="*/ 158956 h 682443"/>
                <a:gd name="connsiteX5" fmla="*/ 208923 w 448157"/>
                <a:gd name="connsiteY5" fmla="*/ 209 h 682443"/>
                <a:gd name="connsiteX6" fmla="*/ 249040 w 448157"/>
                <a:gd name="connsiteY6" fmla="*/ 2947 h 682443"/>
                <a:gd name="connsiteX7" fmla="*/ 379259 w 448157"/>
                <a:gd name="connsiteY7" fmla="*/ 161885 h 682443"/>
                <a:gd name="connsiteX8" fmla="*/ 324561 w 448157"/>
                <a:gd name="connsiteY8" fmla="*/ 264978 h 682443"/>
                <a:gd name="connsiteX9" fmla="*/ 320867 w 448157"/>
                <a:gd name="connsiteY9" fmla="*/ 280706 h 682443"/>
                <a:gd name="connsiteX10" fmla="*/ 448158 w 448157"/>
                <a:gd name="connsiteY10" fmla="*/ 682443 h 682443"/>
                <a:gd name="connsiteX11" fmla="*/ 0 w 448157"/>
                <a:gd name="connsiteY11" fmla="*/ 681998 h 68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8157" h="682443">
                  <a:moveTo>
                    <a:pt x="0" y="681998"/>
                  </a:moveTo>
                  <a:cubicBezTo>
                    <a:pt x="10634" y="619467"/>
                    <a:pt x="86664" y="398762"/>
                    <a:pt x="104175" y="341262"/>
                  </a:cubicBezTo>
                  <a:cubicBezTo>
                    <a:pt x="105385" y="337251"/>
                    <a:pt x="129200" y="284781"/>
                    <a:pt x="131811" y="282361"/>
                  </a:cubicBezTo>
                  <a:cubicBezTo>
                    <a:pt x="155690" y="261666"/>
                    <a:pt x="118503" y="239061"/>
                    <a:pt x="100609" y="202192"/>
                  </a:cubicBezTo>
                  <a:cubicBezTo>
                    <a:pt x="95133" y="190858"/>
                    <a:pt x="86600" y="170672"/>
                    <a:pt x="81888" y="158956"/>
                  </a:cubicBezTo>
                  <a:cubicBezTo>
                    <a:pt x="110543" y="123933"/>
                    <a:pt x="188993" y="24088"/>
                    <a:pt x="208923" y="209"/>
                  </a:cubicBezTo>
                  <a:cubicBezTo>
                    <a:pt x="234458" y="-1192"/>
                    <a:pt x="229682" y="4985"/>
                    <a:pt x="249040" y="2947"/>
                  </a:cubicBezTo>
                  <a:cubicBezTo>
                    <a:pt x="258337" y="3711"/>
                    <a:pt x="356144" y="126353"/>
                    <a:pt x="379259" y="161885"/>
                  </a:cubicBezTo>
                  <a:cubicBezTo>
                    <a:pt x="361175" y="204484"/>
                    <a:pt x="355826" y="229191"/>
                    <a:pt x="324561" y="264978"/>
                  </a:cubicBezTo>
                  <a:cubicBezTo>
                    <a:pt x="320422" y="269753"/>
                    <a:pt x="315073" y="273319"/>
                    <a:pt x="320867" y="280706"/>
                  </a:cubicBezTo>
                  <a:cubicBezTo>
                    <a:pt x="355062" y="323688"/>
                    <a:pt x="448094" y="676267"/>
                    <a:pt x="448158" y="682443"/>
                  </a:cubicBezTo>
                  <a:cubicBezTo>
                    <a:pt x="298835" y="682316"/>
                    <a:pt x="149449" y="682188"/>
                    <a:pt x="0" y="6819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Graphic 57">
              <a:extLst>
                <a:ext uri="{FF2B5EF4-FFF2-40B4-BE49-F238E27FC236}">
                  <a16:creationId xmlns:a16="http://schemas.microsoft.com/office/drawing/2014/main" id="{1DB99878-CB88-4D4C-9163-B4AE467AD162}"/>
                </a:ext>
              </a:extLst>
            </p:cNvPr>
            <p:cNvSpPr/>
            <p:nvPr/>
          </p:nvSpPr>
          <p:spPr>
            <a:xfrm>
              <a:off x="9100099" y="3641568"/>
              <a:ext cx="266549" cy="247573"/>
            </a:xfrm>
            <a:custGeom>
              <a:avLst/>
              <a:gdLst>
                <a:gd name="connsiteX0" fmla="*/ 447402 w 461350"/>
                <a:gd name="connsiteY0" fmla="*/ 150945 h 428505"/>
                <a:gd name="connsiteX1" fmla="*/ 451478 w 461350"/>
                <a:gd name="connsiteY1" fmla="*/ 171831 h 428505"/>
                <a:gd name="connsiteX2" fmla="*/ 254142 w 461350"/>
                <a:gd name="connsiteY2" fmla="*/ 415458 h 428505"/>
                <a:gd name="connsiteX3" fmla="*/ 221349 w 461350"/>
                <a:gd name="connsiteY3" fmla="*/ 413294 h 428505"/>
                <a:gd name="connsiteX4" fmla="*/ 3192 w 461350"/>
                <a:gd name="connsiteY4" fmla="*/ 89433 h 428505"/>
                <a:gd name="connsiteX5" fmla="*/ 15036 w 461350"/>
                <a:gd name="connsiteY5" fmla="*/ 53392 h 428505"/>
                <a:gd name="connsiteX6" fmla="*/ 74129 w 461350"/>
                <a:gd name="connsiteY6" fmla="*/ 11938 h 428505"/>
                <a:gd name="connsiteX7" fmla="*/ 124879 w 461350"/>
                <a:gd name="connsiteY7" fmla="*/ 13402 h 428505"/>
                <a:gd name="connsiteX8" fmla="*/ 279804 w 461350"/>
                <a:gd name="connsiteY8" fmla="*/ 95100 h 428505"/>
                <a:gd name="connsiteX9" fmla="*/ 447402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447402" y="150945"/>
                  </a:moveTo>
                  <a:cubicBezTo>
                    <a:pt x="471982" y="153301"/>
                    <a:pt x="457908" y="163871"/>
                    <a:pt x="451478" y="171831"/>
                  </a:cubicBezTo>
                  <a:cubicBezTo>
                    <a:pt x="410406" y="222708"/>
                    <a:pt x="277321" y="383938"/>
                    <a:pt x="254142" y="415458"/>
                  </a:cubicBezTo>
                  <a:cubicBezTo>
                    <a:pt x="239752" y="435007"/>
                    <a:pt x="233130" y="431187"/>
                    <a:pt x="221349" y="413294"/>
                  </a:cubicBezTo>
                  <a:cubicBezTo>
                    <a:pt x="153851" y="310646"/>
                    <a:pt x="7841" y="95164"/>
                    <a:pt x="3192" y="89433"/>
                  </a:cubicBezTo>
                  <a:cubicBezTo>
                    <a:pt x="-1711" y="74596"/>
                    <a:pt x="-3112" y="62943"/>
                    <a:pt x="15036" y="53392"/>
                  </a:cubicBezTo>
                  <a:cubicBezTo>
                    <a:pt x="36240" y="42248"/>
                    <a:pt x="56171" y="27793"/>
                    <a:pt x="74129" y="11938"/>
                  </a:cubicBezTo>
                  <a:cubicBezTo>
                    <a:pt x="92977" y="-4618"/>
                    <a:pt x="108450" y="-3790"/>
                    <a:pt x="124879" y="13402"/>
                  </a:cubicBezTo>
                  <a:cubicBezTo>
                    <a:pt x="167733" y="57212"/>
                    <a:pt x="224979" y="74469"/>
                    <a:pt x="279804" y="95100"/>
                  </a:cubicBezTo>
                  <a:cubicBezTo>
                    <a:pt x="334821" y="115795"/>
                    <a:pt x="391430" y="132478"/>
                    <a:pt x="447402" y="15094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Graphic 57">
              <a:extLst>
                <a:ext uri="{FF2B5EF4-FFF2-40B4-BE49-F238E27FC236}">
                  <a16:creationId xmlns:a16="http://schemas.microsoft.com/office/drawing/2014/main" id="{2F0AFAF5-A7B2-4A1A-8D8A-403F9353DCAA}"/>
                </a:ext>
              </a:extLst>
            </p:cNvPr>
            <p:cNvSpPr/>
            <p:nvPr/>
          </p:nvSpPr>
          <p:spPr>
            <a:xfrm>
              <a:off x="9378969" y="3641568"/>
              <a:ext cx="266549" cy="247573"/>
            </a:xfrm>
            <a:custGeom>
              <a:avLst/>
              <a:gdLst>
                <a:gd name="connsiteX0" fmla="*/ 13948 w 461350"/>
                <a:gd name="connsiteY0" fmla="*/ 150945 h 428505"/>
                <a:gd name="connsiteX1" fmla="*/ 9873 w 461350"/>
                <a:gd name="connsiteY1" fmla="*/ 171831 h 428505"/>
                <a:gd name="connsiteX2" fmla="*/ 207207 w 461350"/>
                <a:gd name="connsiteY2" fmla="*/ 415458 h 428505"/>
                <a:gd name="connsiteX3" fmla="*/ 240001 w 461350"/>
                <a:gd name="connsiteY3" fmla="*/ 413294 h 428505"/>
                <a:gd name="connsiteX4" fmla="*/ 458158 w 461350"/>
                <a:gd name="connsiteY4" fmla="*/ 89433 h 428505"/>
                <a:gd name="connsiteX5" fmla="*/ 446314 w 461350"/>
                <a:gd name="connsiteY5" fmla="*/ 53392 h 428505"/>
                <a:gd name="connsiteX6" fmla="*/ 387222 w 461350"/>
                <a:gd name="connsiteY6" fmla="*/ 11938 h 428505"/>
                <a:gd name="connsiteX7" fmla="*/ 336472 w 461350"/>
                <a:gd name="connsiteY7" fmla="*/ 13402 h 428505"/>
                <a:gd name="connsiteX8" fmla="*/ 181545 w 461350"/>
                <a:gd name="connsiteY8" fmla="*/ 95100 h 428505"/>
                <a:gd name="connsiteX9" fmla="*/ 13948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13948" y="150945"/>
                  </a:moveTo>
                  <a:cubicBezTo>
                    <a:pt x="-10631" y="153301"/>
                    <a:pt x="3441" y="163871"/>
                    <a:pt x="9873" y="171831"/>
                  </a:cubicBezTo>
                  <a:cubicBezTo>
                    <a:pt x="50944" y="222708"/>
                    <a:pt x="184029" y="383938"/>
                    <a:pt x="207207" y="415458"/>
                  </a:cubicBezTo>
                  <a:cubicBezTo>
                    <a:pt x="221598" y="435007"/>
                    <a:pt x="228221" y="431187"/>
                    <a:pt x="240001" y="413294"/>
                  </a:cubicBezTo>
                  <a:cubicBezTo>
                    <a:pt x="307498" y="310646"/>
                    <a:pt x="453510" y="95164"/>
                    <a:pt x="458158" y="89433"/>
                  </a:cubicBezTo>
                  <a:cubicBezTo>
                    <a:pt x="463061" y="74596"/>
                    <a:pt x="464462" y="62943"/>
                    <a:pt x="446314" y="53392"/>
                  </a:cubicBezTo>
                  <a:cubicBezTo>
                    <a:pt x="425109" y="42248"/>
                    <a:pt x="405179" y="27793"/>
                    <a:pt x="387222" y="11938"/>
                  </a:cubicBezTo>
                  <a:cubicBezTo>
                    <a:pt x="368374" y="-4618"/>
                    <a:pt x="352900" y="-3790"/>
                    <a:pt x="336472" y="13402"/>
                  </a:cubicBezTo>
                  <a:cubicBezTo>
                    <a:pt x="293617" y="57212"/>
                    <a:pt x="236371" y="74469"/>
                    <a:pt x="181545" y="95100"/>
                  </a:cubicBezTo>
                  <a:cubicBezTo>
                    <a:pt x="126465" y="115795"/>
                    <a:pt x="69920" y="132478"/>
                    <a:pt x="13948" y="15094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EA3A731-6E56-4318-921D-29C9C6DFB906}"/>
              </a:ext>
            </a:extLst>
          </p:cNvPr>
          <p:cNvGrpSpPr/>
          <p:nvPr/>
        </p:nvGrpSpPr>
        <p:grpSpPr>
          <a:xfrm>
            <a:off x="1597296" y="2443930"/>
            <a:ext cx="998454" cy="983966"/>
            <a:chOff x="1595604" y="2399774"/>
            <a:chExt cx="998454" cy="983966"/>
          </a:xfrm>
          <a:solidFill>
            <a:schemeClr val="accent4"/>
          </a:solidFill>
        </p:grpSpPr>
        <p:sp>
          <p:nvSpPr>
            <p:cNvPr id="120" name="L 도형 119">
              <a:extLst>
                <a:ext uri="{FF2B5EF4-FFF2-40B4-BE49-F238E27FC236}">
                  <a16:creationId xmlns:a16="http://schemas.microsoft.com/office/drawing/2014/main" id="{0794F995-B229-4D64-9A5A-8FBA4B307A45}"/>
                </a:ext>
              </a:extLst>
            </p:cNvPr>
            <p:cNvSpPr/>
            <p:nvPr/>
          </p:nvSpPr>
          <p:spPr>
            <a:xfrm>
              <a:off x="159560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L 도형 120">
              <a:extLst>
                <a:ext uri="{FF2B5EF4-FFF2-40B4-BE49-F238E27FC236}">
                  <a16:creationId xmlns:a16="http://schemas.microsoft.com/office/drawing/2014/main" id="{C1C9A1AF-9A56-42B6-AF06-0E444D64F32B}"/>
                </a:ext>
              </a:extLst>
            </p:cNvPr>
            <p:cNvSpPr/>
            <p:nvPr/>
          </p:nvSpPr>
          <p:spPr>
            <a:xfrm rot="16200000">
              <a:off x="236733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L 도형 121">
              <a:extLst>
                <a:ext uri="{FF2B5EF4-FFF2-40B4-BE49-F238E27FC236}">
                  <a16:creationId xmlns:a16="http://schemas.microsoft.com/office/drawing/2014/main" id="{78A161B3-2DAD-4F94-B875-8520BC4A5665}"/>
                </a:ext>
              </a:extLst>
            </p:cNvPr>
            <p:cNvSpPr/>
            <p:nvPr/>
          </p:nvSpPr>
          <p:spPr>
            <a:xfrm rot="10800000">
              <a:off x="236733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L 도형 122">
              <a:extLst>
                <a:ext uri="{FF2B5EF4-FFF2-40B4-BE49-F238E27FC236}">
                  <a16:creationId xmlns:a16="http://schemas.microsoft.com/office/drawing/2014/main" id="{3B46D1EE-3ED1-46BD-B56A-20C10E18760A}"/>
                </a:ext>
              </a:extLst>
            </p:cNvPr>
            <p:cNvSpPr/>
            <p:nvPr/>
          </p:nvSpPr>
          <p:spPr>
            <a:xfrm rot="5400000">
              <a:off x="159560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CD9AD27-AD35-4B0D-B02A-10AFDD85CC97}"/>
              </a:ext>
            </a:extLst>
          </p:cNvPr>
          <p:cNvGrpSpPr/>
          <p:nvPr/>
        </p:nvGrpSpPr>
        <p:grpSpPr>
          <a:xfrm>
            <a:off x="4314142" y="2557292"/>
            <a:ext cx="875175" cy="947733"/>
            <a:chOff x="4333191" y="2433467"/>
            <a:chExt cx="875175" cy="947733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C9E88B0E-EB91-41FD-B7F4-3565E5FC96FD}"/>
                </a:ext>
              </a:extLst>
            </p:cNvPr>
            <p:cNvGrpSpPr/>
            <p:nvPr/>
          </p:nvGrpSpPr>
          <p:grpSpPr>
            <a:xfrm>
              <a:off x="4333191" y="2433467"/>
              <a:ext cx="875175" cy="122952"/>
              <a:chOff x="4401801" y="2546829"/>
              <a:chExt cx="875175" cy="122952"/>
            </a:xfrm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E501799D-5E6F-4BDA-889E-550FDDC5706C}"/>
                  </a:ext>
                </a:extLst>
              </p:cNvPr>
              <p:cNvSpPr/>
              <p:nvPr/>
            </p:nvSpPr>
            <p:spPr>
              <a:xfrm>
                <a:off x="4401801" y="2546829"/>
                <a:ext cx="122952" cy="122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64970C72-AC42-4861-9392-330554BE5286}"/>
                  </a:ext>
                </a:extLst>
              </p:cNvPr>
              <p:cNvSpPr/>
              <p:nvPr/>
            </p:nvSpPr>
            <p:spPr>
              <a:xfrm>
                <a:off x="4777913" y="2546829"/>
                <a:ext cx="122952" cy="122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021FF565-731E-408D-8CDE-0710CA81A61C}"/>
                  </a:ext>
                </a:extLst>
              </p:cNvPr>
              <p:cNvSpPr/>
              <p:nvPr/>
            </p:nvSpPr>
            <p:spPr>
              <a:xfrm>
                <a:off x="5154024" y="2546829"/>
                <a:ext cx="122952" cy="122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3EEDCB72-5616-4F08-9198-86CE73147271}"/>
                </a:ext>
              </a:extLst>
            </p:cNvPr>
            <p:cNvGrpSpPr/>
            <p:nvPr/>
          </p:nvGrpSpPr>
          <p:grpSpPr>
            <a:xfrm>
              <a:off x="4333191" y="2708394"/>
              <a:ext cx="875175" cy="122952"/>
              <a:chOff x="4401801" y="2809898"/>
              <a:chExt cx="875175" cy="122952"/>
            </a:xfrm>
          </p:grpSpPr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D92D30B4-597E-4BC5-981A-F8D886377A7E}"/>
                  </a:ext>
                </a:extLst>
              </p:cNvPr>
              <p:cNvSpPr/>
              <p:nvPr/>
            </p:nvSpPr>
            <p:spPr>
              <a:xfrm>
                <a:off x="4401801" y="2809898"/>
                <a:ext cx="122952" cy="122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C4B97F17-F27E-4DCE-A3B0-5ADFB4DDA623}"/>
                  </a:ext>
                </a:extLst>
              </p:cNvPr>
              <p:cNvSpPr/>
              <p:nvPr/>
            </p:nvSpPr>
            <p:spPr>
              <a:xfrm>
                <a:off x="4777913" y="2809898"/>
                <a:ext cx="122952" cy="122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A468C694-71B6-4BAB-8CBB-95610B370707}"/>
                  </a:ext>
                </a:extLst>
              </p:cNvPr>
              <p:cNvSpPr/>
              <p:nvPr/>
            </p:nvSpPr>
            <p:spPr>
              <a:xfrm>
                <a:off x="5154024" y="2809898"/>
                <a:ext cx="122952" cy="122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FAEFB7FB-6314-4578-86C2-79B6495D63CE}"/>
                </a:ext>
              </a:extLst>
            </p:cNvPr>
            <p:cNvGrpSpPr/>
            <p:nvPr/>
          </p:nvGrpSpPr>
          <p:grpSpPr>
            <a:xfrm>
              <a:off x="4333191" y="2983321"/>
              <a:ext cx="875175" cy="122952"/>
              <a:chOff x="4401801" y="2809898"/>
              <a:chExt cx="875175" cy="122952"/>
            </a:xfrm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B172C42A-758F-4B1F-98EA-77D719D6EBB1}"/>
                  </a:ext>
                </a:extLst>
              </p:cNvPr>
              <p:cNvSpPr/>
              <p:nvPr/>
            </p:nvSpPr>
            <p:spPr>
              <a:xfrm>
                <a:off x="4401801" y="2809898"/>
                <a:ext cx="122952" cy="122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417918A1-DC62-4599-A38F-A1E006E99C92}"/>
                  </a:ext>
                </a:extLst>
              </p:cNvPr>
              <p:cNvSpPr/>
              <p:nvPr/>
            </p:nvSpPr>
            <p:spPr>
              <a:xfrm>
                <a:off x="4777913" y="2809898"/>
                <a:ext cx="122952" cy="122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118D6471-8B40-4180-8651-900BF346DF0B}"/>
                  </a:ext>
                </a:extLst>
              </p:cNvPr>
              <p:cNvSpPr/>
              <p:nvPr/>
            </p:nvSpPr>
            <p:spPr>
              <a:xfrm>
                <a:off x="5154024" y="2809898"/>
                <a:ext cx="122952" cy="122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373F254-2197-4D31-A0CD-8DBCF601016C}"/>
                </a:ext>
              </a:extLst>
            </p:cNvPr>
            <p:cNvGrpSpPr/>
            <p:nvPr/>
          </p:nvGrpSpPr>
          <p:grpSpPr>
            <a:xfrm>
              <a:off x="4333191" y="3258248"/>
              <a:ext cx="875175" cy="122952"/>
              <a:chOff x="4401801" y="2809898"/>
              <a:chExt cx="875175" cy="122952"/>
            </a:xfrm>
          </p:grpSpPr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DA619456-4E52-436D-83AA-2384A2655B0F}"/>
                  </a:ext>
                </a:extLst>
              </p:cNvPr>
              <p:cNvSpPr/>
              <p:nvPr/>
            </p:nvSpPr>
            <p:spPr>
              <a:xfrm>
                <a:off x="4401801" y="2809898"/>
                <a:ext cx="122952" cy="122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3E5FA012-8BCB-497A-BAB1-F92C1DE945EB}"/>
                  </a:ext>
                </a:extLst>
              </p:cNvPr>
              <p:cNvSpPr/>
              <p:nvPr/>
            </p:nvSpPr>
            <p:spPr>
              <a:xfrm>
                <a:off x="4777913" y="2809898"/>
                <a:ext cx="122952" cy="122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0CD08493-9012-4C3D-9D27-2D98ACDC63D2}"/>
                  </a:ext>
                </a:extLst>
              </p:cNvPr>
              <p:cNvSpPr/>
              <p:nvPr/>
            </p:nvSpPr>
            <p:spPr>
              <a:xfrm>
                <a:off x="5154024" y="2809898"/>
                <a:ext cx="122952" cy="122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487B4F9-E712-4F06-8A42-B0F3426F8768}"/>
              </a:ext>
            </a:extLst>
          </p:cNvPr>
          <p:cNvSpPr/>
          <p:nvPr/>
        </p:nvSpPr>
        <p:spPr>
          <a:xfrm>
            <a:off x="1649438" y="3844832"/>
            <a:ext cx="946312" cy="96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59E1454-365C-4623-9232-8E51043C186C}"/>
              </a:ext>
            </a:extLst>
          </p:cNvPr>
          <p:cNvSpPr/>
          <p:nvPr/>
        </p:nvSpPr>
        <p:spPr>
          <a:xfrm>
            <a:off x="1649437" y="3844832"/>
            <a:ext cx="540205" cy="968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EC75F5ED-5247-47E5-B2DC-CDF98CA94338}"/>
              </a:ext>
            </a:extLst>
          </p:cNvPr>
          <p:cNvSpPr/>
          <p:nvPr/>
        </p:nvSpPr>
        <p:spPr>
          <a:xfrm>
            <a:off x="7189436" y="2688402"/>
            <a:ext cx="425466" cy="685512"/>
          </a:xfrm>
          <a:custGeom>
            <a:avLst/>
            <a:gdLst>
              <a:gd name="connsiteX0" fmla="*/ 432895 w 4254584"/>
              <a:gd name="connsiteY0" fmla="*/ 4593322 h 6854995"/>
              <a:gd name="connsiteX1" fmla="*/ 658694 w 4254584"/>
              <a:gd name="connsiteY1" fmla="*/ 4593322 h 6854995"/>
              <a:gd name="connsiteX2" fmla="*/ 658694 w 4254584"/>
              <a:gd name="connsiteY2" fmla="*/ 4628290 h 6854995"/>
              <a:gd name="connsiteX3" fmla="*/ 658603 w 4254584"/>
              <a:gd name="connsiteY3" fmla="*/ 5650574 h 6854995"/>
              <a:gd name="connsiteX4" fmla="*/ 744080 w 4254584"/>
              <a:gd name="connsiteY4" fmla="*/ 5971879 h 6854995"/>
              <a:gd name="connsiteX5" fmla="*/ 1114267 w 4254584"/>
              <a:gd name="connsiteY5" fmla="*/ 6180420 h 6854995"/>
              <a:gd name="connsiteX6" fmla="*/ 1831150 w 4254584"/>
              <a:gd name="connsiteY6" fmla="*/ 6179697 h 6854995"/>
              <a:gd name="connsiteX7" fmla="*/ 1865124 w 4254584"/>
              <a:gd name="connsiteY7" fmla="*/ 6179697 h 6854995"/>
              <a:gd name="connsiteX8" fmla="*/ 1865124 w 4254584"/>
              <a:gd name="connsiteY8" fmla="*/ 6404683 h 6854995"/>
              <a:gd name="connsiteX9" fmla="*/ 1831873 w 4254584"/>
              <a:gd name="connsiteY9" fmla="*/ 6406219 h 6854995"/>
              <a:gd name="connsiteX10" fmla="*/ 1120321 w 4254584"/>
              <a:gd name="connsiteY10" fmla="*/ 6406761 h 6854995"/>
              <a:gd name="connsiteX11" fmla="*/ 519907 w 4254584"/>
              <a:gd name="connsiteY11" fmla="*/ 6033502 h 6854995"/>
              <a:gd name="connsiteX12" fmla="*/ 431178 w 4254584"/>
              <a:gd name="connsiteY12" fmla="*/ 5654460 h 6854995"/>
              <a:gd name="connsiteX13" fmla="*/ 431268 w 4254584"/>
              <a:gd name="connsiteY13" fmla="*/ 4618802 h 6854995"/>
              <a:gd name="connsiteX14" fmla="*/ 432895 w 4254584"/>
              <a:gd name="connsiteY14" fmla="*/ 4593322 h 6854995"/>
              <a:gd name="connsiteX15" fmla="*/ 3623807 w 4254584"/>
              <a:gd name="connsiteY15" fmla="*/ 3639165 h 6854995"/>
              <a:gd name="connsiteX16" fmla="*/ 3848612 w 4254584"/>
              <a:gd name="connsiteY16" fmla="*/ 3639165 h 6854995"/>
              <a:gd name="connsiteX17" fmla="*/ 3850329 w 4254584"/>
              <a:gd name="connsiteY17" fmla="*/ 3667808 h 6854995"/>
              <a:gd name="connsiteX18" fmla="*/ 3850329 w 4254584"/>
              <a:gd name="connsiteY18" fmla="*/ 5648677 h 6854995"/>
              <a:gd name="connsiteX19" fmla="*/ 3630855 w 4254584"/>
              <a:gd name="connsiteY19" fmla="*/ 6217737 h 6854995"/>
              <a:gd name="connsiteX20" fmla="*/ 3185943 w 4254584"/>
              <a:gd name="connsiteY20" fmla="*/ 6407394 h 6854995"/>
              <a:gd name="connsiteX21" fmla="*/ 2187964 w 4254584"/>
              <a:gd name="connsiteY21" fmla="*/ 6407394 h 6854995"/>
              <a:gd name="connsiteX22" fmla="*/ 2165104 w 4254584"/>
              <a:gd name="connsiteY22" fmla="*/ 6405948 h 6854995"/>
              <a:gd name="connsiteX23" fmla="*/ 2165104 w 4254584"/>
              <a:gd name="connsiteY23" fmla="*/ 6179245 h 6854995"/>
              <a:gd name="connsiteX24" fmla="*/ 2197361 w 4254584"/>
              <a:gd name="connsiteY24" fmla="*/ 6179245 h 6854995"/>
              <a:gd name="connsiteX25" fmla="*/ 3155222 w 4254584"/>
              <a:gd name="connsiteY25" fmla="*/ 6180149 h 6854995"/>
              <a:gd name="connsiteX26" fmla="*/ 3574925 w 4254584"/>
              <a:gd name="connsiteY26" fmla="*/ 5902395 h 6854995"/>
              <a:gd name="connsiteX27" fmla="*/ 3624530 w 4254584"/>
              <a:gd name="connsiteY27" fmla="*/ 5644430 h 6854995"/>
              <a:gd name="connsiteX28" fmla="*/ 3623988 w 4254584"/>
              <a:gd name="connsiteY28" fmla="*/ 4065102 h 6854995"/>
              <a:gd name="connsiteX29" fmla="*/ 3623897 w 4254584"/>
              <a:gd name="connsiteY29" fmla="*/ 3671603 h 6854995"/>
              <a:gd name="connsiteX30" fmla="*/ 3623807 w 4254584"/>
              <a:gd name="connsiteY30" fmla="*/ 3639165 h 6854995"/>
              <a:gd name="connsiteX31" fmla="*/ 1224501 w 4254584"/>
              <a:gd name="connsiteY31" fmla="*/ 3331865 h 6854995"/>
              <a:gd name="connsiteX32" fmla="*/ 1435391 w 4254584"/>
              <a:gd name="connsiteY32" fmla="*/ 3331865 h 6854995"/>
              <a:gd name="connsiteX33" fmla="*/ 1435391 w 4254584"/>
              <a:gd name="connsiteY33" fmla="*/ 3366110 h 6854995"/>
              <a:gd name="connsiteX34" fmla="*/ 1435933 w 4254584"/>
              <a:gd name="connsiteY34" fmla="*/ 4929444 h 6854995"/>
              <a:gd name="connsiteX35" fmla="*/ 1489153 w 4254584"/>
              <a:gd name="connsiteY35" fmla="*/ 5194548 h 6854995"/>
              <a:gd name="connsiteX36" fmla="*/ 1555564 w 4254584"/>
              <a:gd name="connsiteY36" fmla="*/ 5290687 h 6854995"/>
              <a:gd name="connsiteX37" fmla="*/ 1693989 w 4254584"/>
              <a:gd name="connsiteY37" fmla="*/ 5348876 h 6854995"/>
              <a:gd name="connsiteX38" fmla="*/ 2609022 w 4254584"/>
              <a:gd name="connsiteY38" fmla="*/ 5350051 h 6854995"/>
              <a:gd name="connsiteX39" fmla="*/ 2771662 w 4254584"/>
              <a:gd name="connsiteY39" fmla="*/ 5273068 h 6854995"/>
              <a:gd name="connsiteX40" fmla="*/ 2862470 w 4254584"/>
              <a:gd name="connsiteY40" fmla="*/ 5064526 h 6854995"/>
              <a:gd name="connsiteX41" fmla="*/ 2873945 w 4254584"/>
              <a:gd name="connsiteY41" fmla="*/ 4928902 h 6854995"/>
              <a:gd name="connsiteX42" fmla="*/ 2874487 w 4254584"/>
              <a:gd name="connsiteY42" fmla="*/ 4243645 h 6854995"/>
              <a:gd name="connsiteX43" fmla="*/ 2874487 w 4254584"/>
              <a:gd name="connsiteY43" fmla="*/ 4209038 h 6854995"/>
              <a:gd name="connsiteX44" fmla="*/ 3083570 w 4254584"/>
              <a:gd name="connsiteY44" fmla="*/ 4209038 h 6854995"/>
              <a:gd name="connsiteX45" fmla="*/ 3084925 w 4254584"/>
              <a:gd name="connsiteY45" fmla="*/ 4237952 h 6854995"/>
              <a:gd name="connsiteX46" fmla="*/ 3085106 w 4254584"/>
              <a:gd name="connsiteY46" fmla="*/ 4933962 h 6854995"/>
              <a:gd name="connsiteX47" fmla="*/ 2985353 w 4254584"/>
              <a:gd name="connsiteY47" fmla="*/ 5336587 h 6854995"/>
              <a:gd name="connsiteX48" fmla="*/ 2684469 w 4254584"/>
              <a:gd name="connsiteY48" fmla="*/ 5560489 h 6854995"/>
              <a:gd name="connsiteX49" fmla="*/ 2617877 w 4254584"/>
              <a:gd name="connsiteY49" fmla="*/ 5564555 h 6854995"/>
              <a:gd name="connsiteX50" fmla="*/ 1713506 w 4254584"/>
              <a:gd name="connsiteY50" fmla="*/ 5565459 h 6854995"/>
              <a:gd name="connsiteX51" fmla="*/ 1338349 w 4254584"/>
              <a:gd name="connsiteY51" fmla="*/ 5359176 h 6854995"/>
              <a:gd name="connsiteX52" fmla="*/ 1227121 w 4254584"/>
              <a:gd name="connsiteY52" fmla="*/ 4989802 h 6854995"/>
              <a:gd name="connsiteX53" fmla="*/ 1224862 w 4254584"/>
              <a:gd name="connsiteY53" fmla="*/ 4408905 h 6854995"/>
              <a:gd name="connsiteX54" fmla="*/ 1224501 w 4254584"/>
              <a:gd name="connsiteY54" fmla="*/ 3367556 h 6854995"/>
              <a:gd name="connsiteX55" fmla="*/ 1224501 w 4254584"/>
              <a:gd name="connsiteY55" fmla="*/ 3331865 h 6854995"/>
              <a:gd name="connsiteX56" fmla="*/ 91 w 4254584"/>
              <a:gd name="connsiteY56" fmla="*/ 3293283 h 6854995"/>
              <a:gd name="connsiteX57" fmla="*/ 227155 w 4254584"/>
              <a:gd name="connsiteY57" fmla="*/ 3293283 h 6854995"/>
              <a:gd name="connsiteX58" fmla="*/ 227155 w 4254584"/>
              <a:gd name="connsiteY58" fmla="*/ 3339094 h 6854995"/>
              <a:gd name="connsiteX59" fmla="*/ 226251 w 4254584"/>
              <a:gd name="connsiteY59" fmla="*/ 5981276 h 6854995"/>
              <a:gd name="connsiteX60" fmla="*/ 363050 w 4254584"/>
              <a:gd name="connsiteY60" fmla="*/ 6408478 h 6854995"/>
              <a:gd name="connsiteX61" fmla="*/ 809678 w 4254584"/>
              <a:gd name="connsiteY61" fmla="*/ 6627590 h 6854995"/>
              <a:gd name="connsiteX62" fmla="*/ 3426561 w 4254584"/>
              <a:gd name="connsiteY62" fmla="*/ 6628494 h 6854995"/>
              <a:gd name="connsiteX63" fmla="*/ 4013241 w 4254584"/>
              <a:gd name="connsiteY63" fmla="*/ 6137501 h 6854995"/>
              <a:gd name="connsiteX64" fmla="*/ 4027607 w 4254584"/>
              <a:gd name="connsiteY64" fmla="*/ 5927153 h 6854995"/>
              <a:gd name="connsiteX65" fmla="*/ 4028059 w 4254584"/>
              <a:gd name="connsiteY65" fmla="*/ 5727196 h 6854995"/>
              <a:gd name="connsiteX66" fmla="*/ 4252051 w 4254584"/>
              <a:gd name="connsiteY66" fmla="*/ 5727196 h 6854995"/>
              <a:gd name="connsiteX67" fmla="*/ 4254581 w 4254584"/>
              <a:gd name="connsiteY67" fmla="*/ 5736050 h 6854995"/>
              <a:gd name="connsiteX68" fmla="*/ 4249521 w 4254584"/>
              <a:gd name="connsiteY68" fmla="*/ 6083829 h 6854995"/>
              <a:gd name="connsiteX69" fmla="*/ 3628506 w 4254584"/>
              <a:gd name="connsiteY69" fmla="*/ 6833421 h 6854995"/>
              <a:gd name="connsiteX70" fmla="*/ 3459089 w 4254584"/>
              <a:gd name="connsiteY70" fmla="*/ 6853209 h 6854995"/>
              <a:gd name="connsiteX71" fmla="*/ 796758 w 4254584"/>
              <a:gd name="connsiteY71" fmla="*/ 6852667 h 6854995"/>
              <a:gd name="connsiteX72" fmla="*/ 92344 w 4254584"/>
              <a:gd name="connsiteY72" fmla="*/ 6397183 h 6854995"/>
              <a:gd name="connsiteX73" fmla="*/ 4789 w 4254584"/>
              <a:gd name="connsiteY73" fmla="*/ 6090245 h 6854995"/>
              <a:gd name="connsiteX74" fmla="*/ 181 w 4254584"/>
              <a:gd name="connsiteY74" fmla="*/ 6066933 h 6854995"/>
              <a:gd name="connsiteX75" fmla="*/ 91 w 4254584"/>
              <a:gd name="connsiteY75" fmla="*/ 3293283 h 6854995"/>
              <a:gd name="connsiteX76" fmla="*/ 2464633 w 4254584"/>
              <a:gd name="connsiteY76" fmla="*/ 3141124 h 6854995"/>
              <a:gd name="connsiteX77" fmla="*/ 2691517 w 4254584"/>
              <a:gd name="connsiteY77" fmla="*/ 3141124 h 6854995"/>
              <a:gd name="connsiteX78" fmla="*/ 2691517 w 4254584"/>
              <a:gd name="connsiteY78" fmla="*/ 3170400 h 6854995"/>
              <a:gd name="connsiteX79" fmla="*/ 2692059 w 4254584"/>
              <a:gd name="connsiteY79" fmla="*/ 4704007 h 6854995"/>
              <a:gd name="connsiteX80" fmla="*/ 2643357 w 4254584"/>
              <a:gd name="connsiteY80" fmla="*/ 4986730 h 6854995"/>
              <a:gd name="connsiteX81" fmla="*/ 2590951 w 4254584"/>
              <a:gd name="connsiteY81" fmla="*/ 5079345 h 6854995"/>
              <a:gd name="connsiteX82" fmla="*/ 2429304 w 4254584"/>
              <a:gd name="connsiteY82" fmla="*/ 5158497 h 6854995"/>
              <a:gd name="connsiteX83" fmla="*/ 1915722 w 4254584"/>
              <a:gd name="connsiteY83" fmla="*/ 5159581 h 6854995"/>
              <a:gd name="connsiteX84" fmla="*/ 1715946 w 4254584"/>
              <a:gd name="connsiteY84" fmla="*/ 5044648 h 6854995"/>
              <a:gd name="connsiteX85" fmla="*/ 1644023 w 4254584"/>
              <a:gd name="connsiteY85" fmla="*/ 4803127 h 6854995"/>
              <a:gd name="connsiteX86" fmla="*/ 1639414 w 4254584"/>
              <a:gd name="connsiteY86" fmla="*/ 4674822 h 6854995"/>
              <a:gd name="connsiteX87" fmla="*/ 1639234 w 4254584"/>
              <a:gd name="connsiteY87" fmla="*/ 4040525 h 6854995"/>
              <a:gd name="connsiteX88" fmla="*/ 1639053 w 4254584"/>
              <a:gd name="connsiteY88" fmla="*/ 4007184 h 6854995"/>
              <a:gd name="connsiteX89" fmla="*/ 1866117 w 4254584"/>
              <a:gd name="connsiteY89" fmla="*/ 4007184 h 6854995"/>
              <a:gd name="connsiteX90" fmla="*/ 1866117 w 4254584"/>
              <a:gd name="connsiteY90" fmla="*/ 4039621 h 6854995"/>
              <a:gd name="connsiteX91" fmla="*/ 1866117 w 4254584"/>
              <a:gd name="connsiteY91" fmla="*/ 4706085 h 6854995"/>
              <a:gd name="connsiteX92" fmla="*/ 1898464 w 4254584"/>
              <a:gd name="connsiteY92" fmla="*/ 4905501 h 6854995"/>
              <a:gd name="connsiteX93" fmla="*/ 1939847 w 4254584"/>
              <a:gd name="connsiteY93" fmla="*/ 4933420 h 6854995"/>
              <a:gd name="connsiteX94" fmla="*/ 2391897 w 4254584"/>
              <a:gd name="connsiteY94" fmla="*/ 4932607 h 6854995"/>
              <a:gd name="connsiteX95" fmla="*/ 2434726 w 4254584"/>
              <a:gd name="connsiteY95" fmla="*/ 4902428 h 6854995"/>
              <a:gd name="connsiteX96" fmla="*/ 2465447 w 4254584"/>
              <a:gd name="connsiteY96" fmla="*/ 4699941 h 6854995"/>
              <a:gd name="connsiteX97" fmla="*/ 2465085 w 4254584"/>
              <a:gd name="connsiteY97" fmla="*/ 3800630 h 6854995"/>
              <a:gd name="connsiteX98" fmla="*/ 2464633 w 4254584"/>
              <a:gd name="connsiteY98" fmla="*/ 3174375 h 6854995"/>
              <a:gd name="connsiteX99" fmla="*/ 2464633 w 4254584"/>
              <a:gd name="connsiteY99" fmla="*/ 3141124 h 6854995"/>
              <a:gd name="connsiteX100" fmla="*/ 4029866 w 4254584"/>
              <a:gd name="connsiteY100" fmla="*/ 2297925 h 6854995"/>
              <a:gd name="connsiteX101" fmla="*/ 4253677 w 4254584"/>
              <a:gd name="connsiteY101" fmla="*/ 2297925 h 6854995"/>
              <a:gd name="connsiteX102" fmla="*/ 4253587 w 4254584"/>
              <a:gd name="connsiteY102" fmla="*/ 5429474 h 6854995"/>
              <a:gd name="connsiteX103" fmla="*/ 4044504 w 4254584"/>
              <a:gd name="connsiteY103" fmla="*/ 5429384 h 6854995"/>
              <a:gd name="connsiteX104" fmla="*/ 4029866 w 4254584"/>
              <a:gd name="connsiteY104" fmla="*/ 5428209 h 6854995"/>
              <a:gd name="connsiteX105" fmla="*/ 4029866 w 4254584"/>
              <a:gd name="connsiteY105" fmla="*/ 2297925 h 6854995"/>
              <a:gd name="connsiteX106" fmla="*/ 2164212 w 4254584"/>
              <a:gd name="connsiteY106" fmla="*/ 1962751 h 6854995"/>
              <a:gd name="connsiteX107" fmla="*/ 2405993 w 4254584"/>
              <a:gd name="connsiteY107" fmla="*/ 2067428 h 6854995"/>
              <a:gd name="connsiteX108" fmla="*/ 2597908 w 4254584"/>
              <a:gd name="connsiteY108" fmla="*/ 2388010 h 6854995"/>
              <a:gd name="connsiteX109" fmla="*/ 2683746 w 4254584"/>
              <a:gd name="connsiteY109" fmla="*/ 2833193 h 6854995"/>
              <a:gd name="connsiteX110" fmla="*/ 2682120 w 4254584"/>
              <a:gd name="connsiteY110" fmla="*/ 2842228 h 6854995"/>
              <a:gd name="connsiteX111" fmla="*/ 2459303 w 4254584"/>
              <a:gd name="connsiteY111" fmla="*/ 2842228 h 6854995"/>
              <a:gd name="connsiteX112" fmla="*/ 2440418 w 4254584"/>
              <a:gd name="connsiteY112" fmla="*/ 2697207 h 6854995"/>
              <a:gd name="connsiteX113" fmla="*/ 2331991 w 4254584"/>
              <a:gd name="connsiteY113" fmla="*/ 2346446 h 6854995"/>
              <a:gd name="connsiteX114" fmla="*/ 2235311 w 4254584"/>
              <a:gd name="connsiteY114" fmla="*/ 2219948 h 6854995"/>
              <a:gd name="connsiteX115" fmla="*/ 2093723 w 4254584"/>
              <a:gd name="connsiteY115" fmla="*/ 2218954 h 6854995"/>
              <a:gd name="connsiteX116" fmla="*/ 1974454 w 4254584"/>
              <a:gd name="connsiteY116" fmla="*/ 2391263 h 6854995"/>
              <a:gd name="connsiteX117" fmla="*/ 1873888 w 4254584"/>
              <a:gd name="connsiteY117" fmla="*/ 2816115 h 6854995"/>
              <a:gd name="connsiteX118" fmla="*/ 1866840 w 4254584"/>
              <a:gd name="connsiteY118" fmla="*/ 3118355 h 6854995"/>
              <a:gd name="connsiteX119" fmla="*/ 1866569 w 4254584"/>
              <a:gd name="connsiteY119" fmla="*/ 3675218 h 6854995"/>
              <a:gd name="connsiteX120" fmla="*/ 1866659 w 4254584"/>
              <a:gd name="connsiteY120" fmla="*/ 3709101 h 6854995"/>
              <a:gd name="connsiteX121" fmla="*/ 1639053 w 4254584"/>
              <a:gd name="connsiteY121" fmla="*/ 3709101 h 6854995"/>
              <a:gd name="connsiteX122" fmla="*/ 1639053 w 4254584"/>
              <a:gd name="connsiteY122" fmla="*/ 3679916 h 6854995"/>
              <a:gd name="connsiteX123" fmla="*/ 1639324 w 4254584"/>
              <a:gd name="connsiteY123" fmla="*/ 2975864 h 6854995"/>
              <a:gd name="connsiteX124" fmla="*/ 1750372 w 4254584"/>
              <a:gd name="connsiteY124" fmla="*/ 2339218 h 6854995"/>
              <a:gd name="connsiteX125" fmla="*/ 1922770 w 4254584"/>
              <a:gd name="connsiteY125" fmla="*/ 2068150 h 6854995"/>
              <a:gd name="connsiteX126" fmla="*/ 2164212 w 4254584"/>
              <a:gd name="connsiteY126" fmla="*/ 1962751 h 6854995"/>
              <a:gd name="connsiteX127" fmla="*/ 1084450 w 4254584"/>
              <a:gd name="connsiteY127" fmla="*/ 1669231 h 6854995"/>
              <a:gd name="connsiteX128" fmla="*/ 1259920 w 4254584"/>
              <a:gd name="connsiteY128" fmla="*/ 1804042 h 6854995"/>
              <a:gd name="connsiteX129" fmla="*/ 1176793 w 4254584"/>
              <a:gd name="connsiteY129" fmla="*/ 1987554 h 6854995"/>
              <a:gd name="connsiteX130" fmla="*/ 1069360 w 4254584"/>
              <a:gd name="connsiteY130" fmla="*/ 2621038 h 6854995"/>
              <a:gd name="connsiteX131" fmla="*/ 1067011 w 4254584"/>
              <a:gd name="connsiteY131" fmla="*/ 2709135 h 6854995"/>
              <a:gd name="connsiteX132" fmla="*/ 1066830 w 4254584"/>
              <a:gd name="connsiteY132" fmla="*/ 5322041 h 6854995"/>
              <a:gd name="connsiteX133" fmla="*/ 1118152 w 4254584"/>
              <a:gd name="connsiteY133" fmla="*/ 5574134 h 6854995"/>
              <a:gd name="connsiteX134" fmla="*/ 1215917 w 4254584"/>
              <a:gd name="connsiteY134" fmla="*/ 5703162 h 6854995"/>
              <a:gd name="connsiteX135" fmla="*/ 1363378 w 4254584"/>
              <a:gd name="connsiteY135" fmla="*/ 5757195 h 6854995"/>
              <a:gd name="connsiteX136" fmla="*/ 2936832 w 4254584"/>
              <a:gd name="connsiteY136" fmla="*/ 5757104 h 6854995"/>
              <a:gd name="connsiteX137" fmla="*/ 3117454 w 4254584"/>
              <a:gd name="connsiteY137" fmla="*/ 5671989 h 6854995"/>
              <a:gd name="connsiteX138" fmla="*/ 3232115 w 4254584"/>
              <a:gd name="connsiteY138" fmla="*/ 5378604 h 6854995"/>
              <a:gd name="connsiteX139" fmla="*/ 3233380 w 4254584"/>
              <a:gd name="connsiteY139" fmla="*/ 5309030 h 6854995"/>
              <a:gd name="connsiteX140" fmla="*/ 3232928 w 4254584"/>
              <a:gd name="connsiteY140" fmla="*/ 3068209 h 6854995"/>
              <a:gd name="connsiteX141" fmla="*/ 3232838 w 4254584"/>
              <a:gd name="connsiteY141" fmla="*/ 3031434 h 6854995"/>
              <a:gd name="connsiteX142" fmla="*/ 3458276 w 4254584"/>
              <a:gd name="connsiteY142" fmla="*/ 3031434 h 6854995"/>
              <a:gd name="connsiteX143" fmla="*/ 3459631 w 4254584"/>
              <a:gd name="connsiteY143" fmla="*/ 3060529 h 6854995"/>
              <a:gd name="connsiteX144" fmla="*/ 3458998 w 4254584"/>
              <a:gd name="connsiteY144" fmla="*/ 5336137 h 6854995"/>
              <a:gd name="connsiteX145" fmla="*/ 3283979 w 4254584"/>
              <a:gd name="connsiteY145" fmla="*/ 5822973 h 6854995"/>
              <a:gd name="connsiteX146" fmla="*/ 2924635 w 4254584"/>
              <a:gd name="connsiteY146" fmla="*/ 5984259 h 6854995"/>
              <a:gd name="connsiteX147" fmla="*/ 1394008 w 4254584"/>
              <a:gd name="connsiteY147" fmla="*/ 5986246 h 6854995"/>
              <a:gd name="connsiteX148" fmla="*/ 962921 w 4254584"/>
              <a:gd name="connsiteY148" fmla="*/ 5756833 h 6854995"/>
              <a:gd name="connsiteX149" fmla="*/ 841664 w 4254584"/>
              <a:gd name="connsiteY149" fmla="*/ 5363605 h 6854995"/>
              <a:gd name="connsiteX150" fmla="*/ 840760 w 4254584"/>
              <a:gd name="connsiteY150" fmla="*/ 4782708 h 6854995"/>
              <a:gd name="connsiteX151" fmla="*/ 840670 w 4254584"/>
              <a:gd name="connsiteY151" fmla="*/ 2705250 h 6854995"/>
              <a:gd name="connsiteX152" fmla="*/ 877264 w 4254584"/>
              <a:gd name="connsiteY152" fmla="*/ 2204769 h 6854995"/>
              <a:gd name="connsiteX153" fmla="*/ 1070806 w 4254584"/>
              <a:gd name="connsiteY153" fmla="*/ 1691458 h 6854995"/>
              <a:gd name="connsiteX154" fmla="*/ 1084450 w 4254584"/>
              <a:gd name="connsiteY154" fmla="*/ 1669231 h 6854995"/>
              <a:gd name="connsiteX155" fmla="*/ 2157474 w 4254584"/>
              <a:gd name="connsiteY155" fmla="*/ 1487493 h 6854995"/>
              <a:gd name="connsiteX156" fmla="*/ 2522461 w 4254584"/>
              <a:gd name="connsiteY156" fmla="*/ 1593603 h 6854995"/>
              <a:gd name="connsiteX157" fmla="*/ 2911623 w 4254584"/>
              <a:gd name="connsiteY157" fmla="*/ 2035352 h 6854995"/>
              <a:gd name="connsiteX158" fmla="*/ 3077065 w 4254584"/>
              <a:gd name="connsiteY158" fmla="*/ 2654109 h 6854995"/>
              <a:gd name="connsiteX159" fmla="*/ 3084745 w 4254584"/>
              <a:gd name="connsiteY159" fmla="*/ 2921561 h 6854995"/>
              <a:gd name="connsiteX160" fmla="*/ 3085106 w 4254584"/>
              <a:gd name="connsiteY160" fmla="*/ 3877253 h 6854995"/>
              <a:gd name="connsiteX161" fmla="*/ 3085016 w 4254584"/>
              <a:gd name="connsiteY161" fmla="*/ 3909872 h 6854995"/>
              <a:gd name="connsiteX162" fmla="*/ 2874487 w 4254584"/>
              <a:gd name="connsiteY162" fmla="*/ 3909872 h 6854995"/>
              <a:gd name="connsiteX163" fmla="*/ 2874487 w 4254584"/>
              <a:gd name="connsiteY163" fmla="*/ 3876982 h 6854995"/>
              <a:gd name="connsiteX164" fmla="*/ 2874758 w 4254584"/>
              <a:gd name="connsiteY164" fmla="*/ 2915869 h 6854995"/>
              <a:gd name="connsiteX165" fmla="*/ 2826057 w 4254584"/>
              <a:gd name="connsiteY165" fmla="*/ 2411323 h 6854995"/>
              <a:gd name="connsiteX166" fmla="*/ 2562579 w 4254584"/>
              <a:gd name="connsiteY166" fmla="*/ 1898283 h 6854995"/>
              <a:gd name="connsiteX167" fmla="*/ 2156972 w 4254584"/>
              <a:gd name="connsiteY167" fmla="*/ 1703837 h 6854995"/>
              <a:gd name="connsiteX168" fmla="*/ 1825367 w 4254584"/>
              <a:gd name="connsiteY168" fmla="*/ 1826902 h 6854995"/>
              <a:gd name="connsiteX169" fmla="*/ 1556829 w 4254584"/>
              <a:gd name="connsiteY169" fmla="*/ 2198173 h 6854995"/>
              <a:gd name="connsiteX170" fmla="*/ 1437198 w 4254584"/>
              <a:gd name="connsiteY170" fmla="*/ 2848373 h 6854995"/>
              <a:gd name="connsiteX171" fmla="*/ 1437289 w 4254584"/>
              <a:gd name="connsiteY171" fmla="*/ 3032428 h 6854995"/>
              <a:gd name="connsiteX172" fmla="*/ 1227302 w 4254584"/>
              <a:gd name="connsiteY172" fmla="*/ 3032428 h 6854995"/>
              <a:gd name="connsiteX173" fmla="*/ 1224953 w 4254584"/>
              <a:gd name="connsiteY173" fmla="*/ 3024025 h 6854995"/>
              <a:gd name="connsiteX174" fmla="*/ 1284949 w 4254584"/>
              <a:gd name="connsiteY174" fmla="*/ 2336056 h 6854995"/>
              <a:gd name="connsiteX175" fmla="*/ 1618904 w 4254584"/>
              <a:gd name="connsiteY175" fmla="*/ 1726065 h 6854995"/>
              <a:gd name="connsiteX176" fmla="*/ 2026950 w 4254584"/>
              <a:gd name="connsiteY176" fmla="*/ 1500175 h 6854995"/>
              <a:gd name="connsiteX177" fmla="*/ 2157474 w 4254584"/>
              <a:gd name="connsiteY177" fmla="*/ 1487493 h 6854995"/>
              <a:gd name="connsiteX178" fmla="*/ 2190889 w 4254584"/>
              <a:gd name="connsiteY178" fmla="*/ 1008621 h 6854995"/>
              <a:gd name="connsiteX179" fmla="*/ 2862199 w 4254584"/>
              <a:gd name="connsiteY179" fmla="*/ 1258744 h 6854995"/>
              <a:gd name="connsiteX180" fmla="*/ 3382919 w 4254584"/>
              <a:gd name="connsiteY180" fmla="*/ 2040954 h 6854995"/>
              <a:gd name="connsiteX181" fmla="*/ 3457372 w 4254584"/>
              <a:gd name="connsiteY181" fmla="*/ 2627362 h 6854995"/>
              <a:gd name="connsiteX182" fmla="*/ 3459450 w 4254584"/>
              <a:gd name="connsiteY182" fmla="*/ 2680762 h 6854995"/>
              <a:gd name="connsiteX183" fmla="*/ 3459541 w 4254584"/>
              <a:gd name="connsiteY183" fmla="*/ 2733078 h 6854995"/>
              <a:gd name="connsiteX184" fmla="*/ 3231302 w 4254584"/>
              <a:gd name="connsiteY184" fmla="*/ 2733078 h 6854995"/>
              <a:gd name="connsiteX185" fmla="*/ 3231392 w 4254584"/>
              <a:gd name="connsiteY185" fmla="*/ 2621308 h 6854995"/>
              <a:gd name="connsiteX186" fmla="*/ 2916683 w 4254584"/>
              <a:gd name="connsiteY186" fmla="*/ 1627848 h 6854995"/>
              <a:gd name="connsiteX187" fmla="*/ 2325847 w 4254584"/>
              <a:gd name="connsiteY187" fmla="*/ 1253052 h 6854995"/>
              <a:gd name="connsiteX188" fmla="*/ 1593333 w 4254584"/>
              <a:gd name="connsiteY188" fmla="*/ 1431323 h 6854995"/>
              <a:gd name="connsiteX189" fmla="*/ 1436566 w 4254584"/>
              <a:gd name="connsiteY189" fmla="*/ 1566224 h 6854995"/>
              <a:gd name="connsiteX190" fmla="*/ 1262089 w 4254584"/>
              <a:gd name="connsiteY190" fmla="*/ 1432770 h 6854995"/>
              <a:gd name="connsiteX191" fmla="*/ 1265703 w 4254584"/>
              <a:gd name="connsiteY191" fmla="*/ 1424276 h 6854995"/>
              <a:gd name="connsiteX192" fmla="*/ 1941655 w 4254584"/>
              <a:gd name="connsiteY192" fmla="*/ 1029150 h 6854995"/>
              <a:gd name="connsiteX193" fmla="*/ 2190889 w 4254584"/>
              <a:gd name="connsiteY193" fmla="*/ 1008621 h 6854995"/>
              <a:gd name="connsiteX194" fmla="*/ 2853344 w 4254584"/>
              <a:gd name="connsiteY194" fmla="*/ 657607 h 6854995"/>
              <a:gd name="connsiteX195" fmla="*/ 3014629 w 4254584"/>
              <a:gd name="connsiteY195" fmla="*/ 752571 h 6854995"/>
              <a:gd name="connsiteX196" fmla="*/ 3805061 w 4254584"/>
              <a:gd name="connsiteY196" fmla="*/ 1914003 h 6854995"/>
              <a:gd name="connsiteX197" fmla="*/ 3848341 w 4254584"/>
              <a:gd name="connsiteY197" fmla="*/ 2408340 h 6854995"/>
              <a:gd name="connsiteX198" fmla="*/ 3850149 w 4254584"/>
              <a:gd name="connsiteY198" fmla="*/ 2707869 h 6854995"/>
              <a:gd name="connsiteX199" fmla="*/ 3850239 w 4254584"/>
              <a:gd name="connsiteY199" fmla="*/ 3307379 h 6854995"/>
              <a:gd name="connsiteX200" fmla="*/ 3850239 w 4254584"/>
              <a:gd name="connsiteY200" fmla="*/ 3340270 h 6854995"/>
              <a:gd name="connsiteX201" fmla="*/ 3623807 w 4254584"/>
              <a:gd name="connsiteY201" fmla="*/ 3340270 h 6854995"/>
              <a:gd name="connsiteX202" fmla="*/ 3623807 w 4254584"/>
              <a:gd name="connsiteY202" fmla="*/ 3308012 h 6854995"/>
              <a:gd name="connsiteX203" fmla="*/ 3623085 w 4254584"/>
              <a:gd name="connsiteY203" fmla="*/ 2494358 h 6854995"/>
              <a:gd name="connsiteX204" fmla="*/ 3606188 w 4254584"/>
              <a:gd name="connsiteY204" fmla="*/ 2104925 h 6854995"/>
              <a:gd name="connsiteX205" fmla="*/ 2792264 w 4254584"/>
              <a:gd name="connsiteY205" fmla="*/ 887201 h 6854995"/>
              <a:gd name="connsiteX206" fmla="*/ 2773018 w 4254584"/>
              <a:gd name="connsiteY206" fmla="*/ 875816 h 6854995"/>
              <a:gd name="connsiteX207" fmla="*/ 2853344 w 4254584"/>
              <a:gd name="connsiteY207" fmla="*/ 657607 h 6854995"/>
              <a:gd name="connsiteX208" fmla="*/ 2115858 w 4254584"/>
              <a:gd name="connsiteY208" fmla="*/ 488847 h 6854995"/>
              <a:gd name="connsiteX209" fmla="*/ 2549207 w 4254584"/>
              <a:gd name="connsiteY209" fmla="*/ 546561 h 6854995"/>
              <a:gd name="connsiteX210" fmla="*/ 2575500 w 4254584"/>
              <a:gd name="connsiteY210" fmla="*/ 554151 h 6854995"/>
              <a:gd name="connsiteX211" fmla="*/ 2537280 w 4254584"/>
              <a:gd name="connsiteY211" fmla="*/ 659505 h 6854995"/>
              <a:gd name="connsiteX212" fmla="*/ 2499240 w 4254584"/>
              <a:gd name="connsiteY212" fmla="*/ 762782 h 6854995"/>
              <a:gd name="connsiteX213" fmla="*/ 2300006 w 4254584"/>
              <a:gd name="connsiteY213" fmla="*/ 728085 h 6854995"/>
              <a:gd name="connsiteX214" fmla="*/ 1521681 w 4254584"/>
              <a:gd name="connsiteY214" fmla="*/ 865336 h 6854995"/>
              <a:gd name="connsiteX215" fmla="*/ 734050 w 4254584"/>
              <a:gd name="connsiteY215" fmla="*/ 1821209 h 6854995"/>
              <a:gd name="connsiteX216" fmla="*/ 661766 w 4254584"/>
              <a:gd name="connsiteY216" fmla="*/ 2431472 h 6854995"/>
              <a:gd name="connsiteX217" fmla="*/ 658423 w 4254584"/>
              <a:gd name="connsiteY217" fmla="*/ 2500775 h 6854995"/>
              <a:gd name="connsiteX218" fmla="*/ 658694 w 4254584"/>
              <a:gd name="connsiteY218" fmla="*/ 4257018 h 6854995"/>
              <a:gd name="connsiteX219" fmla="*/ 658603 w 4254584"/>
              <a:gd name="connsiteY219" fmla="*/ 4293883 h 6854995"/>
              <a:gd name="connsiteX220" fmla="*/ 431178 w 4254584"/>
              <a:gd name="connsiteY220" fmla="*/ 4293883 h 6854995"/>
              <a:gd name="connsiteX221" fmla="*/ 431178 w 4254584"/>
              <a:gd name="connsiteY221" fmla="*/ 4260903 h 6854995"/>
              <a:gd name="connsiteX222" fmla="*/ 432172 w 4254584"/>
              <a:gd name="connsiteY222" fmla="*/ 2488667 h 6854995"/>
              <a:gd name="connsiteX223" fmla="*/ 449611 w 4254584"/>
              <a:gd name="connsiteY223" fmla="*/ 2061375 h 6854995"/>
              <a:gd name="connsiteX224" fmla="*/ 1423645 w 4254584"/>
              <a:gd name="connsiteY224" fmla="*/ 662306 h 6854995"/>
              <a:gd name="connsiteX225" fmla="*/ 2115858 w 4254584"/>
              <a:gd name="connsiteY225" fmla="*/ 488847 h 6854995"/>
              <a:gd name="connsiteX226" fmla="*/ 1262902 w 4254584"/>
              <a:gd name="connsiteY226" fmla="*/ 186674 h 6854995"/>
              <a:gd name="connsiteX227" fmla="*/ 1340518 w 4254584"/>
              <a:gd name="connsiteY227" fmla="*/ 397835 h 6854995"/>
              <a:gd name="connsiteX228" fmla="*/ 1314405 w 4254584"/>
              <a:gd name="connsiteY228" fmla="*/ 411027 h 6854995"/>
              <a:gd name="connsiteX229" fmla="*/ 253629 w 4254584"/>
              <a:gd name="connsiteY229" fmla="*/ 1811903 h 6854995"/>
              <a:gd name="connsiteX230" fmla="*/ 227968 w 4254584"/>
              <a:gd name="connsiteY230" fmla="*/ 2163657 h 6854995"/>
              <a:gd name="connsiteX231" fmla="*/ 227154 w 4254584"/>
              <a:gd name="connsiteY231" fmla="*/ 2449814 h 6854995"/>
              <a:gd name="connsiteX232" fmla="*/ 227064 w 4254584"/>
              <a:gd name="connsiteY232" fmla="*/ 2963757 h 6854995"/>
              <a:gd name="connsiteX233" fmla="*/ 227064 w 4254584"/>
              <a:gd name="connsiteY233" fmla="*/ 2998725 h 6854995"/>
              <a:gd name="connsiteX234" fmla="*/ 0 w 4254584"/>
              <a:gd name="connsiteY234" fmla="*/ 2998725 h 6854995"/>
              <a:gd name="connsiteX235" fmla="*/ 90 w 4254584"/>
              <a:gd name="connsiteY235" fmla="*/ 2034991 h 6854995"/>
              <a:gd name="connsiteX236" fmla="*/ 15180 w 4254584"/>
              <a:gd name="connsiteY236" fmla="*/ 1883916 h 6854995"/>
              <a:gd name="connsiteX237" fmla="*/ 819617 w 4254584"/>
              <a:gd name="connsiteY237" fmla="*/ 453494 h 6854995"/>
              <a:gd name="connsiteX238" fmla="*/ 1238416 w 4254584"/>
              <a:gd name="connsiteY238" fmla="*/ 197336 h 6854995"/>
              <a:gd name="connsiteX239" fmla="*/ 1262902 w 4254584"/>
              <a:gd name="connsiteY239" fmla="*/ 186674 h 6854995"/>
              <a:gd name="connsiteX240" fmla="*/ 2033817 w 4254584"/>
              <a:gd name="connsiteY240" fmla="*/ 0 h 6854995"/>
              <a:gd name="connsiteX241" fmla="*/ 2140889 w 4254584"/>
              <a:gd name="connsiteY241" fmla="*/ 181 h 6854995"/>
              <a:gd name="connsiteX242" fmla="*/ 2173959 w 4254584"/>
              <a:gd name="connsiteY242" fmla="*/ 5692 h 6854995"/>
              <a:gd name="connsiteX243" fmla="*/ 3276570 w 4254584"/>
              <a:gd name="connsiteY243" fmla="*/ 344526 h 6854995"/>
              <a:gd name="connsiteX244" fmla="*/ 4215366 w 4254584"/>
              <a:gd name="connsiteY244" fmla="*/ 1741337 h 6854995"/>
              <a:gd name="connsiteX245" fmla="*/ 4243738 w 4254584"/>
              <a:gd name="connsiteY245" fmla="*/ 1950691 h 6854995"/>
              <a:gd name="connsiteX246" fmla="*/ 4246449 w 4254584"/>
              <a:gd name="connsiteY246" fmla="*/ 1997043 h 6854995"/>
              <a:gd name="connsiteX247" fmla="*/ 4023541 w 4254584"/>
              <a:gd name="connsiteY247" fmla="*/ 1997043 h 6854995"/>
              <a:gd name="connsiteX248" fmla="*/ 3223893 w 4254584"/>
              <a:gd name="connsiteY248" fmla="*/ 577915 h 6854995"/>
              <a:gd name="connsiteX249" fmla="*/ 1618452 w 4254584"/>
              <a:gd name="connsiteY249" fmla="*/ 295463 h 6854995"/>
              <a:gd name="connsiteX250" fmla="*/ 1580141 w 4254584"/>
              <a:gd name="connsiteY250" fmla="*/ 192277 h 6854995"/>
              <a:gd name="connsiteX251" fmla="*/ 1540475 w 4254584"/>
              <a:gd name="connsiteY251" fmla="*/ 82495 h 6854995"/>
              <a:gd name="connsiteX252" fmla="*/ 1734740 w 4254584"/>
              <a:gd name="connsiteY252" fmla="*/ 38943 h 6854995"/>
              <a:gd name="connsiteX253" fmla="*/ 2013126 w 4254584"/>
              <a:gd name="connsiteY253" fmla="*/ 4066 h 6854995"/>
              <a:gd name="connsiteX254" fmla="*/ 2033817 w 4254584"/>
              <a:gd name="connsiteY254" fmla="*/ 0 h 68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4254584" h="6854995">
                <a:moveTo>
                  <a:pt x="432895" y="4593322"/>
                </a:moveTo>
                <a:cubicBezTo>
                  <a:pt x="509245" y="4593322"/>
                  <a:pt x="582162" y="4593322"/>
                  <a:pt x="658694" y="4593322"/>
                </a:cubicBezTo>
                <a:cubicBezTo>
                  <a:pt x="658694" y="4605701"/>
                  <a:pt x="658694" y="4616995"/>
                  <a:pt x="658694" y="4628290"/>
                </a:cubicBezTo>
                <a:cubicBezTo>
                  <a:pt x="658694" y="4969021"/>
                  <a:pt x="658784" y="5309843"/>
                  <a:pt x="658603" y="5650574"/>
                </a:cubicBezTo>
                <a:cubicBezTo>
                  <a:pt x="658513" y="5765417"/>
                  <a:pt x="682277" y="5874115"/>
                  <a:pt x="744080" y="5971879"/>
                </a:cubicBezTo>
                <a:cubicBezTo>
                  <a:pt x="829647" y="6107323"/>
                  <a:pt x="949007" y="6182228"/>
                  <a:pt x="1114267" y="6180420"/>
                </a:cubicBezTo>
                <a:cubicBezTo>
                  <a:pt x="1353168" y="6177800"/>
                  <a:pt x="1592159" y="6179697"/>
                  <a:pt x="1831150" y="6179697"/>
                </a:cubicBezTo>
                <a:cubicBezTo>
                  <a:pt x="1841812" y="6179697"/>
                  <a:pt x="1852383" y="6179697"/>
                  <a:pt x="1865124" y="6179697"/>
                </a:cubicBezTo>
                <a:cubicBezTo>
                  <a:pt x="1865124" y="6254693"/>
                  <a:pt x="1865124" y="6328152"/>
                  <a:pt x="1865124" y="6404683"/>
                </a:cubicBezTo>
                <a:cubicBezTo>
                  <a:pt x="1854190" y="6405226"/>
                  <a:pt x="1842986" y="6406219"/>
                  <a:pt x="1831873" y="6406219"/>
                </a:cubicBezTo>
                <a:cubicBezTo>
                  <a:pt x="1594689" y="6406310"/>
                  <a:pt x="1357505" y="6404413"/>
                  <a:pt x="1120321" y="6406761"/>
                </a:cubicBezTo>
                <a:cubicBezTo>
                  <a:pt x="840128" y="6409473"/>
                  <a:pt x="647580" y="6273216"/>
                  <a:pt x="519907" y="6033502"/>
                </a:cubicBezTo>
                <a:cubicBezTo>
                  <a:pt x="457200" y="5915588"/>
                  <a:pt x="431178" y="5787735"/>
                  <a:pt x="431178" y="5654460"/>
                </a:cubicBezTo>
                <a:cubicBezTo>
                  <a:pt x="431268" y="5309211"/>
                  <a:pt x="431178" y="4963961"/>
                  <a:pt x="431268" y="4618802"/>
                </a:cubicBezTo>
                <a:cubicBezTo>
                  <a:pt x="431268" y="4610941"/>
                  <a:pt x="432172" y="4603081"/>
                  <a:pt x="432895" y="4593322"/>
                </a:cubicBezTo>
                <a:close/>
                <a:moveTo>
                  <a:pt x="3623807" y="3639165"/>
                </a:moveTo>
                <a:cubicBezTo>
                  <a:pt x="3699887" y="3639165"/>
                  <a:pt x="3772713" y="3639165"/>
                  <a:pt x="3848612" y="3639165"/>
                </a:cubicBezTo>
                <a:cubicBezTo>
                  <a:pt x="3849245" y="3649104"/>
                  <a:pt x="3850329" y="3658411"/>
                  <a:pt x="3850329" y="3667808"/>
                </a:cubicBezTo>
                <a:cubicBezTo>
                  <a:pt x="3850419" y="4328127"/>
                  <a:pt x="3850510" y="4988357"/>
                  <a:pt x="3850329" y="5648677"/>
                </a:cubicBezTo>
                <a:cubicBezTo>
                  <a:pt x="3850238" y="5866434"/>
                  <a:pt x="3783646" y="6059434"/>
                  <a:pt x="3630855" y="6217737"/>
                </a:cubicBezTo>
                <a:cubicBezTo>
                  <a:pt x="3509868" y="6343060"/>
                  <a:pt x="3361053" y="6407303"/>
                  <a:pt x="3185943" y="6407394"/>
                </a:cubicBezTo>
                <a:cubicBezTo>
                  <a:pt x="2853253" y="6407575"/>
                  <a:pt x="2520654" y="6407484"/>
                  <a:pt x="2187964" y="6407394"/>
                </a:cubicBezTo>
                <a:cubicBezTo>
                  <a:pt x="2180916" y="6407394"/>
                  <a:pt x="2173959" y="6406581"/>
                  <a:pt x="2165104" y="6405948"/>
                </a:cubicBezTo>
                <a:cubicBezTo>
                  <a:pt x="2165104" y="6330682"/>
                  <a:pt x="2165104" y="6256410"/>
                  <a:pt x="2165104" y="6179245"/>
                </a:cubicBezTo>
                <a:cubicBezTo>
                  <a:pt x="2176489" y="6179245"/>
                  <a:pt x="2186880" y="6179245"/>
                  <a:pt x="2197361" y="6179245"/>
                </a:cubicBezTo>
                <a:cubicBezTo>
                  <a:pt x="2516678" y="6179245"/>
                  <a:pt x="2835995" y="6176716"/>
                  <a:pt x="3155222" y="6180149"/>
                </a:cubicBezTo>
                <a:cubicBezTo>
                  <a:pt x="3360691" y="6182408"/>
                  <a:pt x="3492159" y="6080396"/>
                  <a:pt x="3574925" y="5902395"/>
                </a:cubicBezTo>
                <a:cubicBezTo>
                  <a:pt x="3612783" y="5820985"/>
                  <a:pt x="3624620" y="5733882"/>
                  <a:pt x="3624530" y="5644430"/>
                </a:cubicBezTo>
                <a:cubicBezTo>
                  <a:pt x="3623988" y="5118017"/>
                  <a:pt x="3624078" y="4591515"/>
                  <a:pt x="3623988" y="4065102"/>
                </a:cubicBezTo>
                <a:cubicBezTo>
                  <a:pt x="3623988" y="3933905"/>
                  <a:pt x="3623897" y="3802799"/>
                  <a:pt x="3623897" y="3671603"/>
                </a:cubicBezTo>
                <a:cubicBezTo>
                  <a:pt x="3623807" y="3661844"/>
                  <a:pt x="3623807" y="3652086"/>
                  <a:pt x="3623807" y="3639165"/>
                </a:cubicBezTo>
                <a:close/>
                <a:moveTo>
                  <a:pt x="1224501" y="3331865"/>
                </a:moveTo>
                <a:cubicBezTo>
                  <a:pt x="1295340" y="3331865"/>
                  <a:pt x="1363468" y="3331865"/>
                  <a:pt x="1435391" y="3331865"/>
                </a:cubicBezTo>
                <a:cubicBezTo>
                  <a:pt x="1435391" y="3343612"/>
                  <a:pt x="1435391" y="3354815"/>
                  <a:pt x="1435391" y="3366110"/>
                </a:cubicBezTo>
                <a:cubicBezTo>
                  <a:pt x="1435572" y="3887191"/>
                  <a:pt x="1435752" y="4408363"/>
                  <a:pt x="1435933" y="4929444"/>
                </a:cubicBezTo>
                <a:cubicBezTo>
                  <a:pt x="1435933" y="5021427"/>
                  <a:pt x="1447137" y="5111602"/>
                  <a:pt x="1489153" y="5194548"/>
                </a:cubicBezTo>
                <a:cubicBezTo>
                  <a:pt x="1506591" y="5229064"/>
                  <a:pt x="1529813" y="5261864"/>
                  <a:pt x="1555564" y="5290687"/>
                </a:cubicBezTo>
                <a:cubicBezTo>
                  <a:pt x="1591526" y="5330895"/>
                  <a:pt x="1638692" y="5348966"/>
                  <a:pt x="1693989" y="5348876"/>
                </a:cubicBezTo>
                <a:cubicBezTo>
                  <a:pt x="1999030" y="5348424"/>
                  <a:pt x="2304071" y="5348244"/>
                  <a:pt x="2609022" y="5350051"/>
                </a:cubicBezTo>
                <a:cubicBezTo>
                  <a:pt x="2677511" y="5350502"/>
                  <a:pt x="2729556" y="5323757"/>
                  <a:pt x="2771662" y="5273068"/>
                </a:cubicBezTo>
                <a:cubicBezTo>
                  <a:pt x="2822081" y="5212529"/>
                  <a:pt x="2849549" y="5141058"/>
                  <a:pt x="2862470" y="5064526"/>
                </a:cubicBezTo>
                <a:cubicBezTo>
                  <a:pt x="2869969" y="5019891"/>
                  <a:pt x="2873764" y="4974171"/>
                  <a:pt x="2873945" y="4928902"/>
                </a:cubicBezTo>
                <a:cubicBezTo>
                  <a:pt x="2875029" y="4700483"/>
                  <a:pt x="2874487" y="4472064"/>
                  <a:pt x="2874487" y="4243645"/>
                </a:cubicBezTo>
                <a:cubicBezTo>
                  <a:pt x="2874487" y="4233163"/>
                  <a:pt x="2874487" y="4222592"/>
                  <a:pt x="2874487" y="4209038"/>
                </a:cubicBezTo>
                <a:cubicBezTo>
                  <a:pt x="2945597" y="4209038"/>
                  <a:pt x="3013183" y="4209038"/>
                  <a:pt x="3083570" y="4209038"/>
                </a:cubicBezTo>
                <a:cubicBezTo>
                  <a:pt x="3084112" y="4219158"/>
                  <a:pt x="3084925" y="4228555"/>
                  <a:pt x="3084925" y="4237952"/>
                </a:cubicBezTo>
                <a:cubicBezTo>
                  <a:pt x="3085016" y="4469986"/>
                  <a:pt x="3084745" y="4701929"/>
                  <a:pt x="3085106" y="4933962"/>
                </a:cubicBezTo>
                <a:cubicBezTo>
                  <a:pt x="3085377" y="5076634"/>
                  <a:pt x="3058632" y="5212800"/>
                  <a:pt x="2985353" y="5336587"/>
                </a:cubicBezTo>
                <a:cubicBezTo>
                  <a:pt x="2916683" y="5452695"/>
                  <a:pt x="2822171" y="5536545"/>
                  <a:pt x="2684469" y="5560489"/>
                </a:cubicBezTo>
                <a:cubicBezTo>
                  <a:pt x="2662693" y="5564284"/>
                  <a:pt x="2640104" y="5564555"/>
                  <a:pt x="2617877" y="5564555"/>
                </a:cubicBezTo>
                <a:cubicBezTo>
                  <a:pt x="2316450" y="5564736"/>
                  <a:pt x="2014933" y="5562025"/>
                  <a:pt x="1713506" y="5565459"/>
                </a:cubicBezTo>
                <a:cubicBezTo>
                  <a:pt x="1546890" y="5567356"/>
                  <a:pt x="1426898" y="5492903"/>
                  <a:pt x="1338349" y="5359176"/>
                </a:cubicBezTo>
                <a:cubicBezTo>
                  <a:pt x="1264528" y="5247678"/>
                  <a:pt x="1229922" y="5121992"/>
                  <a:pt x="1227121" y="4989802"/>
                </a:cubicBezTo>
                <a:cubicBezTo>
                  <a:pt x="1222965" y="4796260"/>
                  <a:pt x="1225043" y="4602537"/>
                  <a:pt x="1224862" y="4408905"/>
                </a:cubicBezTo>
                <a:cubicBezTo>
                  <a:pt x="1224591" y="4061759"/>
                  <a:pt x="1224591" y="3714702"/>
                  <a:pt x="1224501" y="3367556"/>
                </a:cubicBezTo>
                <a:cubicBezTo>
                  <a:pt x="1224501" y="3356172"/>
                  <a:pt x="1224501" y="3344787"/>
                  <a:pt x="1224501" y="3331865"/>
                </a:cubicBezTo>
                <a:close/>
                <a:moveTo>
                  <a:pt x="91" y="3293283"/>
                </a:moveTo>
                <a:cubicBezTo>
                  <a:pt x="74725" y="3293283"/>
                  <a:pt x="149359" y="3293283"/>
                  <a:pt x="227155" y="3293283"/>
                </a:cubicBezTo>
                <a:cubicBezTo>
                  <a:pt x="227155" y="3310993"/>
                  <a:pt x="227155" y="3325090"/>
                  <a:pt x="227155" y="3339094"/>
                </a:cubicBezTo>
                <a:cubicBezTo>
                  <a:pt x="226884" y="4219791"/>
                  <a:pt x="226794" y="5100578"/>
                  <a:pt x="226251" y="5981276"/>
                </a:cubicBezTo>
                <a:cubicBezTo>
                  <a:pt x="226161" y="6138675"/>
                  <a:pt x="264743" y="6283516"/>
                  <a:pt x="363050" y="6408478"/>
                </a:cubicBezTo>
                <a:cubicBezTo>
                  <a:pt x="476446" y="6552686"/>
                  <a:pt x="624991" y="6627590"/>
                  <a:pt x="809678" y="6627590"/>
                </a:cubicBezTo>
                <a:cubicBezTo>
                  <a:pt x="1681973" y="6627319"/>
                  <a:pt x="2554267" y="6624157"/>
                  <a:pt x="3426561" y="6628494"/>
                </a:cubicBezTo>
                <a:cubicBezTo>
                  <a:pt x="3746872" y="6630120"/>
                  <a:pt x="3965624" y="6399804"/>
                  <a:pt x="4013241" y="6137501"/>
                </a:cubicBezTo>
                <a:cubicBezTo>
                  <a:pt x="4025710" y="6068740"/>
                  <a:pt x="4025168" y="5997359"/>
                  <a:pt x="4027607" y="5927153"/>
                </a:cubicBezTo>
                <a:cubicBezTo>
                  <a:pt x="4029866" y="5861283"/>
                  <a:pt x="4028059" y="5795324"/>
                  <a:pt x="4028059" y="5727196"/>
                </a:cubicBezTo>
                <a:cubicBezTo>
                  <a:pt x="4103687" y="5727196"/>
                  <a:pt x="4177146" y="5727196"/>
                  <a:pt x="4252051" y="5727196"/>
                </a:cubicBezTo>
                <a:cubicBezTo>
                  <a:pt x="4252774" y="5729635"/>
                  <a:pt x="4254672" y="5732888"/>
                  <a:pt x="4254581" y="5736050"/>
                </a:cubicBezTo>
                <a:cubicBezTo>
                  <a:pt x="4253316" y="5851977"/>
                  <a:pt x="4257111" y="5968265"/>
                  <a:pt x="4249521" y="6083829"/>
                </a:cubicBezTo>
                <a:cubicBezTo>
                  <a:pt x="4225939" y="6442361"/>
                  <a:pt x="3967069" y="6753727"/>
                  <a:pt x="3628506" y="6833421"/>
                </a:cubicBezTo>
                <a:cubicBezTo>
                  <a:pt x="3573480" y="6846342"/>
                  <a:pt x="3515652" y="6853209"/>
                  <a:pt x="3459089" y="6853209"/>
                </a:cubicBezTo>
                <a:cubicBezTo>
                  <a:pt x="2571615" y="6854383"/>
                  <a:pt x="1684141" y="6856823"/>
                  <a:pt x="796758" y="6852667"/>
                </a:cubicBezTo>
                <a:cubicBezTo>
                  <a:pt x="469941" y="6851130"/>
                  <a:pt x="241070" y="6681262"/>
                  <a:pt x="92344" y="6397183"/>
                </a:cubicBezTo>
                <a:cubicBezTo>
                  <a:pt x="42197" y="6301497"/>
                  <a:pt x="15451" y="6197858"/>
                  <a:pt x="4789" y="6090245"/>
                </a:cubicBezTo>
                <a:cubicBezTo>
                  <a:pt x="3976" y="6082384"/>
                  <a:pt x="1808" y="6074703"/>
                  <a:pt x="181" y="6066933"/>
                </a:cubicBezTo>
                <a:cubicBezTo>
                  <a:pt x="91" y="5142413"/>
                  <a:pt x="91" y="4217893"/>
                  <a:pt x="91" y="3293283"/>
                </a:cubicBezTo>
                <a:close/>
                <a:moveTo>
                  <a:pt x="2464633" y="3141124"/>
                </a:moveTo>
                <a:cubicBezTo>
                  <a:pt x="2540984" y="3141124"/>
                  <a:pt x="2614443" y="3141124"/>
                  <a:pt x="2691517" y="3141124"/>
                </a:cubicBezTo>
                <a:cubicBezTo>
                  <a:pt x="2691517" y="3151515"/>
                  <a:pt x="2691517" y="3161003"/>
                  <a:pt x="2691517" y="3170400"/>
                </a:cubicBezTo>
                <a:cubicBezTo>
                  <a:pt x="2691697" y="3681632"/>
                  <a:pt x="2691788" y="4192775"/>
                  <a:pt x="2692059" y="4704007"/>
                </a:cubicBezTo>
                <a:cubicBezTo>
                  <a:pt x="2692059" y="4801140"/>
                  <a:pt x="2681397" y="4896645"/>
                  <a:pt x="2643357" y="4986730"/>
                </a:cubicBezTo>
                <a:cubicBezTo>
                  <a:pt x="2629623" y="5019258"/>
                  <a:pt x="2612094" y="5051154"/>
                  <a:pt x="2590951" y="5079345"/>
                </a:cubicBezTo>
                <a:cubicBezTo>
                  <a:pt x="2551194" y="5132112"/>
                  <a:pt x="2496981" y="5158677"/>
                  <a:pt x="2429304" y="5158497"/>
                </a:cubicBezTo>
                <a:cubicBezTo>
                  <a:pt x="2258080" y="5157864"/>
                  <a:pt x="2086856" y="5157141"/>
                  <a:pt x="1915722" y="5159581"/>
                </a:cubicBezTo>
                <a:cubicBezTo>
                  <a:pt x="1824553" y="5160846"/>
                  <a:pt x="1760581" y="5120005"/>
                  <a:pt x="1715946" y="5044648"/>
                </a:cubicBezTo>
                <a:cubicBezTo>
                  <a:pt x="1671942" y="4970376"/>
                  <a:pt x="1651703" y="4888242"/>
                  <a:pt x="1644023" y="4803127"/>
                </a:cubicBezTo>
                <a:cubicBezTo>
                  <a:pt x="1640228" y="4760570"/>
                  <a:pt x="1639505" y="4717651"/>
                  <a:pt x="1639414" y="4674822"/>
                </a:cubicBezTo>
                <a:cubicBezTo>
                  <a:pt x="1638963" y="4463390"/>
                  <a:pt x="1639234" y="4251957"/>
                  <a:pt x="1639234" y="4040525"/>
                </a:cubicBezTo>
                <a:cubicBezTo>
                  <a:pt x="1639053" y="4030044"/>
                  <a:pt x="1639053" y="4019562"/>
                  <a:pt x="1639053" y="4007184"/>
                </a:cubicBezTo>
                <a:cubicBezTo>
                  <a:pt x="1716759" y="4007184"/>
                  <a:pt x="1789676" y="4007184"/>
                  <a:pt x="1866117" y="4007184"/>
                </a:cubicBezTo>
                <a:cubicBezTo>
                  <a:pt x="1866117" y="4018749"/>
                  <a:pt x="1866117" y="4029231"/>
                  <a:pt x="1866117" y="4039621"/>
                </a:cubicBezTo>
                <a:cubicBezTo>
                  <a:pt x="1866117" y="4261806"/>
                  <a:pt x="1866117" y="4483901"/>
                  <a:pt x="1866117" y="4706085"/>
                </a:cubicBezTo>
                <a:cubicBezTo>
                  <a:pt x="1866117" y="4774304"/>
                  <a:pt x="1873436" y="4841258"/>
                  <a:pt x="1898464" y="4905501"/>
                </a:cubicBezTo>
                <a:cubicBezTo>
                  <a:pt x="1906235" y="4925559"/>
                  <a:pt x="1916987" y="4933601"/>
                  <a:pt x="1939847" y="4933420"/>
                </a:cubicBezTo>
                <a:cubicBezTo>
                  <a:pt x="2090561" y="4931975"/>
                  <a:pt x="2241274" y="4931523"/>
                  <a:pt x="2391897" y="4932607"/>
                </a:cubicBezTo>
                <a:cubicBezTo>
                  <a:pt x="2416564" y="4932788"/>
                  <a:pt x="2427136" y="4922578"/>
                  <a:pt x="2434726" y="4902428"/>
                </a:cubicBezTo>
                <a:cubicBezTo>
                  <a:pt x="2459302" y="4837101"/>
                  <a:pt x="2465447" y="4768973"/>
                  <a:pt x="2465447" y="4699941"/>
                </a:cubicBezTo>
                <a:cubicBezTo>
                  <a:pt x="2465447" y="4400141"/>
                  <a:pt x="2465176" y="4100431"/>
                  <a:pt x="2465085" y="3800630"/>
                </a:cubicBezTo>
                <a:cubicBezTo>
                  <a:pt x="2464995" y="3591909"/>
                  <a:pt x="2464814" y="3383098"/>
                  <a:pt x="2464633" y="3174375"/>
                </a:cubicBezTo>
                <a:cubicBezTo>
                  <a:pt x="2464633" y="3163895"/>
                  <a:pt x="2464633" y="3153323"/>
                  <a:pt x="2464633" y="3141124"/>
                </a:cubicBezTo>
                <a:close/>
                <a:moveTo>
                  <a:pt x="4029866" y="2297925"/>
                </a:moveTo>
                <a:cubicBezTo>
                  <a:pt x="4103867" y="2297925"/>
                  <a:pt x="4178140" y="2297925"/>
                  <a:pt x="4253677" y="2297925"/>
                </a:cubicBezTo>
                <a:cubicBezTo>
                  <a:pt x="4253587" y="3341353"/>
                  <a:pt x="4253587" y="4383787"/>
                  <a:pt x="4253587" y="5429474"/>
                </a:cubicBezTo>
                <a:cubicBezTo>
                  <a:pt x="4181664" y="5429474"/>
                  <a:pt x="4113084" y="5429474"/>
                  <a:pt x="4044504" y="5429384"/>
                </a:cubicBezTo>
                <a:cubicBezTo>
                  <a:pt x="4040167" y="5429384"/>
                  <a:pt x="4035920" y="5428751"/>
                  <a:pt x="4029866" y="5428209"/>
                </a:cubicBezTo>
                <a:cubicBezTo>
                  <a:pt x="4029866" y="4384600"/>
                  <a:pt x="4029866" y="3342257"/>
                  <a:pt x="4029866" y="2297925"/>
                </a:cubicBezTo>
                <a:close/>
                <a:moveTo>
                  <a:pt x="2164212" y="1962751"/>
                </a:moveTo>
                <a:cubicBezTo>
                  <a:pt x="2248661" y="1962593"/>
                  <a:pt x="2333166" y="1997448"/>
                  <a:pt x="2405993" y="2067428"/>
                </a:cubicBezTo>
                <a:cubicBezTo>
                  <a:pt x="2499059" y="2156789"/>
                  <a:pt x="2555712" y="2268198"/>
                  <a:pt x="2597908" y="2388010"/>
                </a:cubicBezTo>
                <a:cubicBezTo>
                  <a:pt x="2648688" y="2532037"/>
                  <a:pt x="2673536" y="2681214"/>
                  <a:pt x="2683746" y="2833193"/>
                </a:cubicBezTo>
                <a:cubicBezTo>
                  <a:pt x="2683927" y="2835632"/>
                  <a:pt x="2682933" y="2838252"/>
                  <a:pt x="2682120" y="2842228"/>
                </a:cubicBezTo>
                <a:cubicBezTo>
                  <a:pt x="2608299" y="2842228"/>
                  <a:pt x="2534750" y="2842228"/>
                  <a:pt x="2459303" y="2842228"/>
                </a:cubicBezTo>
                <a:cubicBezTo>
                  <a:pt x="2453068" y="2793888"/>
                  <a:pt x="2448008" y="2745367"/>
                  <a:pt x="2440418" y="2697207"/>
                </a:cubicBezTo>
                <a:cubicBezTo>
                  <a:pt x="2421173" y="2575137"/>
                  <a:pt x="2393252" y="2454963"/>
                  <a:pt x="2331991" y="2346446"/>
                </a:cubicBezTo>
                <a:cubicBezTo>
                  <a:pt x="2306059" y="2300545"/>
                  <a:pt x="2272718" y="2257084"/>
                  <a:pt x="2235311" y="2219948"/>
                </a:cubicBezTo>
                <a:cubicBezTo>
                  <a:pt x="2190585" y="2175583"/>
                  <a:pt x="2142515" y="2178385"/>
                  <a:pt x="2093723" y="2218954"/>
                </a:cubicBezTo>
                <a:cubicBezTo>
                  <a:pt x="2038154" y="2265126"/>
                  <a:pt x="2003368" y="2326568"/>
                  <a:pt x="1974454" y="2391263"/>
                </a:cubicBezTo>
                <a:cubicBezTo>
                  <a:pt x="1914186" y="2526435"/>
                  <a:pt x="1884008" y="2669468"/>
                  <a:pt x="1873888" y="2816115"/>
                </a:cubicBezTo>
                <a:cubicBezTo>
                  <a:pt x="1866930" y="2916501"/>
                  <a:pt x="1867382" y="3017518"/>
                  <a:pt x="1866840" y="3118355"/>
                </a:cubicBezTo>
                <a:cubicBezTo>
                  <a:pt x="1865846" y="3303946"/>
                  <a:pt x="1866569" y="3489627"/>
                  <a:pt x="1866569" y="3675218"/>
                </a:cubicBezTo>
                <a:cubicBezTo>
                  <a:pt x="1866659" y="3685609"/>
                  <a:pt x="1866659" y="3696090"/>
                  <a:pt x="1866659" y="3709101"/>
                </a:cubicBezTo>
                <a:cubicBezTo>
                  <a:pt x="1789134" y="3709101"/>
                  <a:pt x="1716217" y="3709101"/>
                  <a:pt x="1639053" y="3709101"/>
                </a:cubicBezTo>
                <a:cubicBezTo>
                  <a:pt x="1639053" y="3698710"/>
                  <a:pt x="1639053" y="3689313"/>
                  <a:pt x="1639053" y="3679916"/>
                </a:cubicBezTo>
                <a:cubicBezTo>
                  <a:pt x="1639053" y="3445262"/>
                  <a:pt x="1638421" y="3210518"/>
                  <a:pt x="1639324" y="2975864"/>
                </a:cubicBezTo>
                <a:cubicBezTo>
                  <a:pt x="1640228" y="2757474"/>
                  <a:pt x="1668600" y="2543512"/>
                  <a:pt x="1750372" y="2339218"/>
                </a:cubicBezTo>
                <a:cubicBezTo>
                  <a:pt x="1790760" y="2238200"/>
                  <a:pt x="1843438" y="2144682"/>
                  <a:pt x="1922770" y="2068150"/>
                </a:cubicBezTo>
                <a:cubicBezTo>
                  <a:pt x="1995371" y="1998080"/>
                  <a:pt x="2079764" y="1962909"/>
                  <a:pt x="2164212" y="1962751"/>
                </a:cubicBezTo>
                <a:close/>
                <a:moveTo>
                  <a:pt x="1084450" y="1669231"/>
                </a:moveTo>
                <a:cubicBezTo>
                  <a:pt x="1143994" y="1715041"/>
                  <a:pt x="1202545" y="1759948"/>
                  <a:pt x="1259920" y="1804042"/>
                </a:cubicBezTo>
                <a:cubicBezTo>
                  <a:pt x="1231549" y="1866297"/>
                  <a:pt x="1201551" y="1925841"/>
                  <a:pt x="1176793" y="1987554"/>
                </a:cubicBezTo>
                <a:cubicBezTo>
                  <a:pt x="1095473" y="2190764"/>
                  <a:pt x="1060325" y="2402197"/>
                  <a:pt x="1069360" y="2621038"/>
                </a:cubicBezTo>
                <a:cubicBezTo>
                  <a:pt x="1070535" y="2650313"/>
                  <a:pt x="1067011" y="2679769"/>
                  <a:pt x="1067011" y="2709135"/>
                </a:cubicBezTo>
                <a:cubicBezTo>
                  <a:pt x="1066830" y="3580073"/>
                  <a:pt x="1066921" y="4451102"/>
                  <a:pt x="1066830" y="5322041"/>
                </a:cubicBezTo>
                <a:cubicBezTo>
                  <a:pt x="1066830" y="5409686"/>
                  <a:pt x="1080022" y="5494350"/>
                  <a:pt x="1118152" y="5574134"/>
                </a:cubicBezTo>
                <a:cubicBezTo>
                  <a:pt x="1141916" y="5623830"/>
                  <a:pt x="1173089" y="5667923"/>
                  <a:pt x="1215917" y="5703162"/>
                </a:cubicBezTo>
                <a:cubicBezTo>
                  <a:pt x="1258746" y="5738401"/>
                  <a:pt x="1307267" y="5757285"/>
                  <a:pt x="1363378" y="5757195"/>
                </a:cubicBezTo>
                <a:cubicBezTo>
                  <a:pt x="1887893" y="5757014"/>
                  <a:pt x="2412318" y="5757014"/>
                  <a:pt x="2936832" y="5757104"/>
                </a:cubicBezTo>
                <a:cubicBezTo>
                  <a:pt x="3010563" y="5757104"/>
                  <a:pt x="3069385" y="5725299"/>
                  <a:pt x="3117454" y="5671989"/>
                </a:cubicBezTo>
                <a:cubicBezTo>
                  <a:pt x="3192449" y="5588862"/>
                  <a:pt x="3223712" y="5487934"/>
                  <a:pt x="3232115" y="5378604"/>
                </a:cubicBezTo>
                <a:cubicBezTo>
                  <a:pt x="3233922" y="5355473"/>
                  <a:pt x="3233380" y="5332251"/>
                  <a:pt x="3233380" y="5309030"/>
                </a:cubicBezTo>
                <a:cubicBezTo>
                  <a:pt x="3233290" y="4562059"/>
                  <a:pt x="3233109" y="3815179"/>
                  <a:pt x="3232928" y="3068209"/>
                </a:cubicBezTo>
                <a:cubicBezTo>
                  <a:pt x="3232838" y="3057004"/>
                  <a:pt x="3232838" y="3045530"/>
                  <a:pt x="3232838" y="3031434"/>
                </a:cubicBezTo>
                <a:cubicBezTo>
                  <a:pt x="3309731" y="3031434"/>
                  <a:pt x="3382648" y="3031434"/>
                  <a:pt x="3458276" y="3031434"/>
                </a:cubicBezTo>
                <a:cubicBezTo>
                  <a:pt x="3458818" y="3041735"/>
                  <a:pt x="3459631" y="3051132"/>
                  <a:pt x="3459631" y="3060529"/>
                </a:cubicBezTo>
                <a:cubicBezTo>
                  <a:pt x="3459450" y="3819064"/>
                  <a:pt x="3459269" y="4577600"/>
                  <a:pt x="3458998" y="5336137"/>
                </a:cubicBezTo>
                <a:cubicBezTo>
                  <a:pt x="3458908" y="5519288"/>
                  <a:pt x="3408490" y="5685271"/>
                  <a:pt x="3283979" y="5822973"/>
                </a:cubicBezTo>
                <a:cubicBezTo>
                  <a:pt x="3188473" y="5928599"/>
                  <a:pt x="3069656" y="5984439"/>
                  <a:pt x="2924635" y="5984259"/>
                </a:cubicBezTo>
                <a:cubicBezTo>
                  <a:pt x="2414396" y="5983807"/>
                  <a:pt x="1904247" y="5983445"/>
                  <a:pt x="1394008" y="5986246"/>
                </a:cubicBezTo>
                <a:cubicBezTo>
                  <a:pt x="1206791" y="5987331"/>
                  <a:pt x="1066830" y="5906824"/>
                  <a:pt x="962921" y="5756833"/>
                </a:cubicBezTo>
                <a:cubicBezTo>
                  <a:pt x="881330" y="5639009"/>
                  <a:pt x="843652" y="5505735"/>
                  <a:pt x="841664" y="5363605"/>
                </a:cubicBezTo>
                <a:cubicBezTo>
                  <a:pt x="839043" y="5169972"/>
                  <a:pt x="840760" y="4976340"/>
                  <a:pt x="840760" y="4782708"/>
                </a:cubicBezTo>
                <a:cubicBezTo>
                  <a:pt x="840760" y="4090222"/>
                  <a:pt x="840941" y="3397735"/>
                  <a:pt x="840670" y="2705250"/>
                </a:cubicBezTo>
                <a:cubicBezTo>
                  <a:pt x="840580" y="2537459"/>
                  <a:pt x="841845" y="2370030"/>
                  <a:pt x="877264" y="2204769"/>
                </a:cubicBezTo>
                <a:cubicBezTo>
                  <a:pt x="916027" y="2023787"/>
                  <a:pt x="978643" y="1852111"/>
                  <a:pt x="1070806" y="1691458"/>
                </a:cubicBezTo>
                <a:cubicBezTo>
                  <a:pt x="1074782" y="1684591"/>
                  <a:pt x="1079119" y="1677905"/>
                  <a:pt x="1084450" y="1669231"/>
                </a:cubicBezTo>
                <a:close/>
                <a:moveTo>
                  <a:pt x="2157474" y="1487493"/>
                </a:moveTo>
                <a:cubicBezTo>
                  <a:pt x="2285820" y="1487260"/>
                  <a:pt x="2407596" y="1523939"/>
                  <a:pt x="2522461" y="1593603"/>
                </a:cubicBezTo>
                <a:cubicBezTo>
                  <a:pt x="2698022" y="1700042"/>
                  <a:pt x="2820545" y="1854279"/>
                  <a:pt x="2911623" y="2035352"/>
                </a:cubicBezTo>
                <a:cubicBezTo>
                  <a:pt x="3009479" y="2229979"/>
                  <a:pt x="3061524" y="2437526"/>
                  <a:pt x="3077065" y="2654109"/>
                </a:cubicBezTo>
                <a:cubicBezTo>
                  <a:pt x="3083390" y="2743019"/>
                  <a:pt x="3084474" y="2832380"/>
                  <a:pt x="3084745" y="2921561"/>
                </a:cubicBezTo>
                <a:cubicBezTo>
                  <a:pt x="3085648" y="3240156"/>
                  <a:pt x="3085106" y="3558659"/>
                  <a:pt x="3085106" y="3877253"/>
                </a:cubicBezTo>
                <a:cubicBezTo>
                  <a:pt x="3085016" y="3887734"/>
                  <a:pt x="3085016" y="3898216"/>
                  <a:pt x="3085016" y="3909872"/>
                </a:cubicBezTo>
                <a:cubicBezTo>
                  <a:pt x="3012460" y="3909872"/>
                  <a:pt x="2944965" y="3909872"/>
                  <a:pt x="2874487" y="3909872"/>
                </a:cubicBezTo>
                <a:cubicBezTo>
                  <a:pt x="2874487" y="3897945"/>
                  <a:pt x="2874487" y="3887463"/>
                  <a:pt x="2874487" y="3876982"/>
                </a:cubicBezTo>
                <a:cubicBezTo>
                  <a:pt x="2874487" y="3556581"/>
                  <a:pt x="2873855" y="3236270"/>
                  <a:pt x="2874758" y="2915869"/>
                </a:cubicBezTo>
                <a:cubicBezTo>
                  <a:pt x="2875210" y="2745910"/>
                  <a:pt x="2868704" y="2576945"/>
                  <a:pt x="2826057" y="2411323"/>
                </a:cubicBezTo>
                <a:cubicBezTo>
                  <a:pt x="2776903" y="2220401"/>
                  <a:pt x="2699468" y="2043755"/>
                  <a:pt x="2562579" y="1898283"/>
                </a:cubicBezTo>
                <a:cubicBezTo>
                  <a:pt x="2452797" y="1781543"/>
                  <a:pt x="2321691" y="1706186"/>
                  <a:pt x="2156972" y="1703837"/>
                </a:cubicBezTo>
                <a:cubicBezTo>
                  <a:pt x="2031016" y="1702030"/>
                  <a:pt x="1921957" y="1749286"/>
                  <a:pt x="1825367" y="1826902"/>
                </a:cubicBezTo>
                <a:cubicBezTo>
                  <a:pt x="1702121" y="1925932"/>
                  <a:pt x="1618633" y="2054598"/>
                  <a:pt x="1556829" y="2198173"/>
                </a:cubicBezTo>
                <a:cubicBezTo>
                  <a:pt x="1467558" y="2405721"/>
                  <a:pt x="1433855" y="2623659"/>
                  <a:pt x="1437198" y="2848373"/>
                </a:cubicBezTo>
                <a:cubicBezTo>
                  <a:pt x="1438102" y="2908912"/>
                  <a:pt x="1437289" y="2969540"/>
                  <a:pt x="1437289" y="3032428"/>
                </a:cubicBezTo>
                <a:cubicBezTo>
                  <a:pt x="1364914" y="3032428"/>
                  <a:pt x="1296153" y="3032428"/>
                  <a:pt x="1227302" y="3032428"/>
                </a:cubicBezTo>
                <a:cubicBezTo>
                  <a:pt x="1226308" y="3028994"/>
                  <a:pt x="1224953" y="3026464"/>
                  <a:pt x="1224953" y="3024025"/>
                </a:cubicBezTo>
                <a:cubicBezTo>
                  <a:pt x="1222694" y="2792713"/>
                  <a:pt x="1222423" y="2561765"/>
                  <a:pt x="1284949" y="2336056"/>
                </a:cubicBezTo>
                <a:cubicBezTo>
                  <a:pt x="1348560" y="2106372"/>
                  <a:pt x="1448222" y="1896656"/>
                  <a:pt x="1618904" y="1726065"/>
                </a:cubicBezTo>
                <a:cubicBezTo>
                  <a:pt x="1733114" y="1611945"/>
                  <a:pt x="1866659" y="1530716"/>
                  <a:pt x="2026950" y="1500175"/>
                </a:cubicBezTo>
                <a:cubicBezTo>
                  <a:pt x="2071180" y="1491749"/>
                  <a:pt x="2114692" y="1487570"/>
                  <a:pt x="2157474" y="1487493"/>
                </a:cubicBezTo>
                <a:close/>
                <a:moveTo>
                  <a:pt x="2190889" y="1008621"/>
                </a:moveTo>
                <a:cubicBezTo>
                  <a:pt x="2433845" y="1014970"/>
                  <a:pt x="2657882" y="1101051"/>
                  <a:pt x="2862199" y="1258744"/>
                </a:cubicBezTo>
                <a:cubicBezTo>
                  <a:pt x="3123236" y="1460147"/>
                  <a:pt x="3287594" y="1728322"/>
                  <a:pt x="3382919" y="2040954"/>
                </a:cubicBezTo>
                <a:cubicBezTo>
                  <a:pt x="3441198" y="2231965"/>
                  <a:pt x="3466588" y="2427586"/>
                  <a:pt x="3457372" y="2627362"/>
                </a:cubicBezTo>
                <a:cubicBezTo>
                  <a:pt x="3456559" y="2645073"/>
                  <a:pt x="3458998" y="2662962"/>
                  <a:pt x="3459450" y="2680762"/>
                </a:cubicBezTo>
                <a:cubicBezTo>
                  <a:pt x="3459812" y="2697568"/>
                  <a:pt x="3459541" y="2714375"/>
                  <a:pt x="3459541" y="2733078"/>
                </a:cubicBezTo>
                <a:cubicBezTo>
                  <a:pt x="3383551" y="2733078"/>
                  <a:pt x="3310002" y="2733078"/>
                  <a:pt x="3231302" y="2733078"/>
                </a:cubicBezTo>
                <a:cubicBezTo>
                  <a:pt x="3231302" y="2695490"/>
                  <a:pt x="3230489" y="2658354"/>
                  <a:pt x="3231392" y="2621308"/>
                </a:cubicBezTo>
                <a:cubicBezTo>
                  <a:pt x="3240699" y="2253922"/>
                  <a:pt x="3148717" y="1917890"/>
                  <a:pt x="2916683" y="1627848"/>
                </a:cubicBezTo>
                <a:cubicBezTo>
                  <a:pt x="2763350" y="1436113"/>
                  <a:pt x="2569988" y="1302296"/>
                  <a:pt x="2325847" y="1253052"/>
                </a:cubicBezTo>
                <a:cubicBezTo>
                  <a:pt x="2054690" y="1198386"/>
                  <a:pt x="1811542" y="1266966"/>
                  <a:pt x="1593333" y="1431323"/>
                </a:cubicBezTo>
                <a:cubicBezTo>
                  <a:pt x="1539481" y="1471894"/>
                  <a:pt x="1490689" y="1519331"/>
                  <a:pt x="1436566" y="1566224"/>
                </a:cubicBezTo>
                <a:cubicBezTo>
                  <a:pt x="1379371" y="1522492"/>
                  <a:pt x="1320730" y="1477677"/>
                  <a:pt x="1262089" y="1432770"/>
                </a:cubicBezTo>
                <a:cubicBezTo>
                  <a:pt x="1263715" y="1428885"/>
                  <a:pt x="1264077" y="1425993"/>
                  <a:pt x="1265703" y="1424276"/>
                </a:cubicBezTo>
                <a:cubicBezTo>
                  <a:pt x="1450210" y="1222601"/>
                  <a:pt x="1670226" y="1079840"/>
                  <a:pt x="1941655" y="1029150"/>
                </a:cubicBezTo>
                <a:cubicBezTo>
                  <a:pt x="2026816" y="1013248"/>
                  <a:pt x="2109903" y="1006505"/>
                  <a:pt x="2190889" y="1008621"/>
                </a:cubicBezTo>
                <a:close/>
                <a:moveTo>
                  <a:pt x="2853344" y="657607"/>
                </a:moveTo>
                <a:cubicBezTo>
                  <a:pt x="2909274" y="690316"/>
                  <a:pt x="2963668" y="718868"/>
                  <a:pt x="3014629" y="752571"/>
                </a:cubicBezTo>
                <a:cubicBezTo>
                  <a:pt x="3436048" y="1031860"/>
                  <a:pt x="3692839" y="1424185"/>
                  <a:pt x="3805061" y="1914003"/>
                </a:cubicBezTo>
                <a:cubicBezTo>
                  <a:pt x="3842288" y="2076463"/>
                  <a:pt x="3854215" y="2241453"/>
                  <a:pt x="3848341" y="2408340"/>
                </a:cubicBezTo>
                <a:cubicBezTo>
                  <a:pt x="3844908" y="2508092"/>
                  <a:pt x="3849968" y="2608026"/>
                  <a:pt x="3850149" y="2707869"/>
                </a:cubicBezTo>
                <a:cubicBezTo>
                  <a:pt x="3850600" y="2907736"/>
                  <a:pt x="3850239" y="3107512"/>
                  <a:pt x="3850239" y="3307379"/>
                </a:cubicBezTo>
                <a:cubicBezTo>
                  <a:pt x="3850239" y="3317861"/>
                  <a:pt x="3850239" y="3328343"/>
                  <a:pt x="3850239" y="3340270"/>
                </a:cubicBezTo>
                <a:cubicBezTo>
                  <a:pt x="3773888" y="3340270"/>
                  <a:pt x="3700339" y="3340270"/>
                  <a:pt x="3623807" y="3340270"/>
                </a:cubicBezTo>
                <a:cubicBezTo>
                  <a:pt x="3623807" y="3328795"/>
                  <a:pt x="3623807" y="3318403"/>
                  <a:pt x="3623807" y="3308012"/>
                </a:cubicBezTo>
                <a:cubicBezTo>
                  <a:pt x="3623807" y="3036764"/>
                  <a:pt x="3625434" y="2765606"/>
                  <a:pt x="3623085" y="2494358"/>
                </a:cubicBezTo>
                <a:cubicBezTo>
                  <a:pt x="3622000" y="2364427"/>
                  <a:pt x="3624440" y="2232959"/>
                  <a:pt x="3606188" y="2104925"/>
                </a:cubicBezTo>
                <a:cubicBezTo>
                  <a:pt x="3530018" y="1570200"/>
                  <a:pt x="3267444" y="1156732"/>
                  <a:pt x="2792264" y="887201"/>
                </a:cubicBezTo>
                <a:cubicBezTo>
                  <a:pt x="2786842" y="884219"/>
                  <a:pt x="2781602" y="880876"/>
                  <a:pt x="2773018" y="875816"/>
                </a:cubicBezTo>
                <a:cubicBezTo>
                  <a:pt x="2799582" y="803712"/>
                  <a:pt x="2825515" y="733054"/>
                  <a:pt x="2853344" y="657607"/>
                </a:cubicBezTo>
                <a:close/>
                <a:moveTo>
                  <a:pt x="2115858" y="488847"/>
                </a:moveTo>
                <a:cubicBezTo>
                  <a:pt x="2258386" y="488298"/>
                  <a:pt x="2403034" y="507798"/>
                  <a:pt x="2549207" y="546561"/>
                </a:cubicBezTo>
                <a:cubicBezTo>
                  <a:pt x="2556887" y="548639"/>
                  <a:pt x="2564477" y="550988"/>
                  <a:pt x="2575500" y="554151"/>
                </a:cubicBezTo>
                <a:cubicBezTo>
                  <a:pt x="2562489" y="590022"/>
                  <a:pt x="2549930" y="624809"/>
                  <a:pt x="2537280" y="659505"/>
                </a:cubicBezTo>
                <a:cubicBezTo>
                  <a:pt x="2524449" y="694473"/>
                  <a:pt x="2511529" y="729441"/>
                  <a:pt x="2499240" y="762782"/>
                </a:cubicBezTo>
                <a:cubicBezTo>
                  <a:pt x="2431202" y="750765"/>
                  <a:pt x="2365965" y="736308"/>
                  <a:pt x="2300006" y="728085"/>
                </a:cubicBezTo>
                <a:cubicBezTo>
                  <a:pt x="2026770" y="694021"/>
                  <a:pt x="1766094" y="740012"/>
                  <a:pt x="1521681" y="865336"/>
                </a:cubicBezTo>
                <a:cubicBezTo>
                  <a:pt x="1122399" y="1069992"/>
                  <a:pt x="868048" y="1397260"/>
                  <a:pt x="734050" y="1821209"/>
                </a:cubicBezTo>
                <a:cubicBezTo>
                  <a:pt x="671344" y="2019540"/>
                  <a:pt x="647399" y="2223473"/>
                  <a:pt x="661766" y="2431472"/>
                </a:cubicBezTo>
                <a:cubicBezTo>
                  <a:pt x="663302" y="2454422"/>
                  <a:pt x="658423" y="2477644"/>
                  <a:pt x="658423" y="2500775"/>
                </a:cubicBezTo>
                <a:cubicBezTo>
                  <a:pt x="658332" y="3086190"/>
                  <a:pt x="658513" y="3671603"/>
                  <a:pt x="658694" y="4257018"/>
                </a:cubicBezTo>
                <a:cubicBezTo>
                  <a:pt x="658603" y="4268493"/>
                  <a:pt x="658603" y="4279968"/>
                  <a:pt x="658603" y="4293883"/>
                </a:cubicBezTo>
                <a:cubicBezTo>
                  <a:pt x="581259" y="4293883"/>
                  <a:pt x="507709" y="4293883"/>
                  <a:pt x="431178" y="4293883"/>
                </a:cubicBezTo>
                <a:cubicBezTo>
                  <a:pt x="431178" y="4281866"/>
                  <a:pt x="431178" y="4271384"/>
                  <a:pt x="431178" y="4260903"/>
                </a:cubicBezTo>
                <a:cubicBezTo>
                  <a:pt x="431449" y="3670158"/>
                  <a:pt x="431449" y="3079413"/>
                  <a:pt x="432172" y="2488667"/>
                </a:cubicBezTo>
                <a:cubicBezTo>
                  <a:pt x="432353" y="2346085"/>
                  <a:pt x="426751" y="2203143"/>
                  <a:pt x="449611" y="2061375"/>
                </a:cubicBezTo>
                <a:cubicBezTo>
                  <a:pt x="549996" y="1438643"/>
                  <a:pt x="857115" y="956776"/>
                  <a:pt x="1423645" y="662306"/>
                </a:cubicBezTo>
                <a:cubicBezTo>
                  <a:pt x="1646655" y="546368"/>
                  <a:pt x="1878311" y="489762"/>
                  <a:pt x="2115858" y="488847"/>
                </a:cubicBezTo>
                <a:close/>
                <a:moveTo>
                  <a:pt x="1262902" y="186674"/>
                </a:moveTo>
                <a:cubicBezTo>
                  <a:pt x="1288654" y="256790"/>
                  <a:pt x="1314043" y="325912"/>
                  <a:pt x="1340518" y="397835"/>
                </a:cubicBezTo>
                <a:cubicBezTo>
                  <a:pt x="1331121" y="402534"/>
                  <a:pt x="1322808" y="406781"/>
                  <a:pt x="1314405" y="411027"/>
                </a:cubicBezTo>
                <a:cubicBezTo>
                  <a:pt x="730436" y="703418"/>
                  <a:pt x="375338" y="1169564"/>
                  <a:pt x="253629" y="1811903"/>
                </a:cubicBezTo>
                <a:cubicBezTo>
                  <a:pt x="231672" y="1927829"/>
                  <a:pt x="225980" y="2045472"/>
                  <a:pt x="227968" y="2163657"/>
                </a:cubicBezTo>
                <a:cubicBezTo>
                  <a:pt x="229594" y="2258984"/>
                  <a:pt x="227245" y="2354398"/>
                  <a:pt x="227154" y="2449814"/>
                </a:cubicBezTo>
                <a:cubicBezTo>
                  <a:pt x="226974" y="2621128"/>
                  <a:pt x="227064" y="2792443"/>
                  <a:pt x="227064" y="2963757"/>
                </a:cubicBezTo>
                <a:cubicBezTo>
                  <a:pt x="227064" y="2974239"/>
                  <a:pt x="227064" y="2984720"/>
                  <a:pt x="227064" y="2998725"/>
                </a:cubicBezTo>
                <a:cubicBezTo>
                  <a:pt x="149358" y="2998725"/>
                  <a:pt x="74634" y="2998725"/>
                  <a:pt x="0" y="2998725"/>
                </a:cubicBezTo>
                <a:cubicBezTo>
                  <a:pt x="90" y="2677511"/>
                  <a:pt x="90" y="2356206"/>
                  <a:pt x="90" y="2034991"/>
                </a:cubicBezTo>
                <a:cubicBezTo>
                  <a:pt x="5060" y="1984663"/>
                  <a:pt x="8945" y="1934154"/>
                  <a:pt x="15180" y="1883916"/>
                </a:cubicBezTo>
                <a:cubicBezTo>
                  <a:pt x="88910" y="1297688"/>
                  <a:pt x="359435" y="821965"/>
                  <a:pt x="819617" y="453494"/>
                </a:cubicBezTo>
                <a:cubicBezTo>
                  <a:pt x="948193" y="350489"/>
                  <a:pt x="1088696" y="266097"/>
                  <a:pt x="1238416" y="197336"/>
                </a:cubicBezTo>
                <a:cubicBezTo>
                  <a:pt x="1245644" y="193993"/>
                  <a:pt x="1252963" y="191011"/>
                  <a:pt x="1262902" y="186674"/>
                </a:cubicBezTo>
                <a:close/>
                <a:moveTo>
                  <a:pt x="2033817" y="0"/>
                </a:moveTo>
                <a:cubicBezTo>
                  <a:pt x="2069598" y="181"/>
                  <a:pt x="2105289" y="181"/>
                  <a:pt x="2140889" y="181"/>
                </a:cubicBezTo>
                <a:cubicBezTo>
                  <a:pt x="2151912" y="2078"/>
                  <a:pt x="2162845" y="5421"/>
                  <a:pt x="2173959" y="5692"/>
                </a:cubicBezTo>
                <a:cubicBezTo>
                  <a:pt x="2572970" y="16174"/>
                  <a:pt x="2942886" y="125323"/>
                  <a:pt x="3276570" y="344526"/>
                </a:cubicBezTo>
                <a:cubicBezTo>
                  <a:pt x="3784008" y="677939"/>
                  <a:pt x="4097091" y="1145079"/>
                  <a:pt x="4215366" y="1741337"/>
                </a:cubicBezTo>
                <a:cubicBezTo>
                  <a:pt x="4229010" y="1810277"/>
                  <a:pt x="4234793" y="1880846"/>
                  <a:pt x="4243738" y="1950691"/>
                </a:cubicBezTo>
                <a:cubicBezTo>
                  <a:pt x="4245635" y="1965508"/>
                  <a:pt x="4245545" y="1980507"/>
                  <a:pt x="4246449" y="1997043"/>
                </a:cubicBezTo>
                <a:cubicBezTo>
                  <a:pt x="4171001" y="1997043"/>
                  <a:pt x="4097452" y="1997043"/>
                  <a:pt x="4023541" y="1997043"/>
                </a:cubicBezTo>
                <a:cubicBezTo>
                  <a:pt x="3967520" y="1404490"/>
                  <a:pt x="3709645" y="923345"/>
                  <a:pt x="3223893" y="577915"/>
                </a:cubicBezTo>
                <a:cubicBezTo>
                  <a:pt x="2737508" y="232124"/>
                  <a:pt x="2198265" y="149629"/>
                  <a:pt x="1618452" y="295463"/>
                </a:cubicBezTo>
                <a:cubicBezTo>
                  <a:pt x="1605893" y="261670"/>
                  <a:pt x="1592881" y="227064"/>
                  <a:pt x="1580141" y="192277"/>
                </a:cubicBezTo>
                <a:cubicBezTo>
                  <a:pt x="1567311" y="157309"/>
                  <a:pt x="1554842" y="122251"/>
                  <a:pt x="1540475" y="82495"/>
                </a:cubicBezTo>
                <a:cubicBezTo>
                  <a:pt x="1606706" y="67315"/>
                  <a:pt x="1670045" y="49154"/>
                  <a:pt x="1734740" y="38943"/>
                </a:cubicBezTo>
                <a:cubicBezTo>
                  <a:pt x="1827083" y="24306"/>
                  <a:pt x="1920331" y="15541"/>
                  <a:pt x="2013126" y="4066"/>
                </a:cubicBezTo>
                <a:cubicBezTo>
                  <a:pt x="2020083" y="3253"/>
                  <a:pt x="2026950" y="1446"/>
                  <a:pt x="2033817" y="0"/>
                </a:cubicBezTo>
                <a:close/>
              </a:path>
            </a:pathLst>
          </a:custGeom>
          <a:solidFill>
            <a:schemeClr val="bg1"/>
          </a:solidFill>
          <a:ln w="901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76CECB77-D4C0-49BD-AE0A-22892A620C70}"/>
              </a:ext>
            </a:extLst>
          </p:cNvPr>
          <p:cNvGrpSpPr/>
          <p:nvPr/>
        </p:nvGrpSpPr>
        <p:grpSpPr>
          <a:xfrm>
            <a:off x="9576080" y="2488458"/>
            <a:ext cx="953060" cy="1279365"/>
            <a:chOff x="9641247" y="2364633"/>
            <a:chExt cx="953060" cy="127936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3A8969A0-7BFC-40D5-8FFA-3C80A2167F86}"/>
                </a:ext>
              </a:extLst>
            </p:cNvPr>
            <p:cNvGrpSpPr/>
            <p:nvPr/>
          </p:nvGrpSpPr>
          <p:grpSpPr>
            <a:xfrm>
              <a:off x="9641247" y="2364633"/>
              <a:ext cx="953060" cy="233606"/>
              <a:chOff x="9641247" y="2364633"/>
              <a:chExt cx="953060" cy="233606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FC118773-CDF6-44CF-A294-CB546BB39795}"/>
                  </a:ext>
                </a:extLst>
              </p:cNvPr>
              <p:cNvSpPr/>
              <p:nvPr/>
            </p:nvSpPr>
            <p:spPr>
              <a:xfrm>
                <a:off x="9641247" y="2364633"/>
                <a:ext cx="233606" cy="23360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</a:t>
                </a:r>
                <a:endParaRPr lang="ko-KR" altLang="en-US" sz="1100" dirty="0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1E89C611-FCA2-4DC0-AC40-1C3B468075D3}"/>
                  </a:ext>
                </a:extLst>
              </p:cNvPr>
              <p:cNvSpPr/>
              <p:nvPr/>
            </p:nvSpPr>
            <p:spPr>
              <a:xfrm>
                <a:off x="10000974" y="2364633"/>
                <a:ext cx="233606" cy="23360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2</a:t>
                </a:r>
                <a:endParaRPr lang="ko-KR" altLang="en-US" sz="1100" dirty="0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BA107787-4E50-47D9-944B-3FC1CC9696BA}"/>
                  </a:ext>
                </a:extLst>
              </p:cNvPr>
              <p:cNvSpPr/>
              <p:nvPr/>
            </p:nvSpPr>
            <p:spPr>
              <a:xfrm>
                <a:off x="10360701" y="2364633"/>
                <a:ext cx="233606" cy="23360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</a:t>
                </a:r>
                <a:endParaRPr lang="ko-KR" altLang="en-US" sz="1100" dirty="0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BCCAC7BA-8CD0-4299-8E0B-B660AC771A9D}"/>
                </a:ext>
              </a:extLst>
            </p:cNvPr>
            <p:cNvGrpSpPr/>
            <p:nvPr/>
          </p:nvGrpSpPr>
          <p:grpSpPr>
            <a:xfrm>
              <a:off x="9641247" y="2713219"/>
              <a:ext cx="953060" cy="233606"/>
              <a:chOff x="9793647" y="2517033"/>
              <a:chExt cx="953060" cy="233606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9CE0CDF6-02C1-4742-8879-870A1B9A89BF}"/>
                  </a:ext>
                </a:extLst>
              </p:cNvPr>
              <p:cNvSpPr/>
              <p:nvPr/>
            </p:nvSpPr>
            <p:spPr>
              <a:xfrm>
                <a:off x="9793647" y="2517033"/>
                <a:ext cx="233606" cy="23360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4</a:t>
                </a:r>
                <a:endParaRPr lang="ko-KR" altLang="en-US" sz="1100" dirty="0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308DB462-20AE-4294-8D8F-946AA97DBF16}"/>
                  </a:ext>
                </a:extLst>
              </p:cNvPr>
              <p:cNvSpPr/>
              <p:nvPr/>
            </p:nvSpPr>
            <p:spPr>
              <a:xfrm>
                <a:off x="10153374" y="2517033"/>
                <a:ext cx="233606" cy="23360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5</a:t>
                </a:r>
                <a:endParaRPr lang="ko-KR" altLang="en-US" sz="1100" dirty="0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1D6CD60C-38D2-4247-BAB8-9DEEE0BD872E}"/>
                  </a:ext>
                </a:extLst>
              </p:cNvPr>
              <p:cNvSpPr/>
              <p:nvPr/>
            </p:nvSpPr>
            <p:spPr>
              <a:xfrm>
                <a:off x="10513101" y="2517033"/>
                <a:ext cx="233606" cy="23360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6</a:t>
                </a:r>
                <a:endParaRPr lang="ko-KR" altLang="en-US" sz="1100" dirty="0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3EF0C498-D4B9-45EF-8C53-680D849677C8}"/>
                </a:ext>
              </a:extLst>
            </p:cNvPr>
            <p:cNvGrpSpPr/>
            <p:nvPr/>
          </p:nvGrpSpPr>
          <p:grpSpPr>
            <a:xfrm>
              <a:off x="9641247" y="3061805"/>
              <a:ext cx="953060" cy="233606"/>
              <a:chOff x="9793647" y="2517033"/>
              <a:chExt cx="953060" cy="233606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0DFC0FBA-012C-4C2E-A364-D422B8F057BA}"/>
                  </a:ext>
                </a:extLst>
              </p:cNvPr>
              <p:cNvSpPr/>
              <p:nvPr/>
            </p:nvSpPr>
            <p:spPr>
              <a:xfrm>
                <a:off x="9793647" y="2517033"/>
                <a:ext cx="233606" cy="23360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7</a:t>
                </a:r>
                <a:endParaRPr lang="ko-KR" altLang="en-US" sz="1100" dirty="0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B92EAE3-CA4B-41D5-A7BD-C97C36F8F661}"/>
                  </a:ext>
                </a:extLst>
              </p:cNvPr>
              <p:cNvSpPr/>
              <p:nvPr/>
            </p:nvSpPr>
            <p:spPr>
              <a:xfrm>
                <a:off x="10153374" y="2517033"/>
                <a:ext cx="233606" cy="23360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8</a:t>
                </a:r>
                <a:endParaRPr lang="ko-KR" altLang="en-US" sz="1100" dirty="0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E85F027B-BB98-4A74-8D0E-E4883EC8328B}"/>
                  </a:ext>
                </a:extLst>
              </p:cNvPr>
              <p:cNvSpPr/>
              <p:nvPr/>
            </p:nvSpPr>
            <p:spPr>
              <a:xfrm>
                <a:off x="10513101" y="2517033"/>
                <a:ext cx="233606" cy="23360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9</a:t>
                </a:r>
                <a:endParaRPr lang="ko-KR" altLang="en-US" sz="1100" dirty="0"/>
              </a:p>
            </p:txBody>
          </p:sp>
        </p:grp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F28DF034-CEFB-4438-A4D6-9A6C7AD41E23}"/>
                </a:ext>
              </a:extLst>
            </p:cNvPr>
            <p:cNvSpPr/>
            <p:nvPr/>
          </p:nvSpPr>
          <p:spPr>
            <a:xfrm>
              <a:off x="10000974" y="3410392"/>
              <a:ext cx="233606" cy="23360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</a:t>
              </a:r>
              <a:endParaRPr lang="ko-KR" altLang="en-US" sz="1100" dirty="0"/>
            </a:p>
          </p:txBody>
        </p:sp>
      </p:grpSp>
      <p:grpSp>
        <p:nvGrpSpPr>
          <p:cNvPr id="73" name="Group 70">
            <a:extLst>
              <a:ext uri="{FF2B5EF4-FFF2-40B4-BE49-F238E27FC236}">
                <a16:creationId xmlns:a16="http://schemas.microsoft.com/office/drawing/2014/main" id="{F3597138-6BF5-4715-8C2C-771236827994}"/>
              </a:ext>
            </a:extLst>
          </p:cNvPr>
          <p:cNvGrpSpPr/>
          <p:nvPr/>
        </p:nvGrpSpPr>
        <p:grpSpPr>
          <a:xfrm>
            <a:off x="1268879" y="4985897"/>
            <a:ext cx="1648097" cy="1105986"/>
            <a:chOff x="491148" y="3343901"/>
            <a:chExt cx="1648097" cy="110598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273C1DF-9D7B-4E4F-87BA-151CA9DAED3D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0A3394-CF82-46E3-BE50-452495748B0D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0">
            <a:extLst>
              <a:ext uri="{FF2B5EF4-FFF2-40B4-BE49-F238E27FC236}">
                <a16:creationId xmlns:a16="http://schemas.microsoft.com/office/drawing/2014/main" id="{6E96C412-EAC2-4F3D-BC48-63AD8514BBB4}"/>
              </a:ext>
            </a:extLst>
          </p:cNvPr>
          <p:cNvGrpSpPr/>
          <p:nvPr/>
        </p:nvGrpSpPr>
        <p:grpSpPr>
          <a:xfrm>
            <a:off x="3919319" y="4985897"/>
            <a:ext cx="1648097" cy="1105986"/>
            <a:chOff x="491148" y="3343901"/>
            <a:chExt cx="1648097" cy="110598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993FB0-B359-4652-B9D3-6776BC4E2369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F4EC831-2D42-4B60-B799-E7D416241D5C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70">
            <a:extLst>
              <a:ext uri="{FF2B5EF4-FFF2-40B4-BE49-F238E27FC236}">
                <a16:creationId xmlns:a16="http://schemas.microsoft.com/office/drawing/2014/main" id="{095FBCC7-B300-4418-8D67-427D66998632}"/>
              </a:ext>
            </a:extLst>
          </p:cNvPr>
          <p:cNvGrpSpPr/>
          <p:nvPr/>
        </p:nvGrpSpPr>
        <p:grpSpPr>
          <a:xfrm>
            <a:off x="6569759" y="4985897"/>
            <a:ext cx="1648097" cy="1105986"/>
            <a:chOff x="491148" y="3343901"/>
            <a:chExt cx="1648097" cy="110598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7C09B1C-54C7-49E8-A432-CE7D3E653A56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0553C0-C6C8-4E1D-9DD1-1F4DBEBAE2DD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70">
            <a:extLst>
              <a:ext uri="{FF2B5EF4-FFF2-40B4-BE49-F238E27FC236}">
                <a16:creationId xmlns:a16="http://schemas.microsoft.com/office/drawing/2014/main" id="{915015AB-E019-43A7-81C7-FBCDD13CC61C}"/>
              </a:ext>
            </a:extLst>
          </p:cNvPr>
          <p:cNvGrpSpPr/>
          <p:nvPr/>
        </p:nvGrpSpPr>
        <p:grpSpPr>
          <a:xfrm>
            <a:off x="9220199" y="4985897"/>
            <a:ext cx="1648097" cy="1105986"/>
            <a:chOff x="491148" y="3343901"/>
            <a:chExt cx="1648097" cy="110598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2D190D4-E16C-4604-A4FC-FE2D33D2518D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7058BF-062E-400A-BACC-77CE9C6B7657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41BCDF9A-31AF-4BF0-AA6E-898979B404FA}"/>
              </a:ext>
            </a:extLst>
          </p:cNvPr>
          <p:cNvGrpSpPr/>
          <p:nvPr/>
        </p:nvGrpSpPr>
        <p:grpSpPr>
          <a:xfrm>
            <a:off x="918470" y="3838460"/>
            <a:ext cx="10334953" cy="2229130"/>
            <a:chOff x="641074" y="3933059"/>
            <a:chExt cx="7838416" cy="2014553"/>
          </a:xfrm>
        </p:grpSpPr>
        <p:sp>
          <p:nvSpPr>
            <p:cNvPr id="4" name="L-Shape 5">
              <a:extLst>
                <a:ext uri="{FF2B5EF4-FFF2-40B4-BE49-F238E27FC236}">
                  <a16:creationId xmlns:a16="http://schemas.microsoft.com/office/drawing/2014/main" id="{98ABFFE4-4C7C-4ED4-93A3-6831592051EA}"/>
                </a:ext>
              </a:extLst>
            </p:cNvPr>
            <p:cNvSpPr/>
            <p:nvPr/>
          </p:nvSpPr>
          <p:spPr>
            <a:xfrm rot="10800000" flipH="1">
              <a:off x="6977784" y="393571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L-Shape 28">
              <a:extLst>
                <a:ext uri="{FF2B5EF4-FFF2-40B4-BE49-F238E27FC236}">
                  <a16:creationId xmlns:a16="http://schemas.microsoft.com/office/drawing/2014/main" id="{5ADF8E78-B203-47A7-885C-A34C92E93475}"/>
                </a:ext>
              </a:extLst>
            </p:cNvPr>
            <p:cNvSpPr/>
            <p:nvPr/>
          </p:nvSpPr>
          <p:spPr>
            <a:xfrm rot="10800000" flipH="1">
              <a:off x="5393608" y="425974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L-Shape 29">
              <a:extLst>
                <a:ext uri="{FF2B5EF4-FFF2-40B4-BE49-F238E27FC236}">
                  <a16:creationId xmlns:a16="http://schemas.microsoft.com/office/drawing/2014/main" id="{4632F0F6-1153-46B5-A20F-2A8357CFD0E3}"/>
                </a:ext>
              </a:extLst>
            </p:cNvPr>
            <p:cNvSpPr/>
            <p:nvPr/>
          </p:nvSpPr>
          <p:spPr>
            <a:xfrm rot="10800000" flipH="1">
              <a:off x="3809430" y="458378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L-Shape 30">
              <a:extLst>
                <a:ext uri="{FF2B5EF4-FFF2-40B4-BE49-F238E27FC236}">
                  <a16:creationId xmlns:a16="http://schemas.microsoft.com/office/drawing/2014/main" id="{BDDDE1B7-C94A-4BED-B093-38BC9D67C43A}"/>
                </a:ext>
              </a:extLst>
            </p:cNvPr>
            <p:cNvSpPr/>
            <p:nvPr/>
          </p:nvSpPr>
          <p:spPr>
            <a:xfrm rot="10800000" flipH="1">
              <a:off x="2225251" y="490781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L-Shape 31">
              <a:extLst>
                <a:ext uri="{FF2B5EF4-FFF2-40B4-BE49-F238E27FC236}">
                  <a16:creationId xmlns:a16="http://schemas.microsoft.com/office/drawing/2014/main" id="{7B7D8066-CCEC-4179-B422-3175A0D83B88}"/>
                </a:ext>
              </a:extLst>
            </p:cNvPr>
            <p:cNvSpPr/>
            <p:nvPr/>
          </p:nvSpPr>
          <p:spPr>
            <a:xfrm rot="10800000" flipH="1">
              <a:off x="641074" y="5231850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0E461C5B-CCFD-456B-8B2D-E5F163395AA3}"/>
                </a:ext>
              </a:extLst>
            </p:cNvPr>
            <p:cNvSpPr/>
            <p:nvPr/>
          </p:nvSpPr>
          <p:spPr>
            <a:xfrm>
              <a:off x="1890754" y="4905173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67C65C72-1234-4B96-8928-FC3DD2DE9724}"/>
                </a:ext>
              </a:extLst>
            </p:cNvPr>
            <p:cNvSpPr/>
            <p:nvPr/>
          </p:nvSpPr>
          <p:spPr>
            <a:xfrm>
              <a:off x="3474931" y="458113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2BA8D09-829B-4B31-B9D4-C022B2593B57}"/>
                </a:ext>
              </a:extLst>
            </p:cNvPr>
            <p:cNvSpPr/>
            <p:nvPr/>
          </p:nvSpPr>
          <p:spPr>
            <a:xfrm>
              <a:off x="5059109" y="4257101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631B6C62-63C9-48BE-AE34-4CD709E7E0FE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6A0606-EF0E-48FB-8958-219F7B715935}"/>
              </a:ext>
            </a:extLst>
          </p:cNvPr>
          <p:cNvSpPr txBox="1"/>
          <p:nvPr/>
        </p:nvSpPr>
        <p:spPr>
          <a:xfrm>
            <a:off x="1122997" y="5492752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$34,400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644C-814D-4EAF-B989-576EC25AC238}"/>
              </a:ext>
            </a:extLst>
          </p:cNvPr>
          <p:cNvSpPr txBox="1"/>
          <p:nvPr/>
        </p:nvSpPr>
        <p:spPr>
          <a:xfrm>
            <a:off x="1124136" y="5807068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32F6D-E298-482A-BBDD-A3BEBDF49783}"/>
              </a:ext>
            </a:extLst>
          </p:cNvPr>
          <p:cNvSpPr txBox="1"/>
          <p:nvPr/>
        </p:nvSpPr>
        <p:spPr>
          <a:xfrm>
            <a:off x="3212219" y="5134577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$39,200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FE9FC-208A-44F7-8AE1-006037051BD9}"/>
              </a:ext>
            </a:extLst>
          </p:cNvPr>
          <p:cNvSpPr txBox="1"/>
          <p:nvPr/>
        </p:nvSpPr>
        <p:spPr>
          <a:xfrm>
            <a:off x="3213358" y="5448893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A98F0-D9B8-4731-B93A-3FD231D7E755}"/>
              </a:ext>
            </a:extLst>
          </p:cNvPr>
          <p:cNvSpPr txBox="1"/>
          <p:nvPr/>
        </p:nvSpPr>
        <p:spPr>
          <a:xfrm>
            <a:off x="5301441" y="4776404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$44,600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A882F5-A32E-4AB5-986A-0B4A3AC3AA4B}"/>
              </a:ext>
            </a:extLst>
          </p:cNvPr>
          <p:cNvSpPr txBox="1"/>
          <p:nvPr/>
        </p:nvSpPr>
        <p:spPr>
          <a:xfrm>
            <a:off x="5302580" y="5090720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DD04A0-706A-40D1-8D13-EBB1690F2FC5}"/>
              </a:ext>
            </a:extLst>
          </p:cNvPr>
          <p:cNvSpPr txBox="1"/>
          <p:nvPr/>
        </p:nvSpPr>
        <p:spPr>
          <a:xfrm>
            <a:off x="7390664" y="4418231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$54,000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4F5F4-35AA-4471-ABB0-89EC46CF739E}"/>
              </a:ext>
            </a:extLst>
          </p:cNvPr>
          <p:cNvSpPr txBox="1"/>
          <p:nvPr/>
        </p:nvSpPr>
        <p:spPr>
          <a:xfrm>
            <a:off x="7391803" y="4732547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B9643-450F-4E36-83B7-B055DF1CB500}"/>
              </a:ext>
            </a:extLst>
          </p:cNvPr>
          <p:cNvSpPr txBox="1"/>
          <p:nvPr/>
        </p:nvSpPr>
        <p:spPr>
          <a:xfrm>
            <a:off x="9479887" y="4060056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$66,800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354057-92BC-49B5-A0A3-6EC4018D91A4}"/>
              </a:ext>
            </a:extLst>
          </p:cNvPr>
          <p:cNvSpPr txBox="1"/>
          <p:nvPr/>
        </p:nvSpPr>
        <p:spPr>
          <a:xfrm>
            <a:off x="9481026" y="4374372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82">
            <a:extLst>
              <a:ext uri="{FF2B5EF4-FFF2-40B4-BE49-F238E27FC236}">
                <a16:creationId xmlns:a16="http://schemas.microsoft.com/office/drawing/2014/main" id="{E0FF8E10-CD43-4CB5-9B0E-7D58502D2B2D}"/>
              </a:ext>
            </a:extLst>
          </p:cNvPr>
          <p:cNvGrpSpPr/>
          <p:nvPr/>
        </p:nvGrpSpPr>
        <p:grpSpPr>
          <a:xfrm>
            <a:off x="783654" y="3759608"/>
            <a:ext cx="2241176" cy="650773"/>
            <a:chOff x="305526" y="2756545"/>
            <a:chExt cx="1764196" cy="6507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DC8159-D455-4437-9E95-A3C672DADE82}"/>
                </a:ext>
              </a:extLst>
            </p:cNvPr>
            <p:cNvSpPr txBox="1"/>
            <p:nvPr/>
          </p:nvSpPr>
          <p:spPr>
            <a:xfrm>
              <a:off x="305526" y="2945653"/>
              <a:ext cx="1764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B20DD9-B16E-4CCA-91F0-11E2378E7517}"/>
                </a:ext>
              </a:extLst>
            </p:cNvPr>
            <p:cNvSpPr txBox="1"/>
            <p:nvPr/>
          </p:nvSpPr>
          <p:spPr>
            <a:xfrm>
              <a:off x="329757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87">
            <a:extLst>
              <a:ext uri="{FF2B5EF4-FFF2-40B4-BE49-F238E27FC236}">
                <a16:creationId xmlns:a16="http://schemas.microsoft.com/office/drawing/2014/main" id="{1BB1D242-FDA0-4BAA-B52C-4F1417804C4C}"/>
              </a:ext>
            </a:extLst>
          </p:cNvPr>
          <p:cNvGrpSpPr/>
          <p:nvPr/>
        </p:nvGrpSpPr>
        <p:grpSpPr>
          <a:xfrm>
            <a:off x="2920625" y="3402778"/>
            <a:ext cx="2179612" cy="650773"/>
            <a:chOff x="442253" y="2756545"/>
            <a:chExt cx="1715734" cy="6507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4F594A-950E-4D29-A348-FF60036C15B6}"/>
                </a:ext>
              </a:extLst>
            </p:cNvPr>
            <p:cNvSpPr txBox="1"/>
            <p:nvPr/>
          </p:nvSpPr>
          <p:spPr>
            <a:xfrm>
              <a:off x="462000" y="2945653"/>
              <a:ext cx="167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10BF46-62B2-4107-87EB-19BE3210D8D6}"/>
                </a:ext>
              </a:extLst>
            </p:cNvPr>
            <p:cNvSpPr txBox="1"/>
            <p:nvPr/>
          </p:nvSpPr>
          <p:spPr>
            <a:xfrm>
              <a:off x="442253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92">
            <a:extLst>
              <a:ext uri="{FF2B5EF4-FFF2-40B4-BE49-F238E27FC236}">
                <a16:creationId xmlns:a16="http://schemas.microsoft.com/office/drawing/2014/main" id="{17A0417F-42C6-4BD0-9583-04A780A64DB6}"/>
              </a:ext>
            </a:extLst>
          </p:cNvPr>
          <p:cNvGrpSpPr/>
          <p:nvPr/>
        </p:nvGrpSpPr>
        <p:grpSpPr>
          <a:xfrm>
            <a:off x="7071441" y="2689120"/>
            <a:ext cx="2179612" cy="650773"/>
            <a:chOff x="432225" y="2756545"/>
            <a:chExt cx="1715734" cy="6507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6C6CDE-88A2-4048-B5BC-F886795C9F13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F96036-4BBC-4AE6-A722-7A41BC20F174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97">
            <a:extLst>
              <a:ext uri="{FF2B5EF4-FFF2-40B4-BE49-F238E27FC236}">
                <a16:creationId xmlns:a16="http://schemas.microsoft.com/office/drawing/2014/main" id="{AEAC5882-47C2-4DC9-A92B-5827D7EB38D1}"/>
              </a:ext>
            </a:extLst>
          </p:cNvPr>
          <p:cNvGrpSpPr/>
          <p:nvPr/>
        </p:nvGrpSpPr>
        <p:grpSpPr>
          <a:xfrm>
            <a:off x="4996033" y="3045950"/>
            <a:ext cx="2179612" cy="650773"/>
            <a:chOff x="432225" y="2756545"/>
            <a:chExt cx="1715734" cy="6507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8AB418-299E-4A7A-829F-E7D2E1B860CC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89E3EB-EFD2-4455-A10D-1FF411EA2DCF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102">
            <a:extLst>
              <a:ext uri="{FF2B5EF4-FFF2-40B4-BE49-F238E27FC236}">
                <a16:creationId xmlns:a16="http://schemas.microsoft.com/office/drawing/2014/main" id="{595AFA2F-1FE2-4A5E-9716-650C9C756D54}"/>
              </a:ext>
            </a:extLst>
          </p:cNvPr>
          <p:cNvGrpSpPr/>
          <p:nvPr/>
        </p:nvGrpSpPr>
        <p:grpSpPr>
          <a:xfrm>
            <a:off x="9146848" y="2332292"/>
            <a:ext cx="2202480" cy="650773"/>
            <a:chOff x="434997" y="2756545"/>
            <a:chExt cx="1733736" cy="6507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237ED2-C953-44B0-B18A-788A7F9D83AE}"/>
                </a:ext>
              </a:extLst>
            </p:cNvPr>
            <p:cNvSpPr txBox="1"/>
            <p:nvPr/>
          </p:nvSpPr>
          <p:spPr>
            <a:xfrm>
              <a:off x="434997" y="2945653"/>
              <a:ext cx="1733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66AF79-A28C-4F07-BB08-DB06F9A392DB}"/>
                </a:ext>
              </a:extLst>
            </p:cNvPr>
            <p:cNvSpPr txBox="1"/>
            <p:nvPr/>
          </p:nvSpPr>
          <p:spPr>
            <a:xfrm>
              <a:off x="443998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8" name="Straight Connector 11">
            <a:extLst>
              <a:ext uri="{FF2B5EF4-FFF2-40B4-BE49-F238E27FC236}">
                <a16:creationId xmlns:a16="http://schemas.microsoft.com/office/drawing/2014/main" id="{77725FEA-18B5-496F-926D-D2D2E3CD6205}"/>
              </a:ext>
            </a:extLst>
          </p:cNvPr>
          <p:cNvCxnSpPr/>
          <p:nvPr/>
        </p:nvCxnSpPr>
        <p:spPr>
          <a:xfrm>
            <a:off x="1889294" y="4534401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6">
            <a:extLst>
              <a:ext uri="{FF2B5EF4-FFF2-40B4-BE49-F238E27FC236}">
                <a16:creationId xmlns:a16="http://schemas.microsoft.com/office/drawing/2014/main" id="{D4DEDD93-BCBD-4C10-B68A-7CB97D6F30CC}"/>
              </a:ext>
            </a:extLst>
          </p:cNvPr>
          <p:cNvCxnSpPr/>
          <p:nvPr/>
        </p:nvCxnSpPr>
        <p:spPr>
          <a:xfrm>
            <a:off x="4010431" y="4173306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7">
            <a:extLst>
              <a:ext uri="{FF2B5EF4-FFF2-40B4-BE49-F238E27FC236}">
                <a16:creationId xmlns:a16="http://schemas.microsoft.com/office/drawing/2014/main" id="{CEF37811-89D6-4898-A703-617E1CD3142B}"/>
              </a:ext>
            </a:extLst>
          </p:cNvPr>
          <p:cNvCxnSpPr/>
          <p:nvPr/>
        </p:nvCxnSpPr>
        <p:spPr>
          <a:xfrm>
            <a:off x="6085839" y="3812213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8">
            <a:extLst>
              <a:ext uri="{FF2B5EF4-FFF2-40B4-BE49-F238E27FC236}">
                <a16:creationId xmlns:a16="http://schemas.microsoft.com/office/drawing/2014/main" id="{961F9E01-7506-4ABF-BBE7-7B93DA289D09}"/>
              </a:ext>
            </a:extLst>
          </p:cNvPr>
          <p:cNvCxnSpPr/>
          <p:nvPr/>
        </p:nvCxnSpPr>
        <p:spPr>
          <a:xfrm>
            <a:off x="8161247" y="3451120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9">
            <a:extLst>
              <a:ext uri="{FF2B5EF4-FFF2-40B4-BE49-F238E27FC236}">
                <a16:creationId xmlns:a16="http://schemas.microsoft.com/office/drawing/2014/main" id="{CABF4779-FAEB-4350-BF4A-25B60C582C29}"/>
              </a:ext>
            </a:extLst>
          </p:cNvPr>
          <p:cNvCxnSpPr/>
          <p:nvPr/>
        </p:nvCxnSpPr>
        <p:spPr>
          <a:xfrm>
            <a:off x="10248088" y="3090027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15">
            <a:extLst>
              <a:ext uri="{FF2B5EF4-FFF2-40B4-BE49-F238E27FC236}">
                <a16:creationId xmlns:a16="http://schemas.microsoft.com/office/drawing/2014/main" id="{F0B25CE9-9E59-4048-89B9-851BC913C1F8}"/>
              </a:ext>
            </a:extLst>
          </p:cNvPr>
          <p:cNvSpPr/>
          <p:nvPr/>
        </p:nvSpPr>
        <p:spPr>
          <a:xfrm flipH="1">
            <a:off x="3787906" y="2895743"/>
            <a:ext cx="422185" cy="42218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32">
            <a:extLst>
              <a:ext uri="{FF2B5EF4-FFF2-40B4-BE49-F238E27FC236}">
                <a16:creationId xmlns:a16="http://schemas.microsoft.com/office/drawing/2014/main" id="{1B839A54-14DB-4178-80F7-65197397BEEF}"/>
              </a:ext>
            </a:extLst>
          </p:cNvPr>
          <p:cNvSpPr/>
          <p:nvPr/>
        </p:nvSpPr>
        <p:spPr>
          <a:xfrm>
            <a:off x="1670450" y="3235058"/>
            <a:ext cx="401099" cy="401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59AA5663-67D0-4BCC-9993-A59080026C9A}"/>
              </a:ext>
            </a:extLst>
          </p:cNvPr>
          <p:cNvSpPr/>
          <p:nvPr/>
        </p:nvSpPr>
        <p:spPr>
          <a:xfrm>
            <a:off x="10016991" y="1727795"/>
            <a:ext cx="462195" cy="46144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7EC4618A-1BB7-4C8D-8FD4-3FD9553B5CFB}"/>
              </a:ext>
            </a:extLst>
          </p:cNvPr>
          <p:cNvSpPr/>
          <p:nvPr/>
        </p:nvSpPr>
        <p:spPr>
          <a:xfrm>
            <a:off x="5966700" y="2426394"/>
            <a:ext cx="247550" cy="53972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0B0AD136-7047-40F0-8B48-40E0538863F6}"/>
              </a:ext>
            </a:extLst>
          </p:cNvPr>
          <p:cNvSpPr/>
          <p:nvPr/>
        </p:nvSpPr>
        <p:spPr>
          <a:xfrm>
            <a:off x="7916266" y="2222102"/>
            <a:ext cx="489963" cy="3220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79C16-D092-475C-8C4D-E950C1C1A96E}"/>
              </a:ext>
            </a:extLst>
          </p:cNvPr>
          <p:cNvSpPr txBox="1"/>
          <p:nvPr/>
        </p:nvSpPr>
        <p:spPr>
          <a:xfrm>
            <a:off x="7272176" y="809440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6ABC8-87E8-42A0-BC63-B9C2AC86DCB4}"/>
              </a:ext>
            </a:extLst>
          </p:cNvPr>
          <p:cNvSpPr txBox="1"/>
          <p:nvPr/>
        </p:nvSpPr>
        <p:spPr>
          <a:xfrm>
            <a:off x="7282804" y="3257244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5166C-AE71-4B35-8299-E459CF7246BE}"/>
              </a:ext>
            </a:extLst>
          </p:cNvPr>
          <p:cNvSpPr txBox="1"/>
          <p:nvPr/>
        </p:nvSpPr>
        <p:spPr>
          <a:xfrm>
            <a:off x="7272174" y="2496422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96558-03A2-48C7-8847-3A163BB32354}"/>
              </a:ext>
            </a:extLst>
          </p:cNvPr>
          <p:cNvSpPr txBox="1"/>
          <p:nvPr/>
        </p:nvSpPr>
        <p:spPr>
          <a:xfrm>
            <a:off x="7272175" y="3923701"/>
            <a:ext cx="34480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2FA2DE0-A3F5-4162-A581-3078F4735590}"/>
              </a:ext>
            </a:extLst>
          </p:cNvPr>
          <p:cNvSpPr/>
          <p:nvPr/>
        </p:nvSpPr>
        <p:spPr>
          <a:xfrm>
            <a:off x="3627769" y="1492826"/>
            <a:ext cx="2250412" cy="2255599"/>
          </a:xfrm>
          <a:custGeom>
            <a:avLst/>
            <a:gdLst>
              <a:gd name="connsiteX0" fmla="*/ 1125206 w 2250412"/>
              <a:gd name="connsiteY0" fmla="*/ 555840 h 2255599"/>
              <a:gd name="connsiteX1" fmla="*/ 553247 w 2250412"/>
              <a:gd name="connsiteY1" fmla="*/ 1127799 h 2255599"/>
              <a:gd name="connsiteX2" fmla="*/ 1125206 w 2250412"/>
              <a:gd name="connsiteY2" fmla="*/ 1699758 h 2255599"/>
              <a:gd name="connsiteX3" fmla="*/ 1697165 w 2250412"/>
              <a:gd name="connsiteY3" fmla="*/ 1127799 h 2255599"/>
              <a:gd name="connsiteX4" fmla="*/ 1125206 w 2250412"/>
              <a:gd name="connsiteY4" fmla="*/ 555840 h 2255599"/>
              <a:gd name="connsiteX5" fmla="*/ 1270889 w 2250412"/>
              <a:gd name="connsiteY5" fmla="*/ 655 h 2255599"/>
              <a:gd name="connsiteX6" fmla="*/ 1394157 w 2250412"/>
              <a:gd name="connsiteY6" fmla="*/ 24815 h 2255599"/>
              <a:gd name="connsiteX7" fmla="*/ 1584160 w 2250412"/>
              <a:gd name="connsiteY7" fmla="*/ 89483 h 2255599"/>
              <a:gd name="connsiteX8" fmla="*/ 1572742 w 2250412"/>
              <a:gd name="connsiteY8" fmla="*/ 165860 h 2255599"/>
              <a:gd name="connsiteX9" fmla="*/ 1540819 w 2250412"/>
              <a:gd name="connsiteY9" fmla="*/ 371043 h 2255599"/>
              <a:gd name="connsiteX10" fmla="*/ 1546329 w 2250412"/>
              <a:gd name="connsiteY10" fmla="*/ 384766 h 2255599"/>
              <a:gd name="connsiteX11" fmla="*/ 1742849 w 2250412"/>
              <a:gd name="connsiteY11" fmla="*/ 540621 h 2255599"/>
              <a:gd name="connsiteX12" fmla="*/ 1857561 w 2250412"/>
              <a:gd name="connsiteY12" fmla="*/ 486550 h 2255599"/>
              <a:gd name="connsiteX13" fmla="*/ 1997413 w 2250412"/>
              <a:gd name="connsiteY13" fmla="*/ 423392 h 2255599"/>
              <a:gd name="connsiteX14" fmla="*/ 2014342 w 2250412"/>
              <a:gd name="connsiteY14" fmla="*/ 426015 h 2255599"/>
              <a:gd name="connsiteX15" fmla="*/ 2180978 w 2250412"/>
              <a:gd name="connsiteY15" fmla="*/ 708476 h 2255599"/>
              <a:gd name="connsiteX16" fmla="*/ 2119252 w 2250412"/>
              <a:gd name="connsiteY16" fmla="*/ 755473 h 2255599"/>
              <a:gd name="connsiteX17" fmla="*/ 1953198 w 2250412"/>
              <a:gd name="connsiteY17" fmla="*/ 875960 h 2255599"/>
              <a:gd name="connsiteX18" fmla="*/ 1944932 w 2250412"/>
              <a:gd name="connsiteY18" fmla="*/ 897445 h 2255599"/>
              <a:gd name="connsiteX19" fmla="*/ 1974391 w 2250412"/>
              <a:gd name="connsiteY19" fmla="*/ 1055843 h 2255599"/>
              <a:gd name="connsiteX20" fmla="*/ 1976537 w 2250412"/>
              <a:gd name="connsiteY20" fmla="*/ 1135108 h 2255599"/>
              <a:gd name="connsiteX21" fmla="*/ 1987956 w 2250412"/>
              <a:gd name="connsiteY21" fmla="*/ 1152328 h 2255599"/>
              <a:gd name="connsiteX22" fmla="*/ 2239315 w 2250412"/>
              <a:gd name="connsiteY22" fmla="*/ 1246905 h 2255599"/>
              <a:gd name="connsiteX23" fmla="*/ 2250150 w 2250412"/>
              <a:gd name="connsiteY23" fmla="*/ 1265238 h 2255599"/>
              <a:gd name="connsiteX24" fmla="*/ 2168686 w 2250412"/>
              <a:gd name="connsiteY24" fmla="*/ 1572310 h 2255599"/>
              <a:gd name="connsiteX25" fmla="*/ 2153665 w 2250412"/>
              <a:gd name="connsiteY25" fmla="*/ 1580257 h 2255599"/>
              <a:gd name="connsiteX26" fmla="*/ 1890013 w 2250412"/>
              <a:gd name="connsiteY26" fmla="*/ 1536016 h 2255599"/>
              <a:gd name="connsiteX27" fmla="*/ 1863018 w 2250412"/>
              <a:gd name="connsiteY27" fmla="*/ 1548414 h 2255599"/>
              <a:gd name="connsiteX28" fmla="*/ 1790111 w 2250412"/>
              <a:gd name="connsiteY28" fmla="*/ 1659920 h 2255599"/>
              <a:gd name="connsiteX29" fmla="*/ 1730133 w 2250412"/>
              <a:gd name="connsiteY29" fmla="*/ 1726840 h 2255599"/>
              <a:gd name="connsiteX30" fmla="*/ 1726291 w 2250412"/>
              <a:gd name="connsiteY30" fmla="*/ 1752855 h 2255599"/>
              <a:gd name="connsiteX31" fmla="*/ 1836367 w 2250412"/>
              <a:gd name="connsiteY31" fmla="*/ 1993325 h 2255599"/>
              <a:gd name="connsiteX32" fmla="*/ 1831625 w 2250412"/>
              <a:gd name="connsiteY32" fmla="*/ 2014016 h 2255599"/>
              <a:gd name="connsiteX33" fmla="*/ 1587551 w 2250412"/>
              <a:gd name="connsiteY33" fmla="*/ 2163485 h 2255599"/>
              <a:gd name="connsiteX34" fmla="*/ 1549508 w 2250412"/>
              <a:gd name="connsiteY34" fmla="*/ 2181924 h 2255599"/>
              <a:gd name="connsiteX35" fmla="*/ 1540500 w 2250412"/>
              <a:gd name="connsiteY35" fmla="*/ 2169817 h 2255599"/>
              <a:gd name="connsiteX36" fmla="*/ 1385759 w 2250412"/>
              <a:gd name="connsiteY36" fmla="*/ 1951839 h 2255599"/>
              <a:gd name="connsiteX37" fmla="*/ 1361810 w 2250412"/>
              <a:gd name="connsiteY37" fmla="*/ 1943414 h 2255599"/>
              <a:gd name="connsiteX38" fmla="*/ 1122055 w 2250412"/>
              <a:gd name="connsiteY38" fmla="*/ 1977536 h 2255599"/>
              <a:gd name="connsiteX39" fmla="*/ 1103643 w 2250412"/>
              <a:gd name="connsiteY39" fmla="*/ 1990809 h 2255599"/>
              <a:gd name="connsiteX40" fmla="*/ 1004032 w 2250412"/>
              <a:gd name="connsiteY40" fmla="*/ 2255599 h 2255599"/>
              <a:gd name="connsiteX41" fmla="*/ 996084 w 2250412"/>
              <a:gd name="connsiteY41" fmla="*/ 2255599 h 2255599"/>
              <a:gd name="connsiteX42" fmla="*/ 991395 w 2250412"/>
              <a:gd name="connsiteY42" fmla="*/ 2253506 h 2255599"/>
              <a:gd name="connsiteX43" fmla="*/ 851542 w 2250412"/>
              <a:gd name="connsiteY43" fmla="*/ 2224947 h 2255599"/>
              <a:gd name="connsiteX44" fmla="*/ 687793 w 2250412"/>
              <a:gd name="connsiteY44" fmla="*/ 2173367 h 2255599"/>
              <a:gd name="connsiteX45" fmla="*/ 678838 w 2250412"/>
              <a:gd name="connsiteY45" fmla="*/ 2157657 h 2255599"/>
              <a:gd name="connsiteX46" fmla="*/ 718392 w 2250412"/>
              <a:gd name="connsiteY46" fmla="*/ 1904153 h 2255599"/>
              <a:gd name="connsiteX47" fmla="*/ 701066 w 2250412"/>
              <a:gd name="connsiteY47" fmla="*/ 1866533 h 2255599"/>
              <a:gd name="connsiteX48" fmla="*/ 521236 w 2250412"/>
              <a:gd name="connsiteY48" fmla="*/ 1730549 h 2255599"/>
              <a:gd name="connsiteX49" fmla="*/ 497525 w 2250412"/>
              <a:gd name="connsiteY49" fmla="*/ 1726548 h 2255599"/>
              <a:gd name="connsiteX50" fmla="*/ 254909 w 2250412"/>
              <a:gd name="connsiteY50" fmla="*/ 1838584 h 2255599"/>
              <a:gd name="connsiteX51" fmla="*/ 238219 w 2250412"/>
              <a:gd name="connsiteY51" fmla="*/ 1836147 h 2255599"/>
              <a:gd name="connsiteX52" fmla="*/ 77225 w 2250412"/>
              <a:gd name="connsiteY52" fmla="*/ 1561951 h 2255599"/>
              <a:gd name="connsiteX53" fmla="*/ 83371 w 2250412"/>
              <a:gd name="connsiteY53" fmla="*/ 1542877 h 2255599"/>
              <a:gd name="connsiteX54" fmla="*/ 299416 w 2250412"/>
              <a:gd name="connsiteY54" fmla="*/ 1387659 h 2255599"/>
              <a:gd name="connsiteX55" fmla="*/ 306118 w 2250412"/>
              <a:gd name="connsiteY55" fmla="*/ 1369379 h 2255599"/>
              <a:gd name="connsiteX56" fmla="*/ 271043 w 2250412"/>
              <a:gd name="connsiteY56" fmla="*/ 1120378 h 2255599"/>
              <a:gd name="connsiteX57" fmla="*/ 258406 w 2250412"/>
              <a:gd name="connsiteY57" fmla="*/ 1101091 h 2255599"/>
              <a:gd name="connsiteX58" fmla="*/ 79238 w 2250412"/>
              <a:gd name="connsiteY58" fmla="*/ 1032609 h 2255599"/>
              <a:gd name="connsiteX59" fmla="*/ 0 w 2250412"/>
              <a:gd name="connsiteY59" fmla="*/ 1003388 h 2255599"/>
              <a:gd name="connsiteX60" fmla="*/ 0 w 2250412"/>
              <a:gd name="connsiteY60" fmla="*/ 990142 h 2255599"/>
              <a:gd name="connsiteX61" fmla="*/ 15816 w 2250412"/>
              <a:gd name="connsiteY61" fmla="*/ 896571 h 2255599"/>
              <a:gd name="connsiteX62" fmla="*/ 78762 w 2250412"/>
              <a:gd name="connsiteY62" fmla="*/ 682911 h 2255599"/>
              <a:gd name="connsiteX63" fmla="*/ 95319 w 2250412"/>
              <a:gd name="connsiteY63" fmla="*/ 673930 h 2255599"/>
              <a:gd name="connsiteX64" fmla="*/ 364189 w 2250412"/>
              <a:gd name="connsiteY64" fmla="*/ 719020 h 2255599"/>
              <a:gd name="connsiteX65" fmla="*/ 378893 w 2250412"/>
              <a:gd name="connsiteY65" fmla="*/ 713138 h 2255599"/>
              <a:gd name="connsiteX66" fmla="*/ 461257 w 2250412"/>
              <a:gd name="connsiteY66" fmla="*/ 590559 h 2255599"/>
              <a:gd name="connsiteX67" fmla="*/ 532839 w 2250412"/>
              <a:gd name="connsiteY67" fmla="*/ 510817 h 2255599"/>
              <a:gd name="connsiteX68" fmla="*/ 533820 w 2250412"/>
              <a:gd name="connsiteY68" fmla="*/ 496325 h 2255599"/>
              <a:gd name="connsiteX69" fmla="*/ 421916 w 2250412"/>
              <a:gd name="connsiteY69" fmla="*/ 256702 h 2255599"/>
              <a:gd name="connsiteX70" fmla="*/ 427029 w 2250412"/>
              <a:gd name="connsiteY70" fmla="*/ 232488 h 2255599"/>
              <a:gd name="connsiteX71" fmla="*/ 543595 w 2250412"/>
              <a:gd name="connsiteY71" fmla="*/ 152588 h 2255599"/>
              <a:gd name="connsiteX72" fmla="*/ 653221 w 2250412"/>
              <a:gd name="connsiteY72" fmla="*/ 94199 h 2255599"/>
              <a:gd name="connsiteX73" fmla="*/ 698178 w 2250412"/>
              <a:gd name="connsiteY73" fmla="*/ 75098 h 2255599"/>
              <a:gd name="connsiteX74" fmla="*/ 716670 w 2250412"/>
              <a:gd name="connsiteY74" fmla="*/ 80900 h 2255599"/>
              <a:gd name="connsiteX75" fmla="*/ 851621 w 2250412"/>
              <a:gd name="connsiteY75" fmla="*/ 267485 h 2255599"/>
              <a:gd name="connsiteX76" fmla="*/ 877849 w 2250412"/>
              <a:gd name="connsiteY76" fmla="*/ 304018 h 2255599"/>
              <a:gd name="connsiteX77" fmla="*/ 890539 w 2250412"/>
              <a:gd name="connsiteY77" fmla="*/ 308336 h 2255599"/>
              <a:gd name="connsiteX78" fmla="*/ 1143699 w 2250412"/>
              <a:gd name="connsiteY78" fmla="*/ 273181 h 2255599"/>
              <a:gd name="connsiteX79" fmla="*/ 1161475 w 2250412"/>
              <a:gd name="connsiteY79" fmla="*/ 260783 h 2255599"/>
              <a:gd name="connsiteX80" fmla="*/ 1252556 w 2250412"/>
              <a:gd name="connsiteY80" fmla="*/ 11145 h 2255599"/>
              <a:gd name="connsiteX81" fmla="*/ 1270889 w 2250412"/>
              <a:gd name="connsiteY81" fmla="*/ 655 h 22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250412" h="2255599">
                <a:moveTo>
                  <a:pt x="1125206" y="555840"/>
                </a:moveTo>
                <a:cubicBezTo>
                  <a:pt x="809322" y="555840"/>
                  <a:pt x="553247" y="811915"/>
                  <a:pt x="553247" y="1127799"/>
                </a:cubicBezTo>
                <a:cubicBezTo>
                  <a:pt x="553247" y="1443683"/>
                  <a:pt x="809322" y="1699758"/>
                  <a:pt x="1125206" y="1699758"/>
                </a:cubicBezTo>
                <a:cubicBezTo>
                  <a:pt x="1441090" y="1699758"/>
                  <a:pt x="1697165" y="1443683"/>
                  <a:pt x="1697165" y="1127799"/>
                </a:cubicBezTo>
                <a:cubicBezTo>
                  <a:pt x="1697165" y="811915"/>
                  <a:pt x="1441090" y="555840"/>
                  <a:pt x="1125206" y="555840"/>
                </a:cubicBezTo>
                <a:close/>
                <a:moveTo>
                  <a:pt x="1270889" y="655"/>
                </a:moveTo>
                <a:cubicBezTo>
                  <a:pt x="1311925" y="8973"/>
                  <a:pt x="1353518" y="14907"/>
                  <a:pt x="1394157" y="24815"/>
                </a:cubicBezTo>
                <a:cubicBezTo>
                  <a:pt x="1458772" y="40605"/>
                  <a:pt x="1521823" y="61667"/>
                  <a:pt x="1584160" y="89483"/>
                </a:cubicBezTo>
                <a:cubicBezTo>
                  <a:pt x="1580398" y="114730"/>
                  <a:pt x="1576742" y="140322"/>
                  <a:pt x="1572742" y="165860"/>
                </a:cubicBezTo>
                <a:cubicBezTo>
                  <a:pt x="1562065" y="234264"/>
                  <a:pt x="1551124" y="302614"/>
                  <a:pt x="1540819" y="371043"/>
                </a:cubicBezTo>
                <a:cubicBezTo>
                  <a:pt x="1540156" y="375361"/>
                  <a:pt x="1542859" y="382568"/>
                  <a:pt x="1546329" y="384766"/>
                </a:cubicBezTo>
                <a:cubicBezTo>
                  <a:pt x="1617275" y="429644"/>
                  <a:pt x="1687215" y="475714"/>
                  <a:pt x="1742849" y="540621"/>
                </a:cubicBezTo>
                <a:cubicBezTo>
                  <a:pt x="1781951" y="522156"/>
                  <a:pt x="1819597" y="503981"/>
                  <a:pt x="1857561" y="486550"/>
                </a:cubicBezTo>
                <a:cubicBezTo>
                  <a:pt x="1904054" y="465197"/>
                  <a:pt x="1950840" y="444533"/>
                  <a:pt x="1997413" y="423392"/>
                </a:cubicBezTo>
                <a:cubicBezTo>
                  <a:pt x="2003957" y="420425"/>
                  <a:pt x="2008567" y="419021"/>
                  <a:pt x="2014342" y="426015"/>
                </a:cubicBezTo>
                <a:cubicBezTo>
                  <a:pt x="2084705" y="511002"/>
                  <a:pt x="2139412" y="605129"/>
                  <a:pt x="2180978" y="708476"/>
                </a:cubicBezTo>
                <a:cubicBezTo>
                  <a:pt x="2160447" y="724159"/>
                  <a:pt x="2140127" y="740187"/>
                  <a:pt x="2119252" y="755473"/>
                </a:cubicBezTo>
                <a:cubicBezTo>
                  <a:pt x="2064095" y="795900"/>
                  <a:pt x="2008831" y="836222"/>
                  <a:pt x="1953198" y="875960"/>
                </a:cubicBezTo>
                <a:cubicBezTo>
                  <a:pt x="1944667" y="882053"/>
                  <a:pt x="1942839" y="887087"/>
                  <a:pt x="1944932" y="897445"/>
                </a:cubicBezTo>
                <a:cubicBezTo>
                  <a:pt x="1955608" y="950085"/>
                  <a:pt x="1966418" y="1002752"/>
                  <a:pt x="1974391" y="1055843"/>
                </a:cubicBezTo>
                <a:cubicBezTo>
                  <a:pt x="1978286" y="1081805"/>
                  <a:pt x="1976564" y="1108668"/>
                  <a:pt x="1976537" y="1135108"/>
                </a:cubicBezTo>
                <a:cubicBezTo>
                  <a:pt x="1976537" y="1144221"/>
                  <a:pt x="1978657" y="1148884"/>
                  <a:pt x="1987956" y="1152328"/>
                </a:cubicBezTo>
                <a:cubicBezTo>
                  <a:pt x="2071857" y="1183535"/>
                  <a:pt x="2155466" y="1215538"/>
                  <a:pt x="2239315" y="1246905"/>
                </a:cubicBezTo>
                <a:cubicBezTo>
                  <a:pt x="2248905" y="1250481"/>
                  <a:pt x="2251289" y="1254932"/>
                  <a:pt x="2250150" y="1265238"/>
                </a:cubicBezTo>
                <a:cubicBezTo>
                  <a:pt x="2238149" y="1371657"/>
                  <a:pt x="2206967" y="1472884"/>
                  <a:pt x="2168686" y="1572310"/>
                </a:cubicBezTo>
                <a:cubicBezTo>
                  <a:pt x="2165560" y="1580417"/>
                  <a:pt x="2161242" y="1581529"/>
                  <a:pt x="2153665" y="1580257"/>
                </a:cubicBezTo>
                <a:cubicBezTo>
                  <a:pt x="2065790" y="1565501"/>
                  <a:pt x="1977809" y="1551328"/>
                  <a:pt x="1890013" y="1536016"/>
                </a:cubicBezTo>
                <a:cubicBezTo>
                  <a:pt x="1876529" y="1533658"/>
                  <a:pt x="1870144" y="1536837"/>
                  <a:pt x="1863018" y="1548414"/>
                </a:cubicBezTo>
                <a:cubicBezTo>
                  <a:pt x="1839731" y="1586245"/>
                  <a:pt x="1816206" y="1624049"/>
                  <a:pt x="1790111" y="1659920"/>
                </a:cubicBezTo>
                <a:cubicBezTo>
                  <a:pt x="1772573" y="1684028"/>
                  <a:pt x="1751167" y="1705513"/>
                  <a:pt x="1730133" y="1726840"/>
                </a:cubicBezTo>
                <a:cubicBezTo>
                  <a:pt x="1721284" y="1735820"/>
                  <a:pt x="1721363" y="1742179"/>
                  <a:pt x="1726291" y="1752855"/>
                </a:cubicBezTo>
                <a:cubicBezTo>
                  <a:pt x="1763301" y="1832862"/>
                  <a:pt x="1799436" y="1913266"/>
                  <a:pt x="1836367" y="1993325"/>
                </a:cubicBezTo>
                <a:cubicBezTo>
                  <a:pt x="1840632" y="2002597"/>
                  <a:pt x="1839625" y="2007472"/>
                  <a:pt x="1831625" y="2014016"/>
                </a:cubicBezTo>
                <a:cubicBezTo>
                  <a:pt x="1756996" y="2074869"/>
                  <a:pt x="1676512" y="2126026"/>
                  <a:pt x="1587551" y="2163485"/>
                </a:cubicBezTo>
                <a:cubicBezTo>
                  <a:pt x="1574994" y="2168758"/>
                  <a:pt x="1562993" y="2175327"/>
                  <a:pt x="1549508" y="2181924"/>
                </a:cubicBezTo>
                <a:cubicBezTo>
                  <a:pt x="1546621" y="2178056"/>
                  <a:pt x="1543468" y="2174003"/>
                  <a:pt x="1540500" y="2169817"/>
                </a:cubicBezTo>
                <a:cubicBezTo>
                  <a:pt x="1488840" y="2097228"/>
                  <a:pt x="1437022" y="2024719"/>
                  <a:pt x="1385759" y="1951839"/>
                </a:cubicBezTo>
                <a:cubicBezTo>
                  <a:pt x="1379083" y="1942354"/>
                  <a:pt x="1373069" y="1939573"/>
                  <a:pt x="1361810" y="1943414"/>
                </a:cubicBezTo>
                <a:cubicBezTo>
                  <a:pt x="1284082" y="1969880"/>
                  <a:pt x="1204022" y="1980901"/>
                  <a:pt x="1122055" y="1977536"/>
                </a:cubicBezTo>
                <a:cubicBezTo>
                  <a:pt x="1111166" y="1977085"/>
                  <a:pt x="1107299" y="1980953"/>
                  <a:pt x="1103643" y="1990809"/>
                </a:cubicBezTo>
                <a:cubicBezTo>
                  <a:pt x="1070845" y="2079214"/>
                  <a:pt x="1037332" y="2167380"/>
                  <a:pt x="1004032" y="2255599"/>
                </a:cubicBezTo>
                <a:cubicBezTo>
                  <a:pt x="1001382" y="2255599"/>
                  <a:pt x="998733" y="2255599"/>
                  <a:pt x="996084" y="2255599"/>
                </a:cubicBezTo>
                <a:cubicBezTo>
                  <a:pt x="994521" y="2254884"/>
                  <a:pt x="993011" y="2253851"/>
                  <a:pt x="991395" y="2253506"/>
                </a:cubicBezTo>
                <a:cubicBezTo>
                  <a:pt x="944715" y="2244154"/>
                  <a:pt x="897400" y="2237266"/>
                  <a:pt x="851542" y="2224947"/>
                </a:cubicBezTo>
                <a:cubicBezTo>
                  <a:pt x="796332" y="2210138"/>
                  <a:pt x="742367" y="2190640"/>
                  <a:pt x="687793" y="2173367"/>
                </a:cubicBezTo>
                <a:cubicBezTo>
                  <a:pt x="679501" y="2170744"/>
                  <a:pt x="677488" y="2166214"/>
                  <a:pt x="678838" y="2157657"/>
                </a:cubicBezTo>
                <a:cubicBezTo>
                  <a:pt x="692218" y="2073200"/>
                  <a:pt x="705146" y="1988636"/>
                  <a:pt x="718392" y="1904153"/>
                </a:cubicBezTo>
                <a:cubicBezTo>
                  <a:pt x="722286" y="1879329"/>
                  <a:pt x="722895" y="1878772"/>
                  <a:pt x="701066" y="1866533"/>
                </a:cubicBezTo>
                <a:cubicBezTo>
                  <a:pt x="634861" y="1829417"/>
                  <a:pt x="573744" y="1785599"/>
                  <a:pt x="521236" y="1730549"/>
                </a:cubicBezTo>
                <a:cubicBezTo>
                  <a:pt x="513500" y="1722415"/>
                  <a:pt x="507301" y="1721991"/>
                  <a:pt x="497525" y="1726548"/>
                </a:cubicBezTo>
                <a:cubicBezTo>
                  <a:pt x="416777" y="1764167"/>
                  <a:pt x="335790" y="1801256"/>
                  <a:pt x="254909" y="1838584"/>
                </a:cubicBezTo>
                <a:cubicBezTo>
                  <a:pt x="248604" y="1841498"/>
                  <a:pt x="243994" y="1843777"/>
                  <a:pt x="238219" y="1836147"/>
                </a:cubicBezTo>
                <a:cubicBezTo>
                  <a:pt x="173869" y="1750974"/>
                  <a:pt x="118739" y="1660529"/>
                  <a:pt x="77225" y="1561951"/>
                </a:cubicBezTo>
                <a:cubicBezTo>
                  <a:pt x="73172" y="1552335"/>
                  <a:pt x="75900" y="1548229"/>
                  <a:pt x="83371" y="1542877"/>
                </a:cubicBezTo>
                <a:cubicBezTo>
                  <a:pt x="155483" y="1491270"/>
                  <a:pt x="227277" y="1439212"/>
                  <a:pt x="299416" y="1387659"/>
                </a:cubicBezTo>
                <a:cubicBezTo>
                  <a:pt x="306622" y="1382493"/>
                  <a:pt x="308741" y="1378360"/>
                  <a:pt x="306118" y="1369379"/>
                </a:cubicBezTo>
                <a:cubicBezTo>
                  <a:pt x="282275" y="1288127"/>
                  <a:pt x="267943" y="1205418"/>
                  <a:pt x="271043" y="1120378"/>
                </a:cubicBezTo>
                <a:cubicBezTo>
                  <a:pt x="271414" y="1110099"/>
                  <a:pt x="268632" y="1104906"/>
                  <a:pt x="258406" y="1101091"/>
                </a:cubicBezTo>
                <a:cubicBezTo>
                  <a:pt x="198507" y="1078732"/>
                  <a:pt x="138979" y="1055392"/>
                  <a:pt x="79238" y="1032609"/>
                </a:cubicBezTo>
                <a:cubicBezTo>
                  <a:pt x="52932" y="1022595"/>
                  <a:pt x="26413" y="1013111"/>
                  <a:pt x="0" y="1003388"/>
                </a:cubicBezTo>
                <a:cubicBezTo>
                  <a:pt x="0" y="998964"/>
                  <a:pt x="0" y="994566"/>
                  <a:pt x="0" y="990142"/>
                </a:cubicBezTo>
                <a:cubicBezTo>
                  <a:pt x="5298" y="958961"/>
                  <a:pt x="11153" y="927858"/>
                  <a:pt x="15816" y="896571"/>
                </a:cubicBezTo>
                <a:cubicBezTo>
                  <a:pt x="26863" y="822392"/>
                  <a:pt x="48163" y="751367"/>
                  <a:pt x="78762" y="682911"/>
                </a:cubicBezTo>
                <a:cubicBezTo>
                  <a:pt x="82577" y="674354"/>
                  <a:pt x="86073" y="672340"/>
                  <a:pt x="95319" y="673930"/>
                </a:cubicBezTo>
                <a:cubicBezTo>
                  <a:pt x="184890" y="689269"/>
                  <a:pt x="274566" y="703972"/>
                  <a:pt x="364189" y="719020"/>
                </a:cubicBezTo>
                <a:cubicBezTo>
                  <a:pt x="370680" y="720106"/>
                  <a:pt x="375052" y="720927"/>
                  <a:pt x="378893" y="713138"/>
                </a:cubicBezTo>
                <a:cubicBezTo>
                  <a:pt x="400776" y="668605"/>
                  <a:pt x="428407" y="627754"/>
                  <a:pt x="461257" y="590559"/>
                </a:cubicBezTo>
                <a:cubicBezTo>
                  <a:pt x="484915" y="563801"/>
                  <a:pt x="509367" y="537759"/>
                  <a:pt x="532839" y="510817"/>
                </a:cubicBezTo>
                <a:cubicBezTo>
                  <a:pt x="535436" y="507823"/>
                  <a:pt x="535674" y="500299"/>
                  <a:pt x="533820" y="496325"/>
                </a:cubicBezTo>
                <a:cubicBezTo>
                  <a:pt x="496916" y="416265"/>
                  <a:pt x="459800" y="336286"/>
                  <a:pt x="421916" y="256702"/>
                </a:cubicBezTo>
                <a:cubicBezTo>
                  <a:pt x="416697" y="245708"/>
                  <a:pt x="418234" y="240039"/>
                  <a:pt x="427029" y="232488"/>
                </a:cubicBezTo>
                <a:cubicBezTo>
                  <a:pt x="463033" y="201625"/>
                  <a:pt x="501605" y="174682"/>
                  <a:pt x="543595" y="152588"/>
                </a:cubicBezTo>
                <a:cubicBezTo>
                  <a:pt x="580235" y="133301"/>
                  <a:pt x="616423" y="113167"/>
                  <a:pt x="653221" y="94199"/>
                </a:cubicBezTo>
                <a:cubicBezTo>
                  <a:pt x="667659" y="86755"/>
                  <a:pt x="683395" y="81880"/>
                  <a:pt x="698178" y="75098"/>
                </a:cubicBezTo>
                <a:cubicBezTo>
                  <a:pt x="706735" y="71177"/>
                  <a:pt x="711424" y="73614"/>
                  <a:pt x="716670" y="80900"/>
                </a:cubicBezTo>
                <a:cubicBezTo>
                  <a:pt x="761442" y="143236"/>
                  <a:pt x="806611" y="205307"/>
                  <a:pt x="851621" y="267485"/>
                </a:cubicBezTo>
                <a:cubicBezTo>
                  <a:pt x="860417" y="279645"/>
                  <a:pt x="868497" y="292335"/>
                  <a:pt x="877849" y="304018"/>
                </a:cubicBezTo>
                <a:cubicBezTo>
                  <a:pt x="880286" y="307038"/>
                  <a:pt x="887042" y="309502"/>
                  <a:pt x="890539" y="308336"/>
                </a:cubicBezTo>
                <a:cubicBezTo>
                  <a:pt x="972824" y="281208"/>
                  <a:pt x="1057679" y="272836"/>
                  <a:pt x="1143699" y="273181"/>
                </a:cubicBezTo>
                <a:cubicBezTo>
                  <a:pt x="1153660" y="273234"/>
                  <a:pt x="1158005" y="270452"/>
                  <a:pt x="1161475" y="260783"/>
                </a:cubicBezTo>
                <a:cubicBezTo>
                  <a:pt x="1191518" y="177438"/>
                  <a:pt x="1222408" y="94437"/>
                  <a:pt x="1252556" y="11145"/>
                </a:cubicBezTo>
                <a:cubicBezTo>
                  <a:pt x="1256132" y="1237"/>
                  <a:pt x="1260716" y="-1412"/>
                  <a:pt x="1270889" y="655"/>
                </a:cubicBezTo>
                <a:close/>
              </a:path>
            </a:pathLst>
          </a:custGeom>
          <a:solidFill>
            <a:schemeClr val="accent1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BDD92B4-DDFC-4223-9E10-7A44B2E22158}"/>
              </a:ext>
            </a:extLst>
          </p:cNvPr>
          <p:cNvSpPr/>
          <p:nvPr/>
        </p:nvSpPr>
        <p:spPr>
          <a:xfrm>
            <a:off x="4294519" y="3416876"/>
            <a:ext cx="2250412" cy="2255599"/>
          </a:xfrm>
          <a:custGeom>
            <a:avLst/>
            <a:gdLst>
              <a:gd name="connsiteX0" fmla="*/ 1125206 w 2250412"/>
              <a:gd name="connsiteY0" fmla="*/ 555840 h 2255599"/>
              <a:gd name="connsiteX1" fmla="*/ 553247 w 2250412"/>
              <a:gd name="connsiteY1" fmla="*/ 1127799 h 2255599"/>
              <a:gd name="connsiteX2" fmla="*/ 1125206 w 2250412"/>
              <a:gd name="connsiteY2" fmla="*/ 1699758 h 2255599"/>
              <a:gd name="connsiteX3" fmla="*/ 1697165 w 2250412"/>
              <a:gd name="connsiteY3" fmla="*/ 1127799 h 2255599"/>
              <a:gd name="connsiteX4" fmla="*/ 1125206 w 2250412"/>
              <a:gd name="connsiteY4" fmla="*/ 555840 h 2255599"/>
              <a:gd name="connsiteX5" fmla="*/ 1270889 w 2250412"/>
              <a:gd name="connsiteY5" fmla="*/ 655 h 2255599"/>
              <a:gd name="connsiteX6" fmla="*/ 1394157 w 2250412"/>
              <a:gd name="connsiteY6" fmla="*/ 24815 h 2255599"/>
              <a:gd name="connsiteX7" fmla="*/ 1584160 w 2250412"/>
              <a:gd name="connsiteY7" fmla="*/ 89483 h 2255599"/>
              <a:gd name="connsiteX8" fmla="*/ 1572742 w 2250412"/>
              <a:gd name="connsiteY8" fmla="*/ 165860 h 2255599"/>
              <a:gd name="connsiteX9" fmla="*/ 1540819 w 2250412"/>
              <a:gd name="connsiteY9" fmla="*/ 371043 h 2255599"/>
              <a:gd name="connsiteX10" fmla="*/ 1546329 w 2250412"/>
              <a:gd name="connsiteY10" fmla="*/ 384766 h 2255599"/>
              <a:gd name="connsiteX11" fmla="*/ 1742849 w 2250412"/>
              <a:gd name="connsiteY11" fmla="*/ 540621 h 2255599"/>
              <a:gd name="connsiteX12" fmla="*/ 1857561 w 2250412"/>
              <a:gd name="connsiteY12" fmla="*/ 486550 h 2255599"/>
              <a:gd name="connsiteX13" fmla="*/ 1997413 w 2250412"/>
              <a:gd name="connsiteY13" fmla="*/ 423392 h 2255599"/>
              <a:gd name="connsiteX14" fmla="*/ 2014342 w 2250412"/>
              <a:gd name="connsiteY14" fmla="*/ 426015 h 2255599"/>
              <a:gd name="connsiteX15" fmla="*/ 2180978 w 2250412"/>
              <a:gd name="connsiteY15" fmla="*/ 708476 h 2255599"/>
              <a:gd name="connsiteX16" fmla="*/ 2119252 w 2250412"/>
              <a:gd name="connsiteY16" fmla="*/ 755473 h 2255599"/>
              <a:gd name="connsiteX17" fmla="*/ 1953198 w 2250412"/>
              <a:gd name="connsiteY17" fmla="*/ 875960 h 2255599"/>
              <a:gd name="connsiteX18" fmla="*/ 1944932 w 2250412"/>
              <a:gd name="connsiteY18" fmla="*/ 897445 h 2255599"/>
              <a:gd name="connsiteX19" fmla="*/ 1974391 w 2250412"/>
              <a:gd name="connsiteY19" fmla="*/ 1055843 h 2255599"/>
              <a:gd name="connsiteX20" fmla="*/ 1976537 w 2250412"/>
              <a:gd name="connsiteY20" fmla="*/ 1135108 h 2255599"/>
              <a:gd name="connsiteX21" fmla="*/ 1987956 w 2250412"/>
              <a:gd name="connsiteY21" fmla="*/ 1152328 h 2255599"/>
              <a:gd name="connsiteX22" fmla="*/ 2239315 w 2250412"/>
              <a:gd name="connsiteY22" fmla="*/ 1246905 h 2255599"/>
              <a:gd name="connsiteX23" fmla="*/ 2250150 w 2250412"/>
              <a:gd name="connsiteY23" fmla="*/ 1265238 h 2255599"/>
              <a:gd name="connsiteX24" fmla="*/ 2168686 w 2250412"/>
              <a:gd name="connsiteY24" fmla="*/ 1572310 h 2255599"/>
              <a:gd name="connsiteX25" fmla="*/ 2153665 w 2250412"/>
              <a:gd name="connsiteY25" fmla="*/ 1580257 h 2255599"/>
              <a:gd name="connsiteX26" fmla="*/ 1890013 w 2250412"/>
              <a:gd name="connsiteY26" fmla="*/ 1536016 h 2255599"/>
              <a:gd name="connsiteX27" fmla="*/ 1863018 w 2250412"/>
              <a:gd name="connsiteY27" fmla="*/ 1548414 h 2255599"/>
              <a:gd name="connsiteX28" fmla="*/ 1790111 w 2250412"/>
              <a:gd name="connsiteY28" fmla="*/ 1659920 h 2255599"/>
              <a:gd name="connsiteX29" fmla="*/ 1730133 w 2250412"/>
              <a:gd name="connsiteY29" fmla="*/ 1726840 h 2255599"/>
              <a:gd name="connsiteX30" fmla="*/ 1726291 w 2250412"/>
              <a:gd name="connsiteY30" fmla="*/ 1752855 h 2255599"/>
              <a:gd name="connsiteX31" fmla="*/ 1836367 w 2250412"/>
              <a:gd name="connsiteY31" fmla="*/ 1993325 h 2255599"/>
              <a:gd name="connsiteX32" fmla="*/ 1831625 w 2250412"/>
              <a:gd name="connsiteY32" fmla="*/ 2014016 h 2255599"/>
              <a:gd name="connsiteX33" fmla="*/ 1587551 w 2250412"/>
              <a:gd name="connsiteY33" fmla="*/ 2163485 h 2255599"/>
              <a:gd name="connsiteX34" fmla="*/ 1549508 w 2250412"/>
              <a:gd name="connsiteY34" fmla="*/ 2181924 h 2255599"/>
              <a:gd name="connsiteX35" fmla="*/ 1540500 w 2250412"/>
              <a:gd name="connsiteY35" fmla="*/ 2169817 h 2255599"/>
              <a:gd name="connsiteX36" fmla="*/ 1385759 w 2250412"/>
              <a:gd name="connsiteY36" fmla="*/ 1951839 h 2255599"/>
              <a:gd name="connsiteX37" fmla="*/ 1361810 w 2250412"/>
              <a:gd name="connsiteY37" fmla="*/ 1943414 h 2255599"/>
              <a:gd name="connsiteX38" fmla="*/ 1122055 w 2250412"/>
              <a:gd name="connsiteY38" fmla="*/ 1977536 h 2255599"/>
              <a:gd name="connsiteX39" fmla="*/ 1103643 w 2250412"/>
              <a:gd name="connsiteY39" fmla="*/ 1990809 h 2255599"/>
              <a:gd name="connsiteX40" fmla="*/ 1004032 w 2250412"/>
              <a:gd name="connsiteY40" fmla="*/ 2255599 h 2255599"/>
              <a:gd name="connsiteX41" fmla="*/ 996084 w 2250412"/>
              <a:gd name="connsiteY41" fmla="*/ 2255599 h 2255599"/>
              <a:gd name="connsiteX42" fmla="*/ 991395 w 2250412"/>
              <a:gd name="connsiteY42" fmla="*/ 2253506 h 2255599"/>
              <a:gd name="connsiteX43" fmla="*/ 851542 w 2250412"/>
              <a:gd name="connsiteY43" fmla="*/ 2224947 h 2255599"/>
              <a:gd name="connsiteX44" fmla="*/ 687793 w 2250412"/>
              <a:gd name="connsiteY44" fmla="*/ 2173367 h 2255599"/>
              <a:gd name="connsiteX45" fmla="*/ 678838 w 2250412"/>
              <a:gd name="connsiteY45" fmla="*/ 2157657 h 2255599"/>
              <a:gd name="connsiteX46" fmla="*/ 718392 w 2250412"/>
              <a:gd name="connsiteY46" fmla="*/ 1904153 h 2255599"/>
              <a:gd name="connsiteX47" fmla="*/ 701066 w 2250412"/>
              <a:gd name="connsiteY47" fmla="*/ 1866533 h 2255599"/>
              <a:gd name="connsiteX48" fmla="*/ 521236 w 2250412"/>
              <a:gd name="connsiteY48" fmla="*/ 1730549 h 2255599"/>
              <a:gd name="connsiteX49" fmla="*/ 497525 w 2250412"/>
              <a:gd name="connsiteY49" fmla="*/ 1726548 h 2255599"/>
              <a:gd name="connsiteX50" fmla="*/ 254909 w 2250412"/>
              <a:gd name="connsiteY50" fmla="*/ 1838584 h 2255599"/>
              <a:gd name="connsiteX51" fmla="*/ 238219 w 2250412"/>
              <a:gd name="connsiteY51" fmla="*/ 1836147 h 2255599"/>
              <a:gd name="connsiteX52" fmla="*/ 77225 w 2250412"/>
              <a:gd name="connsiteY52" fmla="*/ 1561951 h 2255599"/>
              <a:gd name="connsiteX53" fmla="*/ 83371 w 2250412"/>
              <a:gd name="connsiteY53" fmla="*/ 1542877 h 2255599"/>
              <a:gd name="connsiteX54" fmla="*/ 299416 w 2250412"/>
              <a:gd name="connsiteY54" fmla="*/ 1387659 h 2255599"/>
              <a:gd name="connsiteX55" fmla="*/ 306118 w 2250412"/>
              <a:gd name="connsiteY55" fmla="*/ 1369379 h 2255599"/>
              <a:gd name="connsiteX56" fmla="*/ 271043 w 2250412"/>
              <a:gd name="connsiteY56" fmla="*/ 1120378 h 2255599"/>
              <a:gd name="connsiteX57" fmla="*/ 258406 w 2250412"/>
              <a:gd name="connsiteY57" fmla="*/ 1101091 h 2255599"/>
              <a:gd name="connsiteX58" fmla="*/ 79238 w 2250412"/>
              <a:gd name="connsiteY58" fmla="*/ 1032609 h 2255599"/>
              <a:gd name="connsiteX59" fmla="*/ 0 w 2250412"/>
              <a:gd name="connsiteY59" fmla="*/ 1003388 h 2255599"/>
              <a:gd name="connsiteX60" fmla="*/ 0 w 2250412"/>
              <a:gd name="connsiteY60" fmla="*/ 990142 h 2255599"/>
              <a:gd name="connsiteX61" fmla="*/ 15816 w 2250412"/>
              <a:gd name="connsiteY61" fmla="*/ 896571 h 2255599"/>
              <a:gd name="connsiteX62" fmla="*/ 78762 w 2250412"/>
              <a:gd name="connsiteY62" fmla="*/ 682911 h 2255599"/>
              <a:gd name="connsiteX63" fmla="*/ 95319 w 2250412"/>
              <a:gd name="connsiteY63" fmla="*/ 673930 h 2255599"/>
              <a:gd name="connsiteX64" fmla="*/ 364189 w 2250412"/>
              <a:gd name="connsiteY64" fmla="*/ 719020 h 2255599"/>
              <a:gd name="connsiteX65" fmla="*/ 378893 w 2250412"/>
              <a:gd name="connsiteY65" fmla="*/ 713138 h 2255599"/>
              <a:gd name="connsiteX66" fmla="*/ 461257 w 2250412"/>
              <a:gd name="connsiteY66" fmla="*/ 590559 h 2255599"/>
              <a:gd name="connsiteX67" fmla="*/ 532839 w 2250412"/>
              <a:gd name="connsiteY67" fmla="*/ 510817 h 2255599"/>
              <a:gd name="connsiteX68" fmla="*/ 533820 w 2250412"/>
              <a:gd name="connsiteY68" fmla="*/ 496325 h 2255599"/>
              <a:gd name="connsiteX69" fmla="*/ 421916 w 2250412"/>
              <a:gd name="connsiteY69" fmla="*/ 256702 h 2255599"/>
              <a:gd name="connsiteX70" fmla="*/ 427029 w 2250412"/>
              <a:gd name="connsiteY70" fmla="*/ 232488 h 2255599"/>
              <a:gd name="connsiteX71" fmla="*/ 543595 w 2250412"/>
              <a:gd name="connsiteY71" fmla="*/ 152588 h 2255599"/>
              <a:gd name="connsiteX72" fmla="*/ 653221 w 2250412"/>
              <a:gd name="connsiteY72" fmla="*/ 94199 h 2255599"/>
              <a:gd name="connsiteX73" fmla="*/ 698178 w 2250412"/>
              <a:gd name="connsiteY73" fmla="*/ 75098 h 2255599"/>
              <a:gd name="connsiteX74" fmla="*/ 716670 w 2250412"/>
              <a:gd name="connsiteY74" fmla="*/ 80900 h 2255599"/>
              <a:gd name="connsiteX75" fmla="*/ 851621 w 2250412"/>
              <a:gd name="connsiteY75" fmla="*/ 267485 h 2255599"/>
              <a:gd name="connsiteX76" fmla="*/ 877849 w 2250412"/>
              <a:gd name="connsiteY76" fmla="*/ 304018 h 2255599"/>
              <a:gd name="connsiteX77" fmla="*/ 890539 w 2250412"/>
              <a:gd name="connsiteY77" fmla="*/ 308336 h 2255599"/>
              <a:gd name="connsiteX78" fmla="*/ 1143699 w 2250412"/>
              <a:gd name="connsiteY78" fmla="*/ 273181 h 2255599"/>
              <a:gd name="connsiteX79" fmla="*/ 1161475 w 2250412"/>
              <a:gd name="connsiteY79" fmla="*/ 260783 h 2255599"/>
              <a:gd name="connsiteX80" fmla="*/ 1252556 w 2250412"/>
              <a:gd name="connsiteY80" fmla="*/ 11145 h 2255599"/>
              <a:gd name="connsiteX81" fmla="*/ 1270889 w 2250412"/>
              <a:gd name="connsiteY81" fmla="*/ 655 h 22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250412" h="2255599">
                <a:moveTo>
                  <a:pt x="1125206" y="555840"/>
                </a:moveTo>
                <a:cubicBezTo>
                  <a:pt x="809322" y="555840"/>
                  <a:pt x="553247" y="811915"/>
                  <a:pt x="553247" y="1127799"/>
                </a:cubicBezTo>
                <a:cubicBezTo>
                  <a:pt x="553247" y="1443683"/>
                  <a:pt x="809322" y="1699758"/>
                  <a:pt x="1125206" y="1699758"/>
                </a:cubicBezTo>
                <a:cubicBezTo>
                  <a:pt x="1441090" y="1699758"/>
                  <a:pt x="1697165" y="1443683"/>
                  <a:pt x="1697165" y="1127799"/>
                </a:cubicBezTo>
                <a:cubicBezTo>
                  <a:pt x="1697165" y="811915"/>
                  <a:pt x="1441090" y="555840"/>
                  <a:pt x="1125206" y="555840"/>
                </a:cubicBezTo>
                <a:close/>
                <a:moveTo>
                  <a:pt x="1270889" y="655"/>
                </a:moveTo>
                <a:cubicBezTo>
                  <a:pt x="1311925" y="8973"/>
                  <a:pt x="1353518" y="14907"/>
                  <a:pt x="1394157" y="24815"/>
                </a:cubicBezTo>
                <a:cubicBezTo>
                  <a:pt x="1458772" y="40605"/>
                  <a:pt x="1521823" y="61667"/>
                  <a:pt x="1584160" y="89483"/>
                </a:cubicBezTo>
                <a:cubicBezTo>
                  <a:pt x="1580398" y="114730"/>
                  <a:pt x="1576742" y="140322"/>
                  <a:pt x="1572742" y="165860"/>
                </a:cubicBezTo>
                <a:cubicBezTo>
                  <a:pt x="1562065" y="234264"/>
                  <a:pt x="1551124" y="302614"/>
                  <a:pt x="1540819" y="371043"/>
                </a:cubicBezTo>
                <a:cubicBezTo>
                  <a:pt x="1540156" y="375361"/>
                  <a:pt x="1542859" y="382568"/>
                  <a:pt x="1546329" y="384766"/>
                </a:cubicBezTo>
                <a:cubicBezTo>
                  <a:pt x="1617275" y="429644"/>
                  <a:pt x="1687215" y="475714"/>
                  <a:pt x="1742849" y="540621"/>
                </a:cubicBezTo>
                <a:cubicBezTo>
                  <a:pt x="1781951" y="522156"/>
                  <a:pt x="1819597" y="503981"/>
                  <a:pt x="1857561" y="486550"/>
                </a:cubicBezTo>
                <a:cubicBezTo>
                  <a:pt x="1904054" y="465197"/>
                  <a:pt x="1950840" y="444533"/>
                  <a:pt x="1997413" y="423392"/>
                </a:cubicBezTo>
                <a:cubicBezTo>
                  <a:pt x="2003957" y="420425"/>
                  <a:pt x="2008567" y="419021"/>
                  <a:pt x="2014342" y="426015"/>
                </a:cubicBezTo>
                <a:cubicBezTo>
                  <a:pt x="2084705" y="511002"/>
                  <a:pt x="2139412" y="605129"/>
                  <a:pt x="2180978" y="708476"/>
                </a:cubicBezTo>
                <a:cubicBezTo>
                  <a:pt x="2160447" y="724159"/>
                  <a:pt x="2140127" y="740187"/>
                  <a:pt x="2119252" y="755473"/>
                </a:cubicBezTo>
                <a:cubicBezTo>
                  <a:pt x="2064095" y="795900"/>
                  <a:pt x="2008831" y="836222"/>
                  <a:pt x="1953198" y="875960"/>
                </a:cubicBezTo>
                <a:cubicBezTo>
                  <a:pt x="1944667" y="882053"/>
                  <a:pt x="1942839" y="887087"/>
                  <a:pt x="1944932" y="897445"/>
                </a:cubicBezTo>
                <a:cubicBezTo>
                  <a:pt x="1955608" y="950085"/>
                  <a:pt x="1966418" y="1002752"/>
                  <a:pt x="1974391" y="1055843"/>
                </a:cubicBezTo>
                <a:cubicBezTo>
                  <a:pt x="1978286" y="1081805"/>
                  <a:pt x="1976564" y="1108668"/>
                  <a:pt x="1976537" y="1135108"/>
                </a:cubicBezTo>
                <a:cubicBezTo>
                  <a:pt x="1976537" y="1144221"/>
                  <a:pt x="1978657" y="1148884"/>
                  <a:pt x="1987956" y="1152328"/>
                </a:cubicBezTo>
                <a:cubicBezTo>
                  <a:pt x="2071857" y="1183535"/>
                  <a:pt x="2155466" y="1215538"/>
                  <a:pt x="2239315" y="1246905"/>
                </a:cubicBezTo>
                <a:cubicBezTo>
                  <a:pt x="2248905" y="1250481"/>
                  <a:pt x="2251289" y="1254932"/>
                  <a:pt x="2250150" y="1265238"/>
                </a:cubicBezTo>
                <a:cubicBezTo>
                  <a:pt x="2238149" y="1371657"/>
                  <a:pt x="2206967" y="1472884"/>
                  <a:pt x="2168686" y="1572310"/>
                </a:cubicBezTo>
                <a:cubicBezTo>
                  <a:pt x="2165560" y="1580417"/>
                  <a:pt x="2161242" y="1581529"/>
                  <a:pt x="2153665" y="1580257"/>
                </a:cubicBezTo>
                <a:cubicBezTo>
                  <a:pt x="2065790" y="1565501"/>
                  <a:pt x="1977809" y="1551328"/>
                  <a:pt x="1890013" y="1536016"/>
                </a:cubicBezTo>
                <a:cubicBezTo>
                  <a:pt x="1876529" y="1533658"/>
                  <a:pt x="1870144" y="1536837"/>
                  <a:pt x="1863018" y="1548414"/>
                </a:cubicBezTo>
                <a:cubicBezTo>
                  <a:pt x="1839731" y="1586245"/>
                  <a:pt x="1816206" y="1624049"/>
                  <a:pt x="1790111" y="1659920"/>
                </a:cubicBezTo>
                <a:cubicBezTo>
                  <a:pt x="1772573" y="1684028"/>
                  <a:pt x="1751167" y="1705513"/>
                  <a:pt x="1730133" y="1726840"/>
                </a:cubicBezTo>
                <a:cubicBezTo>
                  <a:pt x="1721284" y="1735820"/>
                  <a:pt x="1721363" y="1742179"/>
                  <a:pt x="1726291" y="1752855"/>
                </a:cubicBezTo>
                <a:cubicBezTo>
                  <a:pt x="1763301" y="1832862"/>
                  <a:pt x="1799436" y="1913266"/>
                  <a:pt x="1836367" y="1993325"/>
                </a:cubicBezTo>
                <a:cubicBezTo>
                  <a:pt x="1840632" y="2002597"/>
                  <a:pt x="1839625" y="2007472"/>
                  <a:pt x="1831625" y="2014016"/>
                </a:cubicBezTo>
                <a:cubicBezTo>
                  <a:pt x="1756996" y="2074869"/>
                  <a:pt x="1676512" y="2126026"/>
                  <a:pt x="1587551" y="2163485"/>
                </a:cubicBezTo>
                <a:cubicBezTo>
                  <a:pt x="1574994" y="2168758"/>
                  <a:pt x="1562993" y="2175327"/>
                  <a:pt x="1549508" y="2181924"/>
                </a:cubicBezTo>
                <a:cubicBezTo>
                  <a:pt x="1546621" y="2178056"/>
                  <a:pt x="1543468" y="2174003"/>
                  <a:pt x="1540500" y="2169817"/>
                </a:cubicBezTo>
                <a:cubicBezTo>
                  <a:pt x="1488840" y="2097228"/>
                  <a:pt x="1437022" y="2024719"/>
                  <a:pt x="1385759" y="1951839"/>
                </a:cubicBezTo>
                <a:cubicBezTo>
                  <a:pt x="1379083" y="1942354"/>
                  <a:pt x="1373069" y="1939573"/>
                  <a:pt x="1361810" y="1943414"/>
                </a:cubicBezTo>
                <a:cubicBezTo>
                  <a:pt x="1284082" y="1969880"/>
                  <a:pt x="1204022" y="1980901"/>
                  <a:pt x="1122055" y="1977536"/>
                </a:cubicBezTo>
                <a:cubicBezTo>
                  <a:pt x="1111166" y="1977085"/>
                  <a:pt x="1107299" y="1980953"/>
                  <a:pt x="1103643" y="1990809"/>
                </a:cubicBezTo>
                <a:cubicBezTo>
                  <a:pt x="1070845" y="2079214"/>
                  <a:pt x="1037332" y="2167380"/>
                  <a:pt x="1004032" y="2255599"/>
                </a:cubicBezTo>
                <a:cubicBezTo>
                  <a:pt x="1001382" y="2255599"/>
                  <a:pt x="998733" y="2255599"/>
                  <a:pt x="996084" y="2255599"/>
                </a:cubicBezTo>
                <a:cubicBezTo>
                  <a:pt x="994521" y="2254884"/>
                  <a:pt x="993011" y="2253851"/>
                  <a:pt x="991395" y="2253506"/>
                </a:cubicBezTo>
                <a:cubicBezTo>
                  <a:pt x="944715" y="2244154"/>
                  <a:pt x="897400" y="2237266"/>
                  <a:pt x="851542" y="2224947"/>
                </a:cubicBezTo>
                <a:cubicBezTo>
                  <a:pt x="796332" y="2210138"/>
                  <a:pt x="742367" y="2190640"/>
                  <a:pt x="687793" y="2173367"/>
                </a:cubicBezTo>
                <a:cubicBezTo>
                  <a:pt x="679501" y="2170744"/>
                  <a:pt x="677488" y="2166214"/>
                  <a:pt x="678838" y="2157657"/>
                </a:cubicBezTo>
                <a:cubicBezTo>
                  <a:pt x="692218" y="2073200"/>
                  <a:pt x="705146" y="1988636"/>
                  <a:pt x="718392" y="1904153"/>
                </a:cubicBezTo>
                <a:cubicBezTo>
                  <a:pt x="722286" y="1879329"/>
                  <a:pt x="722895" y="1878772"/>
                  <a:pt x="701066" y="1866533"/>
                </a:cubicBezTo>
                <a:cubicBezTo>
                  <a:pt x="634861" y="1829417"/>
                  <a:pt x="573744" y="1785599"/>
                  <a:pt x="521236" y="1730549"/>
                </a:cubicBezTo>
                <a:cubicBezTo>
                  <a:pt x="513500" y="1722415"/>
                  <a:pt x="507301" y="1721991"/>
                  <a:pt x="497525" y="1726548"/>
                </a:cubicBezTo>
                <a:cubicBezTo>
                  <a:pt x="416777" y="1764167"/>
                  <a:pt x="335790" y="1801256"/>
                  <a:pt x="254909" y="1838584"/>
                </a:cubicBezTo>
                <a:cubicBezTo>
                  <a:pt x="248604" y="1841498"/>
                  <a:pt x="243994" y="1843777"/>
                  <a:pt x="238219" y="1836147"/>
                </a:cubicBezTo>
                <a:cubicBezTo>
                  <a:pt x="173869" y="1750974"/>
                  <a:pt x="118739" y="1660529"/>
                  <a:pt x="77225" y="1561951"/>
                </a:cubicBezTo>
                <a:cubicBezTo>
                  <a:pt x="73172" y="1552335"/>
                  <a:pt x="75900" y="1548229"/>
                  <a:pt x="83371" y="1542877"/>
                </a:cubicBezTo>
                <a:cubicBezTo>
                  <a:pt x="155483" y="1491270"/>
                  <a:pt x="227277" y="1439212"/>
                  <a:pt x="299416" y="1387659"/>
                </a:cubicBezTo>
                <a:cubicBezTo>
                  <a:pt x="306622" y="1382493"/>
                  <a:pt x="308741" y="1378360"/>
                  <a:pt x="306118" y="1369379"/>
                </a:cubicBezTo>
                <a:cubicBezTo>
                  <a:pt x="282275" y="1288127"/>
                  <a:pt x="267943" y="1205418"/>
                  <a:pt x="271043" y="1120378"/>
                </a:cubicBezTo>
                <a:cubicBezTo>
                  <a:pt x="271414" y="1110099"/>
                  <a:pt x="268632" y="1104906"/>
                  <a:pt x="258406" y="1101091"/>
                </a:cubicBezTo>
                <a:cubicBezTo>
                  <a:pt x="198507" y="1078732"/>
                  <a:pt x="138979" y="1055392"/>
                  <a:pt x="79238" y="1032609"/>
                </a:cubicBezTo>
                <a:cubicBezTo>
                  <a:pt x="52932" y="1022595"/>
                  <a:pt x="26413" y="1013111"/>
                  <a:pt x="0" y="1003388"/>
                </a:cubicBezTo>
                <a:cubicBezTo>
                  <a:pt x="0" y="998964"/>
                  <a:pt x="0" y="994566"/>
                  <a:pt x="0" y="990142"/>
                </a:cubicBezTo>
                <a:cubicBezTo>
                  <a:pt x="5298" y="958961"/>
                  <a:pt x="11153" y="927858"/>
                  <a:pt x="15816" y="896571"/>
                </a:cubicBezTo>
                <a:cubicBezTo>
                  <a:pt x="26863" y="822392"/>
                  <a:pt x="48163" y="751367"/>
                  <a:pt x="78762" y="682911"/>
                </a:cubicBezTo>
                <a:cubicBezTo>
                  <a:pt x="82577" y="674354"/>
                  <a:pt x="86073" y="672340"/>
                  <a:pt x="95319" y="673930"/>
                </a:cubicBezTo>
                <a:cubicBezTo>
                  <a:pt x="184890" y="689269"/>
                  <a:pt x="274566" y="703972"/>
                  <a:pt x="364189" y="719020"/>
                </a:cubicBezTo>
                <a:cubicBezTo>
                  <a:pt x="370680" y="720106"/>
                  <a:pt x="375052" y="720927"/>
                  <a:pt x="378893" y="713138"/>
                </a:cubicBezTo>
                <a:cubicBezTo>
                  <a:pt x="400776" y="668605"/>
                  <a:pt x="428407" y="627754"/>
                  <a:pt x="461257" y="590559"/>
                </a:cubicBezTo>
                <a:cubicBezTo>
                  <a:pt x="484915" y="563801"/>
                  <a:pt x="509367" y="537759"/>
                  <a:pt x="532839" y="510817"/>
                </a:cubicBezTo>
                <a:cubicBezTo>
                  <a:pt x="535436" y="507823"/>
                  <a:pt x="535674" y="500299"/>
                  <a:pt x="533820" y="496325"/>
                </a:cubicBezTo>
                <a:cubicBezTo>
                  <a:pt x="496916" y="416265"/>
                  <a:pt x="459800" y="336286"/>
                  <a:pt x="421916" y="256702"/>
                </a:cubicBezTo>
                <a:cubicBezTo>
                  <a:pt x="416697" y="245708"/>
                  <a:pt x="418234" y="240039"/>
                  <a:pt x="427029" y="232488"/>
                </a:cubicBezTo>
                <a:cubicBezTo>
                  <a:pt x="463033" y="201625"/>
                  <a:pt x="501605" y="174682"/>
                  <a:pt x="543595" y="152588"/>
                </a:cubicBezTo>
                <a:cubicBezTo>
                  <a:pt x="580235" y="133301"/>
                  <a:pt x="616423" y="113167"/>
                  <a:pt x="653221" y="94199"/>
                </a:cubicBezTo>
                <a:cubicBezTo>
                  <a:pt x="667659" y="86755"/>
                  <a:pt x="683395" y="81880"/>
                  <a:pt x="698178" y="75098"/>
                </a:cubicBezTo>
                <a:cubicBezTo>
                  <a:pt x="706735" y="71177"/>
                  <a:pt x="711424" y="73614"/>
                  <a:pt x="716670" y="80900"/>
                </a:cubicBezTo>
                <a:cubicBezTo>
                  <a:pt x="761442" y="143236"/>
                  <a:pt x="806611" y="205307"/>
                  <a:pt x="851621" y="267485"/>
                </a:cubicBezTo>
                <a:cubicBezTo>
                  <a:pt x="860417" y="279645"/>
                  <a:pt x="868497" y="292335"/>
                  <a:pt x="877849" y="304018"/>
                </a:cubicBezTo>
                <a:cubicBezTo>
                  <a:pt x="880286" y="307038"/>
                  <a:pt x="887042" y="309502"/>
                  <a:pt x="890539" y="308336"/>
                </a:cubicBezTo>
                <a:cubicBezTo>
                  <a:pt x="972824" y="281208"/>
                  <a:pt x="1057679" y="272836"/>
                  <a:pt x="1143699" y="273181"/>
                </a:cubicBezTo>
                <a:cubicBezTo>
                  <a:pt x="1153660" y="273234"/>
                  <a:pt x="1158005" y="270452"/>
                  <a:pt x="1161475" y="260783"/>
                </a:cubicBezTo>
                <a:cubicBezTo>
                  <a:pt x="1191518" y="177438"/>
                  <a:pt x="1222408" y="94437"/>
                  <a:pt x="1252556" y="11145"/>
                </a:cubicBezTo>
                <a:cubicBezTo>
                  <a:pt x="1256132" y="1237"/>
                  <a:pt x="1260716" y="-1412"/>
                  <a:pt x="1270889" y="655"/>
                </a:cubicBezTo>
                <a:close/>
              </a:path>
            </a:pathLst>
          </a:custGeom>
          <a:solidFill>
            <a:schemeClr val="accent4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3198A69-FFE5-4C30-9AA6-6F21E4432E58}"/>
              </a:ext>
            </a:extLst>
          </p:cNvPr>
          <p:cNvSpPr/>
          <p:nvPr/>
        </p:nvSpPr>
        <p:spPr>
          <a:xfrm rot="608787">
            <a:off x="6313819" y="3731201"/>
            <a:ext cx="2250412" cy="2255599"/>
          </a:xfrm>
          <a:custGeom>
            <a:avLst/>
            <a:gdLst>
              <a:gd name="connsiteX0" fmla="*/ 1125206 w 2250412"/>
              <a:gd name="connsiteY0" fmla="*/ 555840 h 2255599"/>
              <a:gd name="connsiteX1" fmla="*/ 553247 w 2250412"/>
              <a:gd name="connsiteY1" fmla="*/ 1127799 h 2255599"/>
              <a:gd name="connsiteX2" fmla="*/ 1125206 w 2250412"/>
              <a:gd name="connsiteY2" fmla="*/ 1699758 h 2255599"/>
              <a:gd name="connsiteX3" fmla="*/ 1697165 w 2250412"/>
              <a:gd name="connsiteY3" fmla="*/ 1127799 h 2255599"/>
              <a:gd name="connsiteX4" fmla="*/ 1125206 w 2250412"/>
              <a:gd name="connsiteY4" fmla="*/ 555840 h 2255599"/>
              <a:gd name="connsiteX5" fmla="*/ 1270889 w 2250412"/>
              <a:gd name="connsiteY5" fmla="*/ 655 h 2255599"/>
              <a:gd name="connsiteX6" fmla="*/ 1394157 w 2250412"/>
              <a:gd name="connsiteY6" fmla="*/ 24815 h 2255599"/>
              <a:gd name="connsiteX7" fmla="*/ 1584160 w 2250412"/>
              <a:gd name="connsiteY7" fmla="*/ 89483 h 2255599"/>
              <a:gd name="connsiteX8" fmla="*/ 1572742 w 2250412"/>
              <a:gd name="connsiteY8" fmla="*/ 165860 h 2255599"/>
              <a:gd name="connsiteX9" fmla="*/ 1540819 w 2250412"/>
              <a:gd name="connsiteY9" fmla="*/ 371043 h 2255599"/>
              <a:gd name="connsiteX10" fmla="*/ 1546329 w 2250412"/>
              <a:gd name="connsiteY10" fmla="*/ 384766 h 2255599"/>
              <a:gd name="connsiteX11" fmla="*/ 1742849 w 2250412"/>
              <a:gd name="connsiteY11" fmla="*/ 540621 h 2255599"/>
              <a:gd name="connsiteX12" fmla="*/ 1857561 w 2250412"/>
              <a:gd name="connsiteY12" fmla="*/ 486550 h 2255599"/>
              <a:gd name="connsiteX13" fmla="*/ 1997413 w 2250412"/>
              <a:gd name="connsiteY13" fmla="*/ 423392 h 2255599"/>
              <a:gd name="connsiteX14" fmla="*/ 2014342 w 2250412"/>
              <a:gd name="connsiteY14" fmla="*/ 426015 h 2255599"/>
              <a:gd name="connsiteX15" fmla="*/ 2180978 w 2250412"/>
              <a:gd name="connsiteY15" fmla="*/ 708476 h 2255599"/>
              <a:gd name="connsiteX16" fmla="*/ 2119252 w 2250412"/>
              <a:gd name="connsiteY16" fmla="*/ 755473 h 2255599"/>
              <a:gd name="connsiteX17" fmla="*/ 1953198 w 2250412"/>
              <a:gd name="connsiteY17" fmla="*/ 875960 h 2255599"/>
              <a:gd name="connsiteX18" fmla="*/ 1944932 w 2250412"/>
              <a:gd name="connsiteY18" fmla="*/ 897445 h 2255599"/>
              <a:gd name="connsiteX19" fmla="*/ 1974391 w 2250412"/>
              <a:gd name="connsiteY19" fmla="*/ 1055843 h 2255599"/>
              <a:gd name="connsiteX20" fmla="*/ 1976537 w 2250412"/>
              <a:gd name="connsiteY20" fmla="*/ 1135108 h 2255599"/>
              <a:gd name="connsiteX21" fmla="*/ 1987956 w 2250412"/>
              <a:gd name="connsiteY21" fmla="*/ 1152328 h 2255599"/>
              <a:gd name="connsiteX22" fmla="*/ 2239315 w 2250412"/>
              <a:gd name="connsiteY22" fmla="*/ 1246905 h 2255599"/>
              <a:gd name="connsiteX23" fmla="*/ 2250150 w 2250412"/>
              <a:gd name="connsiteY23" fmla="*/ 1265238 h 2255599"/>
              <a:gd name="connsiteX24" fmla="*/ 2168686 w 2250412"/>
              <a:gd name="connsiteY24" fmla="*/ 1572310 h 2255599"/>
              <a:gd name="connsiteX25" fmla="*/ 2153665 w 2250412"/>
              <a:gd name="connsiteY25" fmla="*/ 1580257 h 2255599"/>
              <a:gd name="connsiteX26" fmla="*/ 1890013 w 2250412"/>
              <a:gd name="connsiteY26" fmla="*/ 1536016 h 2255599"/>
              <a:gd name="connsiteX27" fmla="*/ 1863018 w 2250412"/>
              <a:gd name="connsiteY27" fmla="*/ 1548414 h 2255599"/>
              <a:gd name="connsiteX28" fmla="*/ 1790111 w 2250412"/>
              <a:gd name="connsiteY28" fmla="*/ 1659920 h 2255599"/>
              <a:gd name="connsiteX29" fmla="*/ 1730133 w 2250412"/>
              <a:gd name="connsiteY29" fmla="*/ 1726840 h 2255599"/>
              <a:gd name="connsiteX30" fmla="*/ 1726291 w 2250412"/>
              <a:gd name="connsiteY30" fmla="*/ 1752855 h 2255599"/>
              <a:gd name="connsiteX31" fmla="*/ 1836367 w 2250412"/>
              <a:gd name="connsiteY31" fmla="*/ 1993325 h 2255599"/>
              <a:gd name="connsiteX32" fmla="*/ 1831625 w 2250412"/>
              <a:gd name="connsiteY32" fmla="*/ 2014016 h 2255599"/>
              <a:gd name="connsiteX33" fmla="*/ 1587551 w 2250412"/>
              <a:gd name="connsiteY33" fmla="*/ 2163485 h 2255599"/>
              <a:gd name="connsiteX34" fmla="*/ 1549508 w 2250412"/>
              <a:gd name="connsiteY34" fmla="*/ 2181924 h 2255599"/>
              <a:gd name="connsiteX35" fmla="*/ 1540500 w 2250412"/>
              <a:gd name="connsiteY35" fmla="*/ 2169817 h 2255599"/>
              <a:gd name="connsiteX36" fmla="*/ 1385759 w 2250412"/>
              <a:gd name="connsiteY36" fmla="*/ 1951839 h 2255599"/>
              <a:gd name="connsiteX37" fmla="*/ 1361810 w 2250412"/>
              <a:gd name="connsiteY37" fmla="*/ 1943414 h 2255599"/>
              <a:gd name="connsiteX38" fmla="*/ 1122055 w 2250412"/>
              <a:gd name="connsiteY38" fmla="*/ 1977536 h 2255599"/>
              <a:gd name="connsiteX39" fmla="*/ 1103643 w 2250412"/>
              <a:gd name="connsiteY39" fmla="*/ 1990809 h 2255599"/>
              <a:gd name="connsiteX40" fmla="*/ 1004032 w 2250412"/>
              <a:gd name="connsiteY40" fmla="*/ 2255599 h 2255599"/>
              <a:gd name="connsiteX41" fmla="*/ 996084 w 2250412"/>
              <a:gd name="connsiteY41" fmla="*/ 2255599 h 2255599"/>
              <a:gd name="connsiteX42" fmla="*/ 991395 w 2250412"/>
              <a:gd name="connsiteY42" fmla="*/ 2253506 h 2255599"/>
              <a:gd name="connsiteX43" fmla="*/ 851542 w 2250412"/>
              <a:gd name="connsiteY43" fmla="*/ 2224947 h 2255599"/>
              <a:gd name="connsiteX44" fmla="*/ 687793 w 2250412"/>
              <a:gd name="connsiteY44" fmla="*/ 2173367 h 2255599"/>
              <a:gd name="connsiteX45" fmla="*/ 678838 w 2250412"/>
              <a:gd name="connsiteY45" fmla="*/ 2157657 h 2255599"/>
              <a:gd name="connsiteX46" fmla="*/ 718392 w 2250412"/>
              <a:gd name="connsiteY46" fmla="*/ 1904153 h 2255599"/>
              <a:gd name="connsiteX47" fmla="*/ 701066 w 2250412"/>
              <a:gd name="connsiteY47" fmla="*/ 1866533 h 2255599"/>
              <a:gd name="connsiteX48" fmla="*/ 521236 w 2250412"/>
              <a:gd name="connsiteY48" fmla="*/ 1730549 h 2255599"/>
              <a:gd name="connsiteX49" fmla="*/ 497525 w 2250412"/>
              <a:gd name="connsiteY49" fmla="*/ 1726548 h 2255599"/>
              <a:gd name="connsiteX50" fmla="*/ 254909 w 2250412"/>
              <a:gd name="connsiteY50" fmla="*/ 1838584 h 2255599"/>
              <a:gd name="connsiteX51" fmla="*/ 238219 w 2250412"/>
              <a:gd name="connsiteY51" fmla="*/ 1836147 h 2255599"/>
              <a:gd name="connsiteX52" fmla="*/ 77225 w 2250412"/>
              <a:gd name="connsiteY52" fmla="*/ 1561951 h 2255599"/>
              <a:gd name="connsiteX53" fmla="*/ 83371 w 2250412"/>
              <a:gd name="connsiteY53" fmla="*/ 1542877 h 2255599"/>
              <a:gd name="connsiteX54" fmla="*/ 299416 w 2250412"/>
              <a:gd name="connsiteY54" fmla="*/ 1387659 h 2255599"/>
              <a:gd name="connsiteX55" fmla="*/ 306118 w 2250412"/>
              <a:gd name="connsiteY55" fmla="*/ 1369379 h 2255599"/>
              <a:gd name="connsiteX56" fmla="*/ 271043 w 2250412"/>
              <a:gd name="connsiteY56" fmla="*/ 1120378 h 2255599"/>
              <a:gd name="connsiteX57" fmla="*/ 258406 w 2250412"/>
              <a:gd name="connsiteY57" fmla="*/ 1101091 h 2255599"/>
              <a:gd name="connsiteX58" fmla="*/ 79238 w 2250412"/>
              <a:gd name="connsiteY58" fmla="*/ 1032609 h 2255599"/>
              <a:gd name="connsiteX59" fmla="*/ 0 w 2250412"/>
              <a:gd name="connsiteY59" fmla="*/ 1003388 h 2255599"/>
              <a:gd name="connsiteX60" fmla="*/ 0 w 2250412"/>
              <a:gd name="connsiteY60" fmla="*/ 990142 h 2255599"/>
              <a:gd name="connsiteX61" fmla="*/ 15816 w 2250412"/>
              <a:gd name="connsiteY61" fmla="*/ 896571 h 2255599"/>
              <a:gd name="connsiteX62" fmla="*/ 78762 w 2250412"/>
              <a:gd name="connsiteY62" fmla="*/ 682911 h 2255599"/>
              <a:gd name="connsiteX63" fmla="*/ 95319 w 2250412"/>
              <a:gd name="connsiteY63" fmla="*/ 673930 h 2255599"/>
              <a:gd name="connsiteX64" fmla="*/ 364189 w 2250412"/>
              <a:gd name="connsiteY64" fmla="*/ 719020 h 2255599"/>
              <a:gd name="connsiteX65" fmla="*/ 378893 w 2250412"/>
              <a:gd name="connsiteY65" fmla="*/ 713138 h 2255599"/>
              <a:gd name="connsiteX66" fmla="*/ 461257 w 2250412"/>
              <a:gd name="connsiteY66" fmla="*/ 590559 h 2255599"/>
              <a:gd name="connsiteX67" fmla="*/ 532839 w 2250412"/>
              <a:gd name="connsiteY67" fmla="*/ 510817 h 2255599"/>
              <a:gd name="connsiteX68" fmla="*/ 533820 w 2250412"/>
              <a:gd name="connsiteY68" fmla="*/ 496325 h 2255599"/>
              <a:gd name="connsiteX69" fmla="*/ 421916 w 2250412"/>
              <a:gd name="connsiteY69" fmla="*/ 256702 h 2255599"/>
              <a:gd name="connsiteX70" fmla="*/ 427029 w 2250412"/>
              <a:gd name="connsiteY70" fmla="*/ 232488 h 2255599"/>
              <a:gd name="connsiteX71" fmla="*/ 543595 w 2250412"/>
              <a:gd name="connsiteY71" fmla="*/ 152588 h 2255599"/>
              <a:gd name="connsiteX72" fmla="*/ 653221 w 2250412"/>
              <a:gd name="connsiteY72" fmla="*/ 94199 h 2255599"/>
              <a:gd name="connsiteX73" fmla="*/ 698178 w 2250412"/>
              <a:gd name="connsiteY73" fmla="*/ 75098 h 2255599"/>
              <a:gd name="connsiteX74" fmla="*/ 716670 w 2250412"/>
              <a:gd name="connsiteY74" fmla="*/ 80900 h 2255599"/>
              <a:gd name="connsiteX75" fmla="*/ 851621 w 2250412"/>
              <a:gd name="connsiteY75" fmla="*/ 267485 h 2255599"/>
              <a:gd name="connsiteX76" fmla="*/ 877849 w 2250412"/>
              <a:gd name="connsiteY76" fmla="*/ 304018 h 2255599"/>
              <a:gd name="connsiteX77" fmla="*/ 890539 w 2250412"/>
              <a:gd name="connsiteY77" fmla="*/ 308336 h 2255599"/>
              <a:gd name="connsiteX78" fmla="*/ 1143699 w 2250412"/>
              <a:gd name="connsiteY78" fmla="*/ 273181 h 2255599"/>
              <a:gd name="connsiteX79" fmla="*/ 1161475 w 2250412"/>
              <a:gd name="connsiteY79" fmla="*/ 260783 h 2255599"/>
              <a:gd name="connsiteX80" fmla="*/ 1252556 w 2250412"/>
              <a:gd name="connsiteY80" fmla="*/ 11145 h 2255599"/>
              <a:gd name="connsiteX81" fmla="*/ 1270889 w 2250412"/>
              <a:gd name="connsiteY81" fmla="*/ 655 h 22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250412" h="2255599">
                <a:moveTo>
                  <a:pt x="1125206" y="555840"/>
                </a:moveTo>
                <a:cubicBezTo>
                  <a:pt x="809322" y="555840"/>
                  <a:pt x="553247" y="811915"/>
                  <a:pt x="553247" y="1127799"/>
                </a:cubicBezTo>
                <a:cubicBezTo>
                  <a:pt x="553247" y="1443683"/>
                  <a:pt x="809322" y="1699758"/>
                  <a:pt x="1125206" y="1699758"/>
                </a:cubicBezTo>
                <a:cubicBezTo>
                  <a:pt x="1441090" y="1699758"/>
                  <a:pt x="1697165" y="1443683"/>
                  <a:pt x="1697165" y="1127799"/>
                </a:cubicBezTo>
                <a:cubicBezTo>
                  <a:pt x="1697165" y="811915"/>
                  <a:pt x="1441090" y="555840"/>
                  <a:pt x="1125206" y="555840"/>
                </a:cubicBezTo>
                <a:close/>
                <a:moveTo>
                  <a:pt x="1270889" y="655"/>
                </a:moveTo>
                <a:cubicBezTo>
                  <a:pt x="1311925" y="8973"/>
                  <a:pt x="1353518" y="14907"/>
                  <a:pt x="1394157" y="24815"/>
                </a:cubicBezTo>
                <a:cubicBezTo>
                  <a:pt x="1458772" y="40605"/>
                  <a:pt x="1521823" y="61667"/>
                  <a:pt x="1584160" y="89483"/>
                </a:cubicBezTo>
                <a:cubicBezTo>
                  <a:pt x="1580398" y="114730"/>
                  <a:pt x="1576742" y="140322"/>
                  <a:pt x="1572742" y="165860"/>
                </a:cubicBezTo>
                <a:cubicBezTo>
                  <a:pt x="1562065" y="234264"/>
                  <a:pt x="1551124" y="302614"/>
                  <a:pt x="1540819" y="371043"/>
                </a:cubicBezTo>
                <a:cubicBezTo>
                  <a:pt x="1540156" y="375361"/>
                  <a:pt x="1542859" y="382568"/>
                  <a:pt x="1546329" y="384766"/>
                </a:cubicBezTo>
                <a:cubicBezTo>
                  <a:pt x="1617275" y="429644"/>
                  <a:pt x="1687215" y="475714"/>
                  <a:pt x="1742849" y="540621"/>
                </a:cubicBezTo>
                <a:cubicBezTo>
                  <a:pt x="1781951" y="522156"/>
                  <a:pt x="1819597" y="503981"/>
                  <a:pt x="1857561" y="486550"/>
                </a:cubicBezTo>
                <a:cubicBezTo>
                  <a:pt x="1904054" y="465197"/>
                  <a:pt x="1950840" y="444533"/>
                  <a:pt x="1997413" y="423392"/>
                </a:cubicBezTo>
                <a:cubicBezTo>
                  <a:pt x="2003957" y="420425"/>
                  <a:pt x="2008567" y="419021"/>
                  <a:pt x="2014342" y="426015"/>
                </a:cubicBezTo>
                <a:cubicBezTo>
                  <a:pt x="2084705" y="511002"/>
                  <a:pt x="2139412" y="605129"/>
                  <a:pt x="2180978" y="708476"/>
                </a:cubicBezTo>
                <a:cubicBezTo>
                  <a:pt x="2160447" y="724159"/>
                  <a:pt x="2140127" y="740187"/>
                  <a:pt x="2119252" y="755473"/>
                </a:cubicBezTo>
                <a:cubicBezTo>
                  <a:pt x="2064095" y="795900"/>
                  <a:pt x="2008831" y="836222"/>
                  <a:pt x="1953198" y="875960"/>
                </a:cubicBezTo>
                <a:cubicBezTo>
                  <a:pt x="1944667" y="882053"/>
                  <a:pt x="1942839" y="887087"/>
                  <a:pt x="1944932" y="897445"/>
                </a:cubicBezTo>
                <a:cubicBezTo>
                  <a:pt x="1955608" y="950085"/>
                  <a:pt x="1966418" y="1002752"/>
                  <a:pt x="1974391" y="1055843"/>
                </a:cubicBezTo>
                <a:cubicBezTo>
                  <a:pt x="1978286" y="1081805"/>
                  <a:pt x="1976564" y="1108668"/>
                  <a:pt x="1976537" y="1135108"/>
                </a:cubicBezTo>
                <a:cubicBezTo>
                  <a:pt x="1976537" y="1144221"/>
                  <a:pt x="1978657" y="1148884"/>
                  <a:pt x="1987956" y="1152328"/>
                </a:cubicBezTo>
                <a:cubicBezTo>
                  <a:pt x="2071857" y="1183535"/>
                  <a:pt x="2155466" y="1215538"/>
                  <a:pt x="2239315" y="1246905"/>
                </a:cubicBezTo>
                <a:cubicBezTo>
                  <a:pt x="2248905" y="1250481"/>
                  <a:pt x="2251289" y="1254932"/>
                  <a:pt x="2250150" y="1265238"/>
                </a:cubicBezTo>
                <a:cubicBezTo>
                  <a:pt x="2238149" y="1371657"/>
                  <a:pt x="2206967" y="1472884"/>
                  <a:pt x="2168686" y="1572310"/>
                </a:cubicBezTo>
                <a:cubicBezTo>
                  <a:pt x="2165560" y="1580417"/>
                  <a:pt x="2161242" y="1581529"/>
                  <a:pt x="2153665" y="1580257"/>
                </a:cubicBezTo>
                <a:cubicBezTo>
                  <a:pt x="2065790" y="1565501"/>
                  <a:pt x="1977809" y="1551328"/>
                  <a:pt x="1890013" y="1536016"/>
                </a:cubicBezTo>
                <a:cubicBezTo>
                  <a:pt x="1876529" y="1533658"/>
                  <a:pt x="1870144" y="1536837"/>
                  <a:pt x="1863018" y="1548414"/>
                </a:cubicBezTo>
                <a:cubicBezTo>
                  <a:pt x="1839731" y="1586245"/>
                  <a:pt x="1816206" y="1624049"/>
                  <a:pt x="1790111" y="1659920"/>
                </a:cubicBezTo>
                <a:cubicBezTo>
                  <a:pt x="1772573" y="1684028"/>
                  <a:pt x="1751167" y="1705513"/>
                  <a:pt x="1730133" y="1726840"/>
                </a:cubicBezTo>
                <a:cubicBezTo>
                  <a:pt x="1721284" y="1735820"/>
                  <a:pt x="1721363" y="1742179"/>
                  <a:pt x="1726291" y="1752855"/>
                </a:cubicBezTo>
                <a:cubicBezTo>
                  <a:pt x="1763301" y="1832862"/>
                  <a:pt x="1799436" y="1913266"/>
                  <a:pt x="1836367" y="1993325"/>
                </a:cubicBezTo>
                <a:cubicBezTo>
                  <a:pt x="1840632" y="2002597"/>
                  <a:pt x="1839625" y="2007472"/>
                  <a:pt x="1831625" y="2014016"/>
                </a:cubicBezTo>
                <a:cubicBezTo>
                  <a:pt x="1756996" y="2074869"/>
                  <a:pt x="1676512" y="2126026"/>
                  <a:pt x="1587551" y="2163485"/>
                </a:cubicBezTo>
                <a:cubicBezTo>
                  <a:pt x="1574994" y="2168758"/>
                  <a:pt x="1562993" y="2175327"/>
                  <a:pt x="1549508" y="2181924"/>
                </a:cubicBezTo>
                <a:cubicBezTo>
                  <a:pt x="1546621" y="2178056"/>
                  <a:pt x="1543468" y="2174003"/>
                  <a:pt x="1540500" y="2169817"/>
                </a:cubicBezTo>
                <a:cubicBezTo>
                  <a:pt x="1488840" y="2097228"/>
                  <a:pt x="1437022" y="2024719"/>
                  <a:pt x="1385759" y="1951839"/>
                </a:cubicBezTo>
                <a:cubicBezTo>
                  <a:pt x="1379083" y="1942354"/>
                  <a:pt x="1373069" y="1939573"/>
                  <a:pt x="1361810" y="1943414"/>
                </a:cubicBezTo>
                <a:cubicBezTo>
                  <a:pt x="1284082" y="1969880"/>
                  <a:pt x="1204022" y="1980901"/>
                  <a:pt x="1122055" y="1977536"/>
                </a:cubicBezTo>
                <a:cubicBezTo>
                  <a:pt x="1111166" y="1977085"/>
                  <a:pt x="1107299" y="1980953"/>
                  <a:pt x="1103643" y="1990809"/>
                </a:cubicBezTo>
                <a:cubicBezTo>
                  <a:pt x="1070845" y="2079214"/>
                  <a:pt x="1037332" y="2167380"/>
                  <a:pt x="1004032" y="2255599"/>
                </a:cubicBezTo>
                <a:cubicBezTo>
                  <a:pt x="1001382" y="2255599"/>
                  <a:pt x="998733" y="2255599"/>
                  <a:pt x="996084" y="2255599"/>
                </a:cubicBezTo>
                <a:cubicBezTo>
                  <a:pt x="994521" y="2254884"/>
                  <a:pt x="993011" y="2253851"/>
                  <a:pt x="991395" y="2253506"/>
                </a:cubicBezTo>
                <a:cubicBezTo>
                  <a:pt x="944715" y="2244154"/>
                  <a:pt x="897400" y="2237266"/>
                  <a:pt x="851542" y="2224947"/>
                </a:cubicBezTo>
                <a:cubicBezTo>
                  <a:pt x="796332" y="2210138"/>
                  <a:pt x="742367" y="2190640"/>
                  <a:pt x="687793" y="2173367"/>
                </a:cubicBezTo>
                <a:cubicBezTo>
                  <a:pt x="679501" y="2170744"/>
                  <a:pt x="677488" y="2166214"/>
                  <a:pt x="678838" y="2157657"/>
                </a:cubicBezTo>
                <a:cubicBezTo>
                  <a:pt x="692218" y="2073200"/>
                  <a:pt x="705146" y="1988636"/>
                  <a:pt x="718392" y="1904153"/>
                </a:cubicBezTo>
                <a:cubicBezTo>
                  <a:pt x="722286" y="1879329"/>
                  <a:pt x="722895" y="1878772"/>
                  <a:pt x="701066" y="1866533"/>
                </a:cubicBezTo>
                <a:cubicBezTo>
                  <a:pt x="634861" y="1829417"/>
                  <a:pt x="573744" y="1785599"/>
                  <a:pt x="521236" y="1730549"/>
                </a:cubicBezTo>
                <a:cubicBezTo>
                  <a:pt x="513500" y="1722415"/>
                  <a:pt x="507301" y="1721991"/>
                  <a:pt x="497525" y="1726548"/>
                </a:cubicBezTo>
                <a:cubicBezTo>
                  <a:pt x="416777" y="1764167"/>
                  <a:pt x="335790" y="1801256"/>
                  <a:pt x="254909" y="1838584"/>
                </a:cubicBezTo>
                <a:cubicBezTo>
                  <a:pt x="248604" y="1841498"/>
                  <a:pt x="243994" y="1843777"/>
                  <a:pt x="238219" y="1836147"/>
                </a:cubicBezTo>
                <a:cubicBezTo>
                  <a:pt x="173869" y="1750974"/>
                  <a:pt x="118739" y="1660529"/>
                  <a:pt x="77225" y="1561951"/>
                </a:cubicBezTo>
                <a:cubicBezTo>
                  <a:pt x="73172" y="1552335"/>
                  <a:pt x="75900" y="1548229"/>
                  <a:pt x="83371" y="1542877"/>
                </a:cubicBezTo>
                <a:cubicBezTo>
                  <a:pt x="155483" y="1491270"/>
                  <a:pt x="227277" y="1439212"/>
                  <a:pt x="299416" y="1387659"/>
                </a:cubicBezTo>
                <a:cubicBezTo>
                  <a:pt x="306622" y="1382493"/>
                  <a:pt x="308741" y="1378360"/>
                  <a:pt x="306118" y="1369379"/>
                </a:cubicBezTo>
                <a:cubicBezTo>
                  <a:pt x="282275" y="1288127"/>
                  <a:pt x="267943" y="1205418"/>
                  <a:pt x="271043" y="1120378"/>
                </a:cubicBezTo>
                <a:cubicBezTo>
                  <a:pt x="271414" y="1110099"/>
                  <a:pt x="268632" y="1104906"/>
                  <a:pt x="258406" y="1101091"/>
                </a:cubicBezTo>
                <a:cubicBezTo>
                  <a:pt x="198507" y="1078732"/>
                  <a:pt x="138979" y="1055392"/>
                  <a:pt x="79238" y="1032609"/>
                </a:cubicBezTo>
                <a:cubicBezTo>
                  <a:pt x="52932" y="1022595"/>
                  <a:pt x="26413" y="1013111"/>
                  <a:pt x="0" y="1003388"/>
                </a:cubicBezTo>
                <a:cubicBezTo>
                  <a:pt x="0" y="998964"/>
                  <a:pt x="0" y="994566"/>
                  <a:pt x="0" y="990142"/>
                </a:cubicBezTo>
                <a:cubicBezTo>
                  <a:pt x="5298" y="958961"/>
                  <a:pt x="11153" y="927858"/>
                  <a:pt x="15816" y="896571"/>
                </a:cubicBezTo>
                <a:cubicBezTo>
                  <a:pt x="26863" y="822392"/>
                  <a:pt x="48163" y="751367"/>
                  <a:pt x="78762" y="682911"/>
                </a:cubicBezTo>
                <a:cubicBezTo>
                  <a:pt x="82577" y="674354"/>
                  <a:pt x="86073" y="672340"/>
                  <a:pt x="95319" y="673930"/>
                </a:cubicBezTo>
                <a:cubicBezTo>
                  <a:pt x="184890" y="689269"/>
                  <a:pt x="274566" y="703972"/>
                  <a:pt x="364189" y="719020"/>
                </a:cubicBezTo>
                <a:cubicBezTo>
                  <a:pt x="370680" y="720106"/>
                  <a:pt x="375052" y="720927"/>
                  <a:pt x="378893" y="713138"/>
                </a:cubicBezTo>
                <a:cubicBezTo>
                  <a:pt x="400776" y="668605"/>
                  <a:pt x="428407" y="627754"/>
                  <a:pt x="461257" y="590559"/>
                </a:cubicBezTo>
                <a:cubicBezTo>
                  <a:pt x="484915" y="563801"/>
                  <a:pt x="509367" y="537759"/>
                  <a:pt x="532839" y="510817"/>
                </a:cubicBezTo>
                <a:cubicBezTo>
                  <a:pt x="535436" y="507823"/>
                  <a:pt x="535674" y="500299"/>
                  <a:pt x="533820" y="496325"/>
                </a:cubicBezTo>
                <a:cubicBezTo>
                  <a:pt x="496916" y="416265"/>
                  <a:pt x="459800" y="336286"/>
                  <a:pt x="421916" y="256702"/>
                </a:cubicBezTo>
                <a:cubicBezTo>
                  <a:pt x="416697" y="245708"/>
                  <a:pt x="418234" y="240039"/>
                  <a:pt x="427029" y="232488"/>
                </a:cubicBezTo>
                <a:cubicBezTo>
                  <a:pt x="463033" y="201625"/>
                  <a:pt x="501605" y="174682"/>
                  <a:pt x="543595" y="152588"/>
                </a:cubicBezTo>
                <a:cubicBezTo>
                  <a:pt x="580235" y="133301"/>
                  <a:pt x="616423" y="113167"/>
                  <a:pt x="653221" y="94199"/>
                </a:cubicBezTo>
                <a:cubicBezTo>
                  <a:pt x="667659" y="86755"/>
                  <a:pt x="683395" y="81880"/>
                  <a:pt x="698178" y="75098"/>
                </a:cubicBezTo>
                <a:cubicBezTo>
                  <a:pt x="706735" y="71177"/>
                  <a:pt x="711424" y="73614"/>
                  <a:pt x="716670" y="80900"/>
                </a:cubicBezTo>
                <a:cubicBezTo>
                  <a:pt x="761442" y="143236"/>
                  <a:pt x="806611" y="205307"/>
                  <a:pt x="851621" y="267485"/>
                </a:cubicBezTo>
                <a:cubicBezTo>
                  <a:pt x="860417" y="279645"/>
                  <a:pt x="868497" y="292335"/>
                  <a:pt x="877849" y="304018"/>
                </a:cubicBezTo>
                <a:cubicBezTo>
                  <a:pt x="880286" y="307038"/>
                  <a:pt x="887042" y="309502"/>
                  <a:pt x="890539" y="308336"/>
                </a:cubicBezTo>
                <a:cubicBezTo>
                  <a:pt x="972824" y="281208"/>
                  <a:pt x="1057679" y="272836"/>
                  <a:pt x="1143699" y="273181"/>
                </a:cubicBezTo>
                <a:cubicBezTo>
                  <a:pt x="1153660" y="273234"/>
                  <a:pt x="1158005" y="270452"/>
                  <a:pt x="1161475" y="260783"/>
                </a:cubicBezTo>
                <a:cubicBezTo>
                  <a:pt x="1191518" y="177438"/>
                  <a:pt x="1222408" y="94437"/>
                  <a:pt x="1252556" y="11145"/>
                </a:cubicBezTo>
                <a:cubicBezTo>
                  <a:pt x="1256132" y="1237"/>
                  <a:pt x="1260716" y="-1412"/>
                  <a:pt x="1270889" y="655"/>
                </a:cubicBezTo>
                <a:close/>
              </a:path>
            </a:pathLst>
          </a:custGeom>
          <a:solidFill>
            <a:schemeClr val="accent2"/>
          </a:solidFill>
          <a:ln w="53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6B993483-4337-4FEF-97A3-8145268D94B8}"/>
              </a:ext>
            </a:extLst>
          </p:cNvPr>
          <p:cNvSpPr/>
          <p:nvPr/>
        </p:nvSpPr>
        <p:spPr>
          <a:xfrm>
            <a:off x="7177574" y="4452559"/>
            <a:ext cx="522902" cy="812881"/>
          </a:xfrm>
          <a:custGeom>
            <a:avLst/>
            <a:gdLst>
              <a:gd name="connsiteX0" fmla="*/ 1238230 w 1634007"/>
              <a:gd name="connsiteY0" fmla="*/ 1332717 h 2540158"/>
              <a:gd name="connsiteX1" fmla="*/ 645988 w 1634007"/>
              <a:gd name="connsiteY1" fmla="*/ 1861833 h 2540158"/>
              <a:gd name="connsiteX2" fmla="*/ 429062 w 1634007"/>
              <a:gd name="connsiteY2" fmla="*/ 1613917 h 2540158"/>
              <a:gd name="connsiteX3" fmla="*/ 268376 w 1634007"/>
              <a:gd name="connsiteY3" fmla="*/ 1759682 h 2540158"/>
              <a:gd name="connsiteX4" fmla="*/ 625328 w 1634007"/>
              <a:gd name="connsiteY4" fmla="*/ 2130407 h 2540158"/>
              <a:gd name="connsiteX5" fmla="*/ 1365631 w 1634007"/>
              <a:gd name="connsiteY5" fmla="*/ 1477334 h 2540158"/>
              <a:gd name="connsiteX6" fmla="*/ 817040 w 1634007"/>
              <a:gd name="connsiteY6" fmla="*/ 0 h 2540158"/>
              <a:gd name="connsiteX7" fmla="*/ 1431681 w 1634007"/>
              <a:gd name="connsiteY7" fmla="*/ 614642 h 2540158"/>
              <a:gd name="connsiteX8" fmla="*/ 1431681 w 1634007"/>
              <a:gd name="connsiteY8" fmla="*/ 850630 h 2540158"/>
              <a:gd name="connsiteX9" fmla="*/ 1152738 w 1634007"/>
              <a:gd name="connsiteY9" fmla="*/ 850630 h 2540158"/>
              <a:gd name="connsiteX10" fmla="*/ 1152738 w 1634007"/>
              <a:gd name="connsiteY10" fmla="*/ 609226 h 2540158"/>
              <a:gd name="connsiteX11" fmla="*/ 798699 w 1634007"/>
              <a:gd name="connsiteY11" fmla="*/ 255186 h 2540158"/>
              <a:gd name="connsiteX12" fmla="*/ 444659 w 1634007"/>
              <a:gd name="connsiteY12" fmla="*/ 609226 h 2540158"/>
              <a:gd name="connsiteX13" fmla="*/ 444659 w 1634007"/>
              <a:gd name="connsiteY13" fmla="*/ 1037163 h 2540158"/>
              <a:gd name="connsiteX14" fmla="*/ 1632787 w 1634007"/>
              <a:gd name="connsiteY14" fmla="*/ 1037163 h 2540158"/>
              <a:gd name="connsiteX15" fmla="*/ 1632787 w 1634007"/>
              <a:gd name="connsiteY15" fmla="*/ 2231355 h 2540158"/>
              <a:gd name="connsiteX16" fmla="*/ 0 w 1634007"/>
              <a:gd name="connsiteY16" fmla="*/ 2231355 h 2540158"/>
              <a:gd name="connsiteX17" fmla="*/ 0 w 1634007"/>
              <a:gd name="connsiteY17" fmla="*/ 1037163 h 2540158"/>
              <a:gd name="connsiteX18" fmla="*/ 202326 w 1634007"/>
              <a:gd name="connsiteY18" fmla="*/ 1037163 h 2540158"/>
              <a:gd name="connsiteX19" fmla="*/ 202326 w 1634007"/>
              <a:gd name="connsiteY19" fmla="*/ 614642 h 2540158"/>
              <a:gd name="connsiteX20" fmla="*/ 817040 w 1634007"/>
              <a:gd name="connsiteY20" fmla="*/ 0 h 254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34007" h="2540158">
                <a:moveTo>
                  <a:pt x="1238230" y="1332717"/>
                </a:moveTo>
                <a:lnTo>
                  <a:pt x="645988" y="1861833"/>
                </a:lnTo>
                <a:lnTo>
                  <a:pt x="429062" y="1613917"/>
                </a:lnTo>
                <a:lnTo>
                  <a:pt x="268376" y="1759682"/>
                </a:lnTo>
                <a:lnTo>
                  <a:pt x="625328" y="2130407"/>
                </a:lnTo>
                <a:lnTo>
                  <a:pt x="1365631" y="1477334"/>
                </a:lnTo>
                <a:close/>
                <a:moveTo>
                  <a:pt x="817040" y="0"/>
                </a:moveTo>
                <a:cubicBezTo>
                  <a:pt x="1156566" y="0"/>
                  <a:pt x="1431754" y="275189"/>
                  <a:pt x="1431681" y="614642"/>
                </a:cubicBezTo>
                <a:lnTo>
                  <a:pt x="1431681" y="850630"/>
                </a:lnTo>
                <a:lnTo>
                  <a:pt x="1152738" y="850630"/>
                </a:lnTo>
                <a:lnTo>
                  <a:pt x="1152738" y="609226"/>
                </a:lnTo>
                <a:cubicBezTo>
                  <a:pt x="1152738" y="413685"/>
                  <a:pt x="994241" y="255186"/>
                  <a:pt x="798699" y="255186"/>
                </a:cubicBezTo>
                <a:cubicBezTo>
                  <a:pt x="603157" y="255186"/>
                  <a:pt x="444659" y="413685"/>
                  <a:pt x="444659" y="609226"/>
                </a:cubicBezTo>
                <a:lnTo>
                  <a:pt x="444659" y="1037163"/>
                </a:lnTo>
                <a:lnTo>
                  <a:pt x="1632787" y="1037163"/>
                </a:lnTo>
                <a:cubicBezTo>
                  <a:pt x="1632787" y="1037235"/>
                  <a:pt x="1635532" y="1931544"/>
                  <a:pt x="1632787" y="2231355"/>
                </a:cubicBezTo>
                <a:cubicBezTo>
                  <a:pt x="1215781" y="2656521"/>
                  <a:pt x="460332" y="2629443"/>
                  <a:pt x="0" y="2231355"/>
                </a:cubicBezTo>
                <a:cubicBezTo>
                  <a:pt x="0" y="1931544"/>
                  <a:pt x="0" y="1037163"/>
                  <a:pt x="0" y="1037163"/>
                </a:cubicBezTo>
                <a:lnTo>
                  <a:pt x="202326" y="1037163"/>
                </a:lnTo>
                <a:lnTo>
                  <a:pt x="202326" y="614642"/>
                </a:lnTo>
                <a:cubicBezTo>
                  <a:pt x="202326" y="275189"/>
                  <a:pt x="477587" y="0"/>
                  <a:pt x="817040" y="0"/>
                </a:cubicBezTo>
                <a:close/>
              </a:path>
            </a:pathLst>
          </a:custGeom>
          <a:solidFill>
            <a:schemeClr val="accent2"/>
          </a:solidFill>
          <a:ln w="87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F594922-CD8D-4742-A89C-3E1A3C2DD2F2}"/>
              </a:ext>
            </a:extLst>
          </p:cNvPr>
          <p:cNvSpPr/>
          <p:nvPr/>
        </p:nvSpPr>
        <p:spPr>
          <a:xfrm>
            <a:off x="4491524" y="2214184"/>
            <a:ext cx="522902" cy="812881"/>
          </a:xfrm>
          <a:custGeom>
            <a:avLst/>
            <a:gdLst>
              <a:gd name="connsiteX0" fmla="*/ 635725 w 1634007"/>
              <a:gd name="connsiteY0" fmla="*/ 1436731 h 2540157"/>
              <a:gd name="connsiteX1" fmla="*/ 465075 w 1634007"/>
              <a:gd name="connsiteY1" fmla="*/ 1607381 h 2540157"/>
              <a:gd name="connsiteX2" fmla="*/ 646353 w 1634007"/>
              <a:gd name="connsiteY2" fmla="*/ 1788659 h 2540157"/>
              <a:gd name="connsiteX3" fmla="*/ 465075 w 1634007"/>
              <a:gd name="connsiteY3" fmla="*/ 1969937 h 2540157"/>
              <a:gd name="connsiteX4" fmla="*/ 635725 w 1634007"/>
              <a:gd name="connsiteY4" fmla="*/ 2140587 h 2540157"/>
              <a:gd name="connsiteX5" fmla="*/ 817003 w 1634007"/>
              <a:gd name="connsiteY5" fmla="*/ 1959309 h 2540157"/>
              <a:gd name="connsiteX6" fmla="*/ 998281 w 1634007"/>
              <a:gd name="connsiteY6" fmla="*/ 2140587 h 2540157"/>
              <a:gd name="connsiteX7" fmla="*/ 1168931 w 1634007"/>
              <a:gd name="connsiteY7" fmla="*/ 1969937 h 2540157"/>
              <a:gd name="connsiteX8" fmla="*/ 987653 w 1634007"/>
              <a:gd name="connsiteY8" fmla="*/ 1788659 h 2540157"/>
              <a:gd name="connsiteX9" fmla="*/ 1168931 w 1634007"/>
              <a:gd name="connsiteY9" fmla="*/ 1607381 h 2540157"/>
              <a:gd name="connsiteX10" fmla="*/ 998281 w 1634007"/>
              <a:gd name="connsiteY10" fmla="*/ 1436731 h 2540157"/>
              <a:gd name="connsiteX11" fmla="*/ 817003 w 1634007"/>
              <a:gd name="connsiteY11" fmla="*/ 1618009 h 2540157"/>
              <a:gd name="connsiteX12" fmla="*/ 798699 w 1634007"/>
              <a:gd name="connsiteY12" fmla="*/ 255186 h 2540157"/>
              <a:gd name="connsiteX13" fmla="*/ 444659 w 1634007"/>
              <a:gd name="connsiteY13" fmla="*/ 609226 h 2540157"/>
              <a:gd name="connsiteX14" fmla="*/ 444659 w 1634007"/>
              <a:gd name="connsiteY14" fmla="*/ 1037162 h 2540157"/>
              <a:gd name="connsiteX15" fmla="*/ 1152738 w 1634007"/>
              <a:gd name="connsiteY15" fmla="*/ 1037162 h 2540157"/>
              <a:gd name="connsiteX16" fmla="*/ 1152738 w 1634007"/>
              <a:gd name="connsiteY16" fmla="*/ 609226 h 2540157"/>
              <a:gd name="connsiteX17" fmla="*/ 798699 w 1634007"/>
              <a:gd name="connsiteY17" fmla="*/ 255186 h 2540157"/>
              <a:gd name="connsiteX18" fmla="*/ 817040 w 1634007"/>
              <a:gd name="connsiteY18" fmla="*/ 0 h 2540157"/>
              <a:gd name="connsiteX19" fmla="*/ 1431681 w 1634007"/>
              <a:gd name="connsiteY19" fmla="*/ 614642 h 2540157"/>
              <a:gd name="connsiteX20" fmla="*/ 1431681 w 1634007"/>
              <a:gd name="connsiteY20" fmla="*/ 1037162 h 2540157"/>
              <a:gd name="connsiteX21" fmla="*/ 1632787 w 1634007"/>
              <a:gd name="connsiteY21" fmla="*/ 1037162 h 2540157"/>
              <a:gd name="connsiteX22" fmla="*/ 1632787 w 1634007"/>
              <a:gd name="connsiteY22" fmla="*/ 2231354 h 2540157"/>
              <a:gd name="connsiteX23" fmla="*/ 0 w 1634007"/>
              <a:gd name="connsiteY23" fmla="*/ 2231354 h 2540157"/>
              <a:gd name="connsiteX24" fmla="*/ 0 w 1634007"/>
              <a:gd name="connsiteY24" fmla="*/ 1037162 h 2540157"/>
              <a:gd name="connsiteX25" fmla="*/ 202326 w 1634007"/>
              <a:gd name="connsiteY25" fmla="*/ 1037162 h 2540157"/>
              <a:gd name="connsiteX26" fmla="*/ 202326 w 1634007"/>
              <a:gd name="connsiteY26" fmla="*/ 614642 h 2540157"/>
              <a:gd name="connsiteX27" fmla="*/ 817040 w 1634007"/>
              <a:gd name="connsiteY27" fmla="*/ 0 h 254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34007" h="2540157">
                <a:moveTo>
                  <a:pt x="635725" y="1436731"/>
                </a:moveTo>
                <a:lnTo>
                  <a:pt x="465075" y="1607381"/>
                </a:lnTo>
                <a:lnTo>
                  <a:pt x="646353" y="1788659"/>
                </a:lnTo>
                <a:lnTo>
                  <a:pt x="465075" y="1969937"/>
                </a:lnTo>
                <a:lnTo>
                  <a:pt x="635725" y="2140587"/>
                </a:lnTo>
                <a:lnTo>
                  <a:pt x="817003" y="1959309"/>
                </a:lnTo>
                <a:lnTo>
                  <a:pt x="998281" y="2140587"/>
                </a:lnTo>
                <a:lnTo>
                  <a:pt x="1168931" y="1969937"/>
                </a:lnTo>
                <a:lnTo>
                  <a:pt x="987653" y="1788659"/>
                </a:lnTo>
                <a:lnTo>
                  <a:pt x="1168931" y="1607381"/>
                </a:lnTo>
                <a:lnTo>
                  <a:pt x="998281" y="1436731"/>
                </a:lnTo>
                <a:lnTo>
                  <a:pt x="817003" y="1618009"/>
                </a:lnTo>
                <a:close/>
                <a:moveTo>
                  <a:pt x="798699" y="255186"/>
                </a:moveTo>
                <a:cubicBezTo>
                  <a:pt x="603157" y="255186"/>
                  <a:pt x="444659" y="413685"/>
                  <a:pt x="444659" y="609226"/>
                </a:cubicBezTo>
                <a:lnTo>
                  <a:pt x="444659" y="1037162"/>
                </a:lnTo>
                <a:lnTo>
                  <a:pt x="1152738" y="1037162"/>
                </a:lnTo>
                <a:lnTo>
                  <a:pt x="1152738" y="609226"/>
                </a:lnTo>
                <a:cubicBezTo>
                  <a:pt x="1152738" y="413685"/>
                  <a:pt x="994240" y="255186"/>
                  <a:pt x="798699" y="255186"/>
                </a:cubicBezTo>
                <a:close/>
                <a:moveTo>
                  <a:pt x="817040" y="0"/>
                </a:moveTo>
                <a:cubicBezTo>
                  <a:pt x="1156566" y="0"/>
                  <a:pt x="1431754" y="275188"/>
                  <a:pt x="1431681" y="614642"/>
                </a:cubicBezTo>
                <a:lnTo>
                  <a:pt x="1431681" y="1037162"/>
                </a:lnTo>
                <a:lnTo>
                  <a:pt x="1632787" y="1037162"/>
                </a:lnTo>
                <a:cubicBezTo>
                  <a:pt x="1632787" y="1037234"/>
                  <a:pt x="1635532" y="1931542"/>
                  <a:pt x="1632787" y="2231354"/>
                </a:cubicBezTo>
                <a:cubicBezTo>
                  <a:pt x="1215781" y="2656520"/>
                  <a:pt x="460332" y="2629442"/>
                  <a:pt x="0" y="2231354"/>
                </a:cubicBezTo>
                <a:cubicBezTo>
                  <a:pt x="0" y="1931542"/>
                  <a:pt x="0" y="1037162"/>
                  <a:pt x="0" y="1037162"/>
                </a:cubicBezTo>
                <a:lnTo>
                  <a:pt x="202326" y="1037162"/>
                </a:lnTo>
                <a:lnTo>
                  <a:pt x="202326" y="614642"/>
                </a:lnTo>
                <a:cubicBezTo>
                  <a:pt x="202326" y="275188"/>
                  <a:pt x="477586" y="0"/>
                  <a:pt x="817040" y="0"/>
                </a:cubicBezTo>
                <a:close/>
              </a:path>
            </a:pathLst>
          </a:custGeom>
          <a:solidFill>
            <a:schemeClr val="accent1"/>
          </a:solidFill>
          <a:ln w="87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E6C1E51-D5C5-4FDB-A7CA-6AD9EBBDCD43}"/>
              </a:ext>
            </a:extLst>
          </p:cNvPr>
          <p:cNvSpPr/>
          <p:nvPr/>
        </p:nvSpPr>
        <p:spPr>
          <a:xfrm>
            <a:off x="5094755" y="4218097"/>
            <a:ext cx="666507" cy="672205"/>
          </a:xfrm>
          <a:custGeom>
            <a:avLst/>
            <a:gdLst>
              <a:gd name="connsiteX0" fmla="*/ 2093370 w 6797527"/>
              <a:gd name="connsiteY0" fmla="*/ 5591383 h 6855646"/>
              <a:gd name="connsiteX1" fmla="*/ 2253467 w 6797527"/>
              <a:gd name="connsiteY1" fmla="*/ 5685286 h 6855646"/>
              <a:gd name="connsiteX2" fmla="*/ 2252544 w 6797527"/>
              <a:gd name="connsiteY2" fmla="*/ 5875940 h 6855646"/>
              <a:gd name="connsiteX3" fmla="*/ 1899176 w 6797527"/>
              <a:gd name="connsiteY3" fmla="*/ 6342608 h 6855646"/>
              <a:gd name="connsiteX4" fmla="*/ 1638633 w 6797527"/>
              <a:gd name="connsiteY4" fmla="*/ 6355384 h 6855646"/>
              <a:gd name="connsiteX5" fmla="*/ 1615696 w 6797527"/>
              <a:gd name="connsiteY5" fmla="*/ 6095380 h 6855646"/>
              <a:gd name="connsiteX6" fmla="*/ 1938430 w 6797527"/>
              <a:gd name="connsiteY6" fmla="*/ 5668892 h 6855646"/>
              <a:gd name="connsiteX7" fmla="*/ 2093370 w 6797527"/>
              <a:gd name="connsiteY7" fmla="*/ 5591383 h 6855646"/>
              <a:gd name="connsiteX8" fmla="*/ 3586502 w 6797527"/>
              <a:gd name="connsiteY8" fmla="*/ 5588368 h 6855646"/>
              <a:gd name="connsiteX9" fmla="*/ 3658934 w 6797527"/>
              <a:gd name="connsiteY9" fmla="*/ 5611087 h 6855646"/>
              <a:gd name="connsiteX10" fmla="*/ 3730131 w 6797527"/>
              <a:gd name="connsiteY10" fmla="*/ 5872707 h 6855646"/>
              <a:gd name="connsiteX11" fmla="*/ 3179797 w 6797527"/>
              <a:gd name="connsiteY11" fmla="*/ 6752856 h 6855646"/>
              <a:gd name="connsiteX12" fmla="*/ 3018007 w 6797527"/>
              <a:gd name="connsiteY12" fmla="*/ 6838215 h 6855646"/>
              <a:gd name="connsiteX13" fmla="*/ 2855524 w 6797527"/>
              <a:gd name="connsiteY13" fmla="*/ 6738232 h 6855646"/>
              <a:gd name="connsiteX14" fmla="*/ 2868455 w 6797527"/>
              <a:gd name="connsiteY14" fmla="*/ 6538264 h 6855646"/>
              <a:gd name="connsiteX15" fmla="*/ 3171331 w 6797527"/>
              <a:gd name="connsiteY15" fmla="*/ 6074445 h 6855646"/>
              <a:gd name="connsiteX16" fmla="*/ 3399238 w 6797527"/>
              <a:gd name="connsiteY16" fmla="*/ 5690058 h 6855646"/>
              <a:gd name="connsiteX17" fmla="*/ 3586502 w 6797527"/>
              <a:gd name="connsiteY17" fmla="*/ 5588368 h 6855646"/>
              <a:gd name="connsiteX18" fmla="*/ 1146313 w 6797527"/>
              <a:gd name="connsiteY18" fmla="*/ 4775343 h 6855646"/>
              <a:gd name="connsiteX19" fmla="*/ 1215839 w 6797527"/>
              <a:gd name="connsiteY19" fmla="*/ 4801058 h 6855646"/>
              <a:gd name="connsiteX20" fmla="*/ 1281725 w 6797527"/>
              <a:gd name="connsiteY20" fmla="*/ 5053827 h 6855646"/>
              <a:gd name="connsiteX21" fmla="*/ 955912 w 6797527"/>
              <a:gd name="connsiteY21" fmla="*/ 5507410 h 6855646"/>
              <a:gd name="connsiteX22" fmla="*/ 803589 w 6797527"/>
              <a:gd name="connsiteY22" fmla="*/ 5568985 h 6855646"/>
              <a:gd name="connsiteX23" fmla="*/ 646802 w 6797527"/>
              <a:gd name="connsiteY23" fmla="*/ 5461843 h 6855646"/>
              <a:gd name="connsiteX24" fmla="*/ 669200 w 6797527"/>
              <a:gd name="connsiteY24" fmla="*/ 5263338 h 6855646"/>
              <a:gd name="connsiteX25" fmla="*/ 959222 w 6797527"/>
              <a:gd name="connsiteY25" fmla="*/ 4859402 h 6855646"/>
              <a:gd name="connsiteX26" fmla="*/ 1146313 w 6797527"/>
              <a:gd name="connsiteY26" fmla="*/ 4775343 h 6855646"/>
              <a:gd name="connsiteX27" fmla="*/ 5271911 w 6797527"/>
              <a:gd name="connsiteY27" fmla="*/ 4285054 h 6855646"/>
              <a:gd name="connsiteX28" fmla="*/ 5443091 w 6797527"/>
              <a:gd name="connsiteY28" fmla="*/ 4494181 h 6855646"/>
              <a:gd name="connsiteX29" fmla="*/ 5404452 w 6797527"/>
              <a:gd name="connsiteY29" fmla="*/ 4706463 h 6855646"/>
              <a:gd name="connsiteX30" fmla="*/ 4766836 w 6797527"/>
              <a:gd name="connsiteY30" fmla="*/ 6560201 h 6855646"/>
              <a:gd name="connsiteX31" fmla="*/ 4513682 w 6797527"/>
              <a:gd name="connsiteY31" fmla="*/ 6652180 h 6855646"/>
              <a:gd name="connsiteX32" fmla="*/ 4426707 w 6797527"/>
              <a:gd name="connsiteY32" fmla="*/ 6395101 h 6855646"/>
              <a:gd name="connsiteX33" fmla="*/ 4618284 w 6797527"/>
              <a:gd name="connsiteY33" fmla="*/ 5982698 h 6855646"/>
              <a:gd name="connsiteX34" fmla="*/ 5067172 w 6797527"/>
              <a:gd name="connsiteY34" fmla="*/ 4448153 h 6855646"/>
              <a:gd name="connsiteX35" fmla="*/ 5271911 w 6797527"/>
              <a:gd name="connsiteY35" fmla="*/ 4285054 h 6855646"/>
              <a:gd name="connsiteX36" fmla="*/ 2779786 w 6797527"/>
              <a:gd name="connsiteY36" fmla="*/ 3896434 h 6855646"/>
              <a:gd name="connsiteX37" fmla="*/ 2952660 w 6797527"/>
              <a:gd name="connsiteY37" fmla="*/ 4104945 h 6855646"/>
              <a:gd name="connsiteX38" fmla="*/ 2911866 w 6797527"/>
              <a:gd name="connsiteY38" fmla="*/ 4314148 h 6855646"/>
              <a:gd name="connsiteX39" fmla="*/ 2506621 w 6797527"/>
              <a:gd name="connsiteY39" fmla="*/ 5444295 h 6855646"/>
              <a:gd name="connsiteX40" fmla="*/ 2230685 w 6797527"/>
              <a:gd name="connsiteY40" fmla="*/ 5524882 h 6855646"/>
              <a:gd name="connsiteX41" fmla="*/ 2166184 w 6797527"/>
              <a:gd name="connsiteY41" fmla="*/ 5279040 h 6855646"/>
              <a:gd name="connsiteX42" fmla="*/ 2366228 w 6797527"/>
              <a:gd name="connsiteY42" fmla="*/ 4826613 h 6855646"/>
              <a:gd name="connsiteX43" fmla="*/ 2576586 w 6797527"/>
              <a:gd name="connsiteY43" fmla="*/ 4058917 h 6855646"/>
              <a:gd name="connsiteX44" fmla="*/ 2779786 w 6797527"/>
              <a:gd name="connsiteY44" fmla="*/ 3896434 h 6855646"/>
              <a:gd name="connsiteX45" fmla="*/ 4704259 w 6797527"/>
              <a:gd name="connsiteY45" fmla="*/ 3551763 h 6855646"/>
              <a:gd name="connsiteX46" fmla="*/ 4893297 w 6797527"/>
              <a:gd name="connsiteY46" fmla="*/ 3755886 h 6855646"/>
              <a:gd name="connsiteX47" fmla="*/ 4834723 w 6797527"/>
              <a:gd name="connsiteY47" fmla="*/ 4298677 h 6855646"/>
              <a:gd name="connsiteX48" fmla="*/ 4531539 w 6797527"/>
              <a:gd name="connsiteY48" fmla="*/ 5514413 h 6855646"/>
              <a:gd name="connsiteX49" fmla="*/ 3931483 w 6797527"/>
              <a:gd name="connsiteY49" fmla="*/ 6761014 h 6855646"/>
              <a:gd name="connsiteX50" fmla="*/ 3727591 w 6797527"/>
              <a:gd name="connsiteY50" fmla="*/ 6851300 h 6855646"/>
              <a:gd name="connsiteX51" fmla="*/ 3580117 w 6797527"/>
              <a:gd name="connsiteY51" fmla="*/ 6687047 h 6855646"/>
              <a:gd name="connsiteX52" fmla="*/ 3611366 w 6797527"/>
              <a:gd name="connsiteY52" fmla="*/ 6559739 h 6855646"/>
              <a:gd name="connsiteX53" fmla="*/ 3959500 w 6797527"/>
              <a:gd name="connsiteY53" fmla="*/ 5914887 h 6855646"/>
              <a:gd name="connsiteX54" fmla="*/ 4435327 w 6797527"/>
              <a:gd name="connsiteY54" fmla="*/ 4403124 h 6855646"/>
              <a:gd name="connsiteX55" fmla="*/ 4515837 w 6797527"/>
              <a:gd name="connsiteY55" fmla="*/ 3736336 h 6855646"/>
              <a:gd name="connsiteX56" fmla="*/ 4704259 w 6797527"/>
              <a:gd name="connsiteY56" fmla="*/ 3551763 h 6855646"/>
              <a:gd name="connsiteX57" fmla="*/ 913194 w 6797527"/>
              <a:gd name="connsiteY57" fmla="*/ 3542296 h 6855646"/>
              <a:gd name="connsiteX58" fmla="*/ 1093611 w 6797527"/>
              <a:gd name="connsiteY58" fmla="*/ 3754193 h 6855646"/>
              <a:gd name="connsiteX59" fmla="*/ 617168 w 6797527"/>
              <a:gd name="connsiteY59" fmla="*/ 4919745 h 6855646"/>
              <a:gd name="connsiteX60" fmla="*/ 460843 w 6797527"/>
              <a:gd name="connsiteY60" fmla="*/ 5000025 h 6855646"/>
              <a:gd name="connsiteX61" fmla="*/ 296359 w 6797527"/>
              <a:gd name="connsiteY61" fmla="*/ 4898963 h 6855646"/>
              <a:gd name="connsiteX62" fmla="*/ 309136 w 6797527"/>
              <a:gd name="connsiteY62" fmla="*/ 4701613 h 6855646"/>
              <a:gd name="connsiteX63" fmla="*/ 536812 w 6797527"/>
              <a:gd name="connsiteY63" fmla="*/ 4308529 h 6855646"/>
              <a:gd name="connsiteX64" fmla="*/ 717075 w 6797527"/>
              <a:gd name="connsiteY64" fmla="*/ 3716555 h 6855646"/>
              <a:gd name="connsiteX65" fmla="*/ 913194 w 6797527"/>
              <a:gd name="connsiteY65" fmla="*/ 3542296 h 6855646"/>
              <a:gd name="connsiteX66" fmla="*/ 6585301 w 6797527"/>
              <a:gd name="connsiteY66" fmla="*/ 3151303 h 6855646"/>
              <a:gd name="connsiteX67" fmla="*/ 6680841 w 6797527"/>
              <a:gd name="connsiteY67" fmla="*/ 3165376 h 6855646"/>
              <a:gd name="connsiteX68" fmla="*/ 6787290 w 6797527"/>
              <a:gd name="connsiteY68" fmla="*/ 3278905 h 6855646"/>
              <a:gd name="connsiteX69" fmla="*/ 6797450 w 6797527"/>
              <a:gd name="connsiteY69" fmla="*/ 3305847 h 6855646"/>
              <a:gd name="connsiteX70" fmla="*/ 6797527 w 6797527"/>
              <a:gd name="connsiteY70" fmla="*/ 3552225 h 6855646"/>
              <a:gd name="connsiteX71" fmla="*/ 6788291 w 6797527"/>
              <a:gd name="connsiteY71" fmla="*/ 3725253 h 6855646"/>
              <a:gd name="connsiteX72" fmla="*/ 6672836 w 6797527"/>
              <a:gd name="connsiteY72" fmla="*/ 4780661 h 6855646"/>
              <a:gd name="connsiteX73" fmla="*/ 6489956 w 6797527"/>
              <a:gd name="connsiteY73" fmla="*/ 4948686 h 6855646"/>
              <a:gd name="connsiteX74" fmla="*/ 6303382 w 6797527"/>
              <a:gd name="connsiteY74" fmla="*/ 4809525 h 6855646"/>
              <a:gd name="connsiteX75" fmla="*/ 6301226 w 6797527"/>
              <a:gd name="connsiteY75" fmla="*/ 4711850 h 6855646"/>
              <a:gd name="connsiteX76" fmla="*/ 6419144 w 6797527"/>
              <a:gd name="connsiteY76" fmla="*/ 3350949 h 6855646"/>
              <a:gd name="connsiteX77" fmla="*/ 6585301 w 6797527"/>
              <a:gd name="connsiteY77" fmla="*/ 3151303 h 6855646"/>
              <a:gd name="connsiteX78" fmla="*/ 3454503 w 6797527"/>
              <a:gd name="connsiteY78" fmla="*/ 3150597 h 6855646"/>
              <a:gd name="connsiteX79" fmla="*/ 3646696 w 6797527"/>
              <a:gd name="connsiteY79" fmla="*/ 3336633 h 6855646"/>
              <a:gd name="connsiteX80" fmla="*/ 3646773 w 6797527"/>
              <a:gd name="connsiteY80" fmla="*/ 3510661 h 6855646"/>
              <a:gd name="connsiteX81" fmla="*/ 3048026 w 6797527"/>
              <a:gd name="connsiteY81" fmla="*/ 5768490 h 6855646"/>
              <a:gd name="connsiteX82" fmla="*/ 2504620 w 6797527"/>
              <a:gd name="connsiteY82" fmla="*/ 6601149 h 6855646"/>
              <a:gd name="connsiteX83" fmla="*/ 2302112 w 6797527"/>
              <a:gd name="connsiteY83" fmla="*/ 6669575 h 6855646"/>
              <a:gd name="connsiteX84" fmla="*/ 2165568 w 6797527"/>
              <a:gd name="connsiteY84" fmla="*/ 6511171 h 6855646"/>
              <a:gd name="connsiteX85" fmla="*/ 2212981 w 6797527"/>
              <a:gd name="connsiteY85" fmla="*/ 6360002 h 6855646"/>
              <a:gd name="connsiteX86" fmla="*/ 2577433 w 6797527"/>
              <a:gd name="connsiteY86" fmla="*/ 5834684 h 6855646"/>
              <a:gd name="connsiteX87" fmla="*/ 3192652 w 6797527"/>
              <a:gd name="connsiteY87" fmla="*/ 4192613 h 6855646"/>
              <a:gd name="connsiteX88" fmla="*/ 3268313 w 6797527"/>
              <a:gd name="connsiteY88" fmla="*/ 3348409 h 6855646"/>
              <a:gd name="connsiteX89" fmla="*/ 3454503 w 6797527"/>
              <a:gd name="connsiteY89" fmla="*/ 3150597 h 6855646"/>
              <a:gd name="connsiteX90" fmla="*/ 3479193 w 6797527"/>
              <a:gd name="connsiteY90" fmla="*/ 2521216 h 6855646"/>
              <a:gd name="connsiteX91" fmla="*/ 4260222 w 6797527"/>
              <a:gd name="connsiteY91" fmla="*/ 3175074 h 6855646"/>
              <a:gd name="connsiteX92" fmla="*/ 4274846 w 6797527"/>
              <a:gd name="connsiteY92" fmla="*/ 3471099 h 6855646"/>
              <a:gd name="connsiteX93" fmla="*/ 4006376 w 6797527"/>
              <a:gd name="connsiteY93" fmla="*/ 5097777 h 6855646"/>
              <a:gd name="connsiteX94" fmla="*/ 3791245 w 6797527"/>
              <a:gd name="connsiteY94" fmla="*/ 5228856 h 6855646"/>
              <a:gd name="connsiteX95" fmla="*/ 3637383 w 6797527"/>
              <a:gd name="connsiteY95" fmla="*/ 5034661 h 6855646"/>
              <a:gd name="connsiteX96" fmla="*/ 3650929 w 6797527"/>
              <a:gd name="connsiteY96" fmla="*/ 4969468 h 6855646"/>
              <a:gd name="connsiteX97" fmla="*/ 3868215 w 6797527"/>
              <a:gd name="connsiteY97" fmla="*/ 3912059 h 6855646"/>
              <a:gd name="connsiteX98" fmla="*/ 3898156 w 6797527"/>
              <a:gd name="connsiteY98" fmla="*/ 3337327 h 6855646"/>
              <a:gd name="connsiteX99" fmla="*/ 3563646 w 6797527"/>
              <a:gd name="connsiteY99" fmla="*/ 2911145 h 6855646"/>
              <a:gd name="connsiteX100" fmla="*/ 3069654 w 6797527"/>
              <a:gd name="connsiteY100" fmla="*/ 3129354 h 6855646"/>
              <a:gd name="connsiteX101" fmla="*/ 3015776 w 6797527"/>
              <a:gd name="connsiteY101" fmla="*/ 3345332 h 6855646"/>
              <a:gd name="connsiteX102" fmla="*/ 2884619 w 6797527"/>
              <a:gd name="connsiteY102" fmla="*/ 3519744 h 6855646"/>
              <a:gd name="connsiteX103" fmla="*/ 2676647 w 6797527"/>
              <a:gd name="connsiteY103" fmla="*/ 3453011 h 6855646"/>
              <a:gd name="connsiteX104" fmla="*/ 2638932 w 6797527"/>
              <a:gd name="connsiteY104" fmla="*/ 3340867 h 6855646"/>
              <a:gd name="connsiteX105" fmla="*/ 3316034 w 6797527"/>
              <a:gd name="connsiteY105" fmla="*/ 2532993 h 6855646"/>
              <a:gd name="connsiteX106" fmla="*/ 3479193 w 6797527"/>
              <a:gd name="connsiteY106" fmla="*/ 2521216 h 6855646"/>
              <a:gd name="connsiteX107" fmla="*/ 3505307 w 6797527"/>
              <a:gd name="connsiteY107" fmla="*/ 1890232 h 6855646"/>
              <a:gd name="connsiteX108" fmla="*/ 4795315 w 6797527"/>
              <a:gd name="connsiteY108" fmla="*/ 2781375 h 6855646"/>
              <a:gd name="connsiteX109" fmla="*/ 4697024 w 6797527"/>
              <a:gd name="connsiteY109" fmla="*/ 3032219 h 6855646"/>
              <a:gd name="connsiteX110" fmla="*/ 4446796 w 6797527"/>
              <a:gd name="connsiteY110" fmla="*/ 2927387 h 6855646"/>
              <a:gd name="connsiteX111" fmla="*/ 3893230 w 6797527"/>
              <a:gd name="connsiteY111" fmla="*/ 2360812 h 6855646"/>
              <a:gd name="connsiteX112" fmla="*/ 2404636 w 6797527"/>
              <a:gd name="connsiteY112" fmla="*/ 3147135 h 6855646"/>
              <a:gd name="connsiteX113" fmla="*/ 2380159 w 6797527"/>
              <a:gd name="connsiteY113" fmla="*/ 3405137 h 6855646"/>
              <a:gd name="connsiteX114" fmla="*/ 2387625 w 6797527"/>
              <a:gd name="connsiteY114" fmla="*/ 3406522 h 6855646"/>
              <a:gd name="connsiteX115" fmla="*/ 1399027 w 6797527"/>
              <a:gd name="connsiteY115" fmla="*/ 5958991 h 6855646"/>
              <a:gd name="connsiteX116" fmla="*/ 1194518 w 6797527"/>
              <a:gd name="connsiteY116" fmla="*/ 6021875 h 6855646"/>
              <a:gd name="connsiteX117" fmla="*/ 1062284 w 6797527"/>
              <a:gd name="connsiteY117" fmla="*/ 5854004 h 6855646"/>
              <a:gd name="connsiteX118" fmla="*/ 1112930 w 6797527"/>
              <a:gd name="connsiteY118" fmla="*/ 5711841 h 6855646"/>
              <a:gd name="connsiteX119" fmla="*/ 1480999 w 6797527"/>
              <a:gd name="connsiteY119" fmla="*/ 5212308 h 6855646"/>
              <a:gd name="connsiteX120" fmla="*/ 1959443 w 6797527"/>
              <a:gd name="connsiteY120" fmla="*/ 3928838 h 6855646"/>
              <a:gd name="connsiteX121" fmla="*/ 2009396 w 6797527"/>
              <a:gd name="connsiteY121" fmla="*/ 3304922 h 6855646"/>
              <a:gd name="connsiteX122" fmla="*/ 3137310 w 6797527"/>
              <a:gd name="connsiteY122" fmla="*/ 1925550 h 6855646"/>
              <a:gd name="connsiteX123" fmla="*/ 3393813 w 6797527"/>
              <a:gd name="connsiteY123" fmla="*/ 1890793 h 6855646"/>
              <a:gd name="connsiteX124" fmla="*/ 3505307 w 6797527"/>
              <a:gd name="connsiteY124" fmla="*/ 1890232 h 6855646"/>
              <a:gd name="connsiteX125" fmla="*/ 2778686 w 6797527"/>
              <a:gd name="connsiteY125" fmla="*/ 1380518 h 6855646"/>
              <a:gd name="connsiteX126" fmla="*/ 2983756 w 6797527"/>
              <a:gd name="connsiteY126" fmla="*/ 1569102 h 6855646"/>
              <a:gd name="connsiteX127" fmla="*/ 2857217 w 6797527"/>
              <a:gd name="connsiteY127" fmla="*/ 1746979 h 6855646"/>
              <a:gd name="connsiteX128" fmla="*/ 2381929 w 6797527"/>
              <a:gd name="connsiteY128" fmla="*/ 2021684 h 6855646"/>
              <a:gd name="connsiteX129" fmla="*/ 1772099 w 6797527"/>
              <a:gd name="connsiteY129" fmla="*/ 3117347 h 6855646"/>
              <a:gd name="connsiteX130" fmla="*/ 1756320 w 6797527"/>
              <a:gd name="connsiteY130" fmla="*/ 3395054 h 6855646"/>
              <a:gd name="connsiteX131" fmla="*/ 1575826 w 6797527"/>
              <a:gd name="connsiteY131" fmla="*/ 4421675 h 6855646"/>
              <a:gd name="connsiteX132" fmla="*/ 1336296 w 6797527"/>
              <a:gd name="connsiteY132" fmla="*/ 4544519 h 6855646"/>
              <a:gd name="connsiteX133" fmla="*/ 1218148 w 6797527"/>
              <a:gd name="connsiteY133" fmla="*/ 4300602 h 6855646"/>
              <a:gd name="connsiteX134" fmla="*/ 1378245 w 6797527"/>
              <a:gd name="connsiteY134" fmla="*/ 3333093 h 6855646"/>
              <a:gd name="connsiteX135" fmla="*/ 2483606 w 6797527"/>
              <a:gd name="connsiteY135" fmla="*/ 1502831 h 6855646"/>
              <a:gd name="connsiteX136" fmla="*/ 2732526 w 6797527"/>
              <a:gd name="connsiteY136" fmla="*/ 1391533 h 6855646"/>
              <a:gd name="connsiteX137" fmla="*/ 2778686 w 6797527"/>
              <a:gd name="connsiteY137" fmla="*/ 1380518 h 6855646"/>
              <a:gd name="connsiteX138" fmla="*/ 5263954 w 6797527"/>
              <a:gd name="connsiteY138" fmla="*/ 1369442 h 6855646"/>
              <a:gd name="connsiteX139" fmla="*/ 5371356 w 6797527"/>
              <a:gd name="connsiteY139" fmla="*/ 1422321 h 6855646"/>
              <a:gd name="connsiteX140" fmla="*/ 5518676 w 6797527"/>
              <a:gd name="connsiteY140" fmla="*/ 1581418 h 6855646"/>
              <a:gd name="connsiteX141" fmla="*/ 6125890 w 6797527"/>
              <a:gd name="connsiteY141" fmla="*/ 2868197 h 6855646"/>
              <a:gd name="connsiteX142" fmla="*/ 6167377 w 6797527"/>
              <a:gd name="connsiteY142" fmla="*/ 3412449 h 6855646"/>
              <a:gd name="connsiteX143" fmla="*/ 5678080 w 6797527"/>
              <a:gd name="connsiteY143" fmla="*/ 6048583 h 6855646"/>
              <a:gd name="connsiteX144" fmla="*/ 5434394 w 6797527"/>
              <a:gd name="connsiteY144" fmla="*/ 6167655 h 6855646"/>
              <a:gd name="connsiteX145" fmla="*/ 5323711 w 6797527"/>
              <a:gd name="connsiteY145" fmla="*/ 5918120 h 6855646"/>
              <a:gd name="connsiteX146" fmla="*/ 5609269 w 6797527"/>
              <a:gd name="connsiteY146" fmla="*/ 4957076 h 6855646"/>
              <a:gd name="connsiteX147" fmla="*/ 5763516 w 6797527"/>
              <a:gd name="connsiteY147" fmla="*/ 3933764 h 6855646"/>
              <a:gd name="connsiteX148" fmla="*/ 5787223 w 6797527"/>
              <a:gd name="connsiteY148" fmla="*/ 3307924 h 6855646"/>
              <a:gd name="connsiteX149" fmla="*/ 5121512 w 6797527"/>
              <a:gd name="connsiteY149" fmla="*/ 1706955 h 6855646"/>
              <a:gd name="connsiteX150" fmla="*/ 5056242 w 6797527"/>
              <a:gd name="connsiteY150" fmla="*/ 1601584 h 6855646"/>
              <a:gd name="connsiteX151" fmla="*/ 5146450 w 6797527"/>
              <a:gd name="connsiteY151" fmla="*/ 1393226 h 6855646"/>
              <a:gd name="connsiteX152" fmla="*/ 5263954 w 6797527"/>
              <a:gd name="connsiteY152" fmla="*/ 1369442 h 6855646"/>
              <a:gd name="connsiteX153" fmla="*/ 3461891 w 6797527"/>
              <a:gd name="connsiteY153" fmla="*/ 1260300 h 6855646"/>
              <a:gd name="connsiteX154" fmla="*/ 4501136 w 6797527"/>
              <a:gd name="connsiteY154" fmla="*/ 1541701 h 6855646"/>
              <a:gd name="connsiteX155" fmla="*/ 5493429 w 6797527"/>
              <a:gd name="connsiteY155" fmla="*/ 2915225 h 6855646"/>
              <a:gd name="connsiteX156" fmla="*/ 5531452 w 6797527"/>
              <a:gd name="connsiteY156" fmla="*/ 3410294 h 6855646"/>
              <a:gd name="connsiteX157" fmla="*/ 5530837 w 6797527"/>
              <a:gd name="connsiteY157" fmla="*/ 3629811 h 6855646"/>
              <a:gd name="connsiteX158" fmla="*/ 5261828 w 6797527"/>
              <a:gd name="connsiteY158" fmla="*/ 3797990 h 6855646"/>
              <a:gd name="connsiteX159" fmla="*/ 5153531 w 6797527"/>
              <a:gd name="connsiteY159" fmla="*/ 3624269 h 6855646"/>
              <a:gd name="connsiteX160" fmla="*/ 5157764 w 6797527"/>
              <a:gd name="connsiteY160" fmla="*/ 3335094 h 6855646"/>
              <a:gd name="connsiteX161" fmla="*/ 4523457 w 6797527"/>
              <a:gd name="connsiteY161" fmla="*/ 2014988 h 6855646"/>
              <a:gd name="connsiteX162" fmla="*/ 3467510 w 6797527"/>
              <a:gd name="connsiteY162" fmla="*/ 1638606 h 6855646"/>
              <a:gd name="connsiteX163" fmla="*/ 3271468 w 6797527"/>
              <a:gd name="connsiteY163" fmla="*/ 1479971 h 6855646"/>
              <a:gd name="connsiteX164" fmla="*/ 3461891 w 6797527"/>
              <a:gd name="connsiteY164" fmla="*/ 1260300 h 6855646"/>
              <a:gd name="connsiteX165" fmla="*/ 1226133 w 6797527"/>
              <a:gd name="connsiteY165" fmla="*/ 922605 h 6855646"/>
              <a:gd name="connsiteX166" fmla="*/ 1361465 w 6797527"/>
              <a:gd name="connsiteY166" fmla="*/ 976282 h 6855646"/>
              <a:gd name="connsiteX167" fmla="*/ 1359310 w 6797527"/>
              <a:gd name="connsiteY167" fmla="*/ 1249370 h 6855646"/>
              <a:gd name="connsiteX168" fmla="*/ 676127 w 6797527"/>
              <a:gd name="connsiteY168" fmla="*/ 2322789 h 6855646"/>
              <a:gd name="connsiteX169" fmla="*/ 495325 w 6797527"/>
              <a:gd name="connsiteY169" fmla="*/ 3364342 h 6855646"/>
              <a:gd name="connsiteX170" fmla="*/ 367556 w 6797527"/>
              <a:gd name="connsiteY170" fmla="*/ 4058609 h 6855646"/>
              <a:gd name="connsiteX171" fmla="*/ 187524 w 6797527"/>
              <a:gd name="connsiteY171" fmla="*/ 4185840 h 6855646"/>
              <a:gd name="connsiteX172" fmla="*/ 11340 w 6797527"/>
              <a:gd name="connsiteY172" fmla="*/ 3932995 h 6855646"/>
              <a:gd name="connsiteX173" fmla="*/ 96391 w 6797527"/>
              <a:gd name="connsiteY173" fmla="*/ 3601871 h 6855646"/>
              <a:gd name="connsiteX174" fmla="*/ 117404 w 6797527"/>
              <a:gd name="connsiteY174" fmla="*/ 3297765 h 6855646"/>
              <a:gd name="connsiteX175" fmla="*/ 1090224 w 6797527"/>
              <a:gd name="connsiteY175" fmla="*/ 984209 h 6855646"/>
              <a:gd name="connsiteX176" fmla="*/ 1226133 w 6797527"/>
              <a:gd name="connsiteY176" fmla="*/ 922605 h 6855646"/>
              <a:gd name="connsiteX177" fmla="*/ 3423099 w 6797527"/>
              <a:gd name="connsiteY177" fmla="*/ 632227 h 6855646"/>
              <a:gd name="connsiteX178" fmla="*/ 4751750 w 6797527"/>
              <a:gd name="connsiteY178" fmla="*/ 959194 h 6855646"/>
              <a:gd name="connsiteX179" fmla="*/ 4850887 w 6797527"/>
              <a:gd name="connsiteY179" fmla="*/ 1179943 h 6855646"/>
              <a:gd name="connsiteX180" fmla="*/ 4660002 w 6797527"/>
              <a:gd name="connsiteY180" fmla="*/ 1316951 h 6855646"/>
              <a:gd name="connsiteX181" fmla="*/ 4569024 w 6797527"/>
              <a:gd name="connsiteY181" fmla="*/ 1289471 h 6855646"/>
              <a:gd name="connsiteX182" fmla="*/ 3739906 w 6797527"/>
              <a:gd name="connsiteY182" fmla="*/ 1025696 h 6855646"/>
              <a:gd name="connsiteX183" fmla="*/ 2317583 w 6797527"/>
              <a:gd name="connsiteY183" fmla="*/ 1307021 h 6855646"/>
              <a:gd name="connsiteX184" fmla="*/ 1185590 w 6797527"/>
              <a:gd name="connsiteY184" fmla="*/ 2814011 h 6855646"/>
              <a:gd name="connsiteX185" fmla="*/ 1163577 w 6797527"/>
              <a:gd name="connsiteY185" fmla="*/ 2918766 h 6855646"/>
              <a:gd name="connsiteX186" fmla="*/ 937748 w 6797527"/>
              <a:gd name="connsiteY186" fmla="*/ 3069011 h 6855646"/>
              <a:gd name="connsiteX187" fmla="*/ 793198 w 6797527"/>
              <a:gd name="connsiteY187" fmla="*/ 2843567 h 6855646"/>
              <a:gd name="connsiteX188" fmla="*/ 1870389 w 6797527"/>
              <a:gd name="connsiteY188" fmla="*/ 1144846 h 6855646"/>
              <a:gd name="connsiteX189" fmla="*/ 3283938 w 6797527"/>
              <a:gd name="connsiteY189" fmla="*/ 636383 h 6855646"/>
              <a:gd name="connsiteX190" fmla="*/ 3353442 w 6797527"/>
              <a:gd name="connsiteY190" fmla="*/ 632458 h 6855646"/>
              <a:gd name="connsiteX191" fmla="*/ 3423099 w 6797527"/>
              <a:gd name="connsiteY191" fmla="*/ 632227 h 6855646"/>
              <a:gd name="connsiteX192" fmla="*/ 3202504 w 6797527"/>
              <a:gd name="connsiteY192" fmla="*/ 0 h 6855646"/>
              <a:gd name="connsiteX193" fmla="*/ 3582965 w 6797527"/>
              <a:gd name="connsiteY193" fmla="*/ 77 h 6855646"/>
              <a:gd name="connsiteX194" fmla="*/ 3702807 w 6797527"/>
              <a:gd name="connsiteY194" fmla="*/ 9390 h 6855646"/>
              <a:gd name="connsiteX195" fmla="*/ 5355731 w 6797527"/>
              <a:gd name="connsiteY195" fmla="*/ 593513 h 6855646"/>
              <a:gd name="connsiteX196" fmla="*/ 6741648 w 6797527"/>
              <a:gd name="connsiteY196" fmla="*/ 2732269 h 6855646"/>
              <a:gd name="connsiteX197" fmla="*/ 6596791 w 6797527"/>
              <a:gd name="connsiteY197" fmla="*/ 2952480 h 6855646"/>
              <a:gd name="connsiteX198" fmla="*/ 6373117 w 6797527"/>
              <a:gd name="connsiteY198" fmla="*/ 2810779 h 6855646"/>
              <a:gd name="connsiteX199" fmla="*/ 6236496 w 6797527"/>
              <a:gd name="connsiteY199" fmla="*/ 2316094 h 6855646"/>
              <a:gd name="connsiteX200" fmla="*/ 4688481 w 6797527"/>
              <a:gd name="connsiteY200" fmla="*/ 646852 h 6855646"/>
              <a:gd name="connsiteX201" fmla="*/ 3715353 w 6797527"/>
              <a:gd name="connsiteY201" fmla="*/ 390620 h 6855646"/>
              <a:gd name="connsiteX202" fmla="*/ 2814885 w 6797527"/>
              <a:gd name="connsiteY202" fmla="*/ 412250 h 6855646"/>
              <a:gd name="connsiteX203" fmla="*/ 2186581 w 6797527"/>
              <a:gd name="connsiteY203" fmla="*/ 651241 h 6855646"/>
              <a:gd name="connsiteX204" fmla="*/ 2067432 w 6797527"/>
              <a:gd name="connsiteY204" fmla="*/ 728209 h 6855646"/>
              <a:gd name="connsiteX205" fmla="*/ 1802271 w 6797527"/>
              <a:gd name="connsiteY205" fmla="*/ 680026 h 6855646"/>
              <a:gd name="connsiteX206" fmla="*/ 1854765 w 6797527"/>
              <a:gd name="connsiteY206" fmla="*/ 415867 h 6855646"/>
              <a:gd name="connsiteX207" fmla="*/ 2568889 w 6797527"/>
              <a:gd name="connsiteY207" fmla="*/ 76431 h 6855646"/>
              <a:gd name="connsiteX208" fmla="*/ 3018470 w 6797527"/>
              <a:gd name="connsiteY208" fmla="*/ 10545 h 6855646"/>
              <a:gd name="connsiteX209" fmla="*/ 3202504 w 6797527"/>
              <a:gd name="connsiteY209" fmla="*/ 0 h 68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6797527" h="6855646">
                <a:moveTo>
                  <a:pt x="2093370" y="5591383"/>
                </a:moveTo>
                <a:cubicBezTo>
                  <a:pt x="2161181" y="5593230"/>
                  <a:pt x="2217445" y="5623249"/>
                  <a:pt x="2253467" y="5685286"/>
                </a:cubicBezTo>
                <a:cubicBezTo>
                  <a:pt x="2289951" y="5748170"/>
                  <a:pt x="2291798" y="5814980"/>
                  <a:pt x="2252544" y="5875940"/>
                </a:cubicBezTo>
                <a:cubicBezTo>
                  <a:pt x="2146710" y="6040347"/>
                  <a:pt x="2029178" y="6196519"/>
                  <a:pt x="1899176" y="6342608"/>
                </a:cubicBezTo>
                <a:cubicBezTo>
                  <a:pt x="1830904" y="6419269"/>
                  <a:pt x="1714910" y="6422194"/>
                  <a:pt x="1638633" y="6355384"/>
                </a:cubicBezTo>
                <a:cubicBezTo>
                  <a:pt x="1562048" y="6288266"/>
                  <a:pt x="1549964" y="6174274"/>
                  <a:pt x="1615696" y="6095380"/>
                </a:cubicBezTo>
                <a:cubicBezTo>
                  <a:pt x="1730073" y="5958297"/>
                  <a:pt x="1838062" y="5816596"/>
                  <a:pt x="1938430" y="5668892"/>
                </a:cubicBezTo>
                <a:cubicBezTo>
                  <a:pt x="1973836" y="5617014"/>
                  <a:pt x="2026714" y="5592845"/>
                  <a:pt x="2093370" y="5591383"/>
                </a:cubicBezTo>
                <a:close/>
                <a:moveTo>
                  <a:pt x="3586502" y="5588368"/>
                </a:moveTo>
                <a:cubicBezTo>
                  <a:pt x="3610910" y="5590845"/>
                  <a:pt x="3635420" y="5598291"/>
                  <a:pt x="3658934" y="5611087"/>
                </a:cubicBezTo>
                <a:cubicBezTo>
                  <a:pt x="3751759" y="5661656"/>
                  <a:pt x="3784009" y="5776033"/>
                  <a:pt x="3730131" y="5872707"/>
                </a:cubicBezTo>
                <a:cubicBezTo>
                  <a:pt x="3561567" y="6175352"/>
                  <a:pt x="3377224" y="6468222"/>
                  <a:pt x="3179797" y="6752856"/>
                </a:cubicBezTo>
                <a:cubicBezTo>
                  <a:pt x="3141543" y="6808043"/>
                  <a:pt x="3088665" y="6836676"/>
                  <a:pt x="3018007" y="6838215"/>
                </a:cubicBezTo>
                <a:cubicBezTo>
                  <a:pt x="2947580" y="6835367"/>
                  <a:pt x="2890314" y="6803656"/>
                  <a:pt x="2855524" y="6738232"/>
                </a:cubicBezTo>
                <a:cubicBezTo>
                  <a:pt x="2819194" y="6669960"/>
                  <a:pt x="2825890" y="6602842"/>
                  <a:pt x="2868455" y="6538264"/>
                </a:cubicBezTo>
                <a:cubicBezTo>
                  <a:pt x="2969978" y="6384017"/>
                  <a:pt x="3073040" y="6230693"/>
                  <a:pt x="3171331" y="6074445"/>
                </a:cubicBezTo>
                <a:cubicBezTo>
                  <a:pt x="3250532" y="5948369"/>
                  <a:pt x="3324423" y="5818906"/>
                  <a:pt x="3399238" y="5690058"/>
                </a:cubicBezTo>
                <a:cubicBezTo>
                  <a:pt x="3440975" y="5618246"/>
                  <a:pt x="3513279" y="5580940"/>
                  <a:pt x="3586502" y="5588368"/>
                </a:cubicBezTo>
                <a:close/>
                <a:moveTo>
                  <a:pt x="1146313" y="4775343"/>
                </a:moveTo>
                <a:cubicBezTo>
                  <a:pt x="1170239" y="4779223"/>
                  <a:pt x="1193864" y="4787723"/>
                  <a:pt x="1215839" y="4801058"/>
                </a:cubicBezTo>
                <a:cubicBezTo>
                  <a:pt x="1301891" y="4853321"/>
                  <a:pt x="1333218" y="4965927"/>
                  <a:pt x="1281725" y="5053827"/>
                </a:cubicBezTo>
                <a:cubicBezTo>
                  <a:pt x="1187283" y="5215002"/>
                  <a:pt x="1078140" y="5366093"/>
                  <a:pt x="955912" y="5507410"/>
                </a:cubicBezTo>
                <a:cubicBezTo>
                  <a:pt x="918890" y="5550205"/>
                  <a:pt x="869860" y="5569678"/>
                  <a:pt x="803589" y="5568985"/>
                </a:cubicBezTo>
                <a:cubicBezTo>
                  <a:pt x="737242" y="5565060"/>
                  <a:pt x="679745" y="5530654"/>
                  <a:pt x="646802" y="5461843"/>
                </a:cubicBezTo>
                <a:cubicBezTo>
                  <a:pt x="613397" y="5392032"/>
                  <a:pt x="620094" y="5322913"/>
                  <a:pt x="669200" y="5263338"/>
                </a:cubicBezTo>
                <a:cubicBezTo>
                  <a:pt x="774880" y="5135030"/>
                  <a:pt x="871477" y="5000641"/>
                  <a:pt x="959222" y="4859402"/>
                </a:cubicBezTo>
                <a:cubicBezTo>
                  <a:pt x="1000035" y="4793650"/>
                  <a:pt x="1074533" y="4763704"/>
                  <a:pt x="1146313" y="4775343"/>
                </a:cubicBezTo>
                <a:close/>
                <a:moveTo>
                  <a:pt x="5271911" y="4285054"/>
                </a:moveTo>
                <a:cubicBezTo>
                  <a:pt x="5369431" y="4292982"/>
                  <a:pt x="5443784" y="4375108"/>
                  <a:pt x="5443091" y="4494181"/>
                </a:cubicBezTo>
                <a:cubicBezTo>
                  <a:pt x="5432624" y="4552139"/>
                  <a:pt x="5419539" y="4629493"/>
                  <a:pt x="5404452" y="4706463"/>
                </a:cubicBezTo>
                <a:cubicBezTo>
                  <a:pt x="5277607" y="5353855"/>
                  <a:pt x="5065016" y="5971768"/>
                  <a:pt x="4766836" y="6560201"/>
                </a:cubicBezTo>
                <a:cubicBezTo>
                  <a:pt x="4717036" y="6658569"/>
                  <a:pt x="4608817" y="6697592"/>
                  <a:pt x="4513682" y="6652180"/>
                </a:cubicBezTo>
                <a:cubicBezTo>
                  <a:pt x="4417470" y="6606229"/>
                  <a:pt x="4380063" y="6494007"/>
                  <a:pt x="4426707" y="6395101"/>
                </a:cubicBezTo>
                <a:cubicBezTo>
                  <a:pt x="4491361" y="6258018"/>
                  <a:pt x="4558402" y="6121859"/>
                  <a:pt x="4618284" y="5982698"/>
                </a:cubicBezTo>
                <a:cubicBezTo>
                  <a:pt x="4830490" y="5489630"/>
                  <a:pt x="4978657" y="4977550"/>
                  <a:pt x="5067172" y="4448153"/>
                </a:cubicBezTo>
                <a:cubicBezTo>
                  <a:pt x="5084490" y="4344551"/>
                  <a:pt x="5169387" y="4276664"/>
                  <a:pt x="5271911" y="4285054"/>
                </a:cubicBezTo>
                <a:close/>
                <a:moveTo>
                  <a:pt x="2779786" y="3896434"/>
                </a:moveTo>
                <a:cubicBezTo>
                  <a:pt x="2878462" y="3905670"/>
                  <a:pt x="2952660" y="3986642"/>
                  <a:pt x="2952660" y="4104945"/>
                </a:cubicBezTo>
                <a:cubicBezTo>
                  <a:pt x="2941577" y="4161979"/>
                  <a:pt x="2928261" y="4238333"/>
                  <a:pt x="2911866" y="4314148"/>
                </a:cubicBezTo>
                <a:cubicBezTo>
                  <a:pt x="2826276" y="4708541"/>
                  <a:pt x="2690963" y="5085231"/>
                  <a:pt x="2506621" y="5444295"/>
                </a:cubicBezTo>
                <a:cubicBezTo>
                  <a:pt x="2451126" y="5552360"/>
                  <a:pt x="2327820" y="5588536"/>
                  <a:pt x="2230685" y="5524882"/>
                </a:cubicBezTo>
                <a:cubicBezTo>
                  <a:pt x="2149174" y="5471542"/>
                  <a:pt x="2124466" y="5370558"/>
                  <a:pt x="2166184" y="5279040"/>
                </a:cubicBezTo>
                <a:cubicBezTo>
                  <a:pt x="2234610" y="5129027"/>
                  <a:pt x="2305499" y="4979782"/>
                  <a:pt x="2366228" y="4826613"/>
                </a:cubicBezTo>
                <a:cubicBezTo>
                  <a:pt x="2464595" y="4578847"/>
                  <a:pt x="2530866" y="4321538"/>
                  <a:pt x="2576586" y="4058917"/>
                </a:cubicBezTo>
                <a:cubicBezTo>
                  <a:pt x="2594443" y="3956393"/>
                  <a:pt x="2681419" y="3887352"/>
                  <a:pt x="2779786" y="3896434"/>
                </a:cubicBezTo>
                <a:close/>
                <a:moveTo>
                  <a:pt x="4704259" y="3551763"/>
                </a:moveTo>
                <a:cubicBezTo>
                  <a:pt x="4815249" y="3551301"/>
                  <a:pt x="4903764" y="3643895"/>
                  <a:pt x="4893297" y="3755886"/>
                </a:cubicBezTo>
                <a:cubicBezTo>
                  <a:pt x="4876286" y="3937073"/>
                  <a:pt x="4860430" y="4118645"/>
                  <a:pt x="4834723" y="4298677"/>
                </a:cubicBezTo>
                <a:cubicBezTo>
                  <a:pt x="4775379" y="4714082"/>
                  <a:pt x="4672240" y="5119020"/>
                  <a:pt x="4531539" y="5514413"/>
                </a:cubicBezTo>
                <a:cubicBezTo>
                  <a:pt x="4376060" y="5951370"/>
                  <a:pt x="4175862" y="6366852"/>
                  <a:pt x="3931483" y="6761014"/>
                </a:cubicBezTo>
                <a:cubicBezTo>
                  <a:pt x="3886225" y="6834059"/>
                  <a:pt x="3808255" y="6868464"/>
                  <a:pt x="3727591" y="6851300"/>
                </a:cubicBezTo>
                <a:cubicBezTo>
                  <a:pt x="3649543" y="6834751"/>
                  <a:pt x="3591354" y="6770559"/>
                  <a:pt x="3580117" y="6687047"/>
                </a:cubicBezTo>
                <a:cubicBezTo>
                  <a:pt x="3573882" y="6640865"/>
                  <a:pt x="3587121" y="6598916"/>
                  <a:pt x="3611366" y="6559739"/>
                </a:cubicBezTo>
                <a:cubicBezTo>
                  <a:pt x="3740214" y="6351690"/>
                  <a:pt x="3856438" y="6136867"/>
                  <a:pt x="3959500" y="5914887"/>
                </a:cubicBezTo>
                <a:cubicBezTo>
                  <a:pt x="4183790" y="5431671"/>
                  <a:pt x="4342502" y="4927750"/>
                  <a:pt x="4435327" y="4403124"/>
                </a:cubicBezTo>
                <a:cubicBezTo>
                  <a:pt x="4474428" y="4182298"/>
                  <a:pt x="4501059" y="3960087"/>
                  <a:pt x="4515837" y="3736336"/>
                </a:cubicBezTo>
                <a:cubicBezTo>
                  <a:pt x="4522919" y="3629194"/>
                  <a:pt x="4601890" y="3552225"/>
                  <a:pt x="4704259" y="3551763"/>
                </a:cubicBezTo>
                <a:close/>
                <a:moveTo>
                  <a:pt x="913194" y="3542296"/>
                </a:moveTo>
                <a:cubicBezTo>
                  <a:pt x="1022876" y="3545528"/>
                  <a:pt x="1110313" y="3646974"/>
                  <a:pt x="1093611" y="3754193"/>
                </a:cubicBezTo>
                <a:cubicBezTo>
                  <a:pt x="1027186" y="4180374"/>
                  <a:pt x="867936" y="4568841"/>
                  <a:pt x="617168" y="4919745"/>
                </a:cubicBezTo>
                <a:cubicBezTo>
                  <a:pt x="579992" y="4971700"/>
                  <a:pt x="528345" y="4998024"/>
                  <a:pt x="460843" y="5000025"/>
                </a:cubicBezTo>
                <a:cubicBezTo>
                  <a:pt x="389338" y="4997716"/>
                  <a:pt x="331457" y="4965312"/>
                  <a:pt x="296359" y="4898963"/>
                </a:cubicBezTo>
                <a:cubicBezTo>
                  <a:pt x="260722" y="4831615"/>
                  <a:pt x="265340" y="4763882"/>
                  <a:pt x="309136" y="4701613"/>
                </a:cubicBezTo>
                <a:cubicBezTo>
                  <a:pt x="396573" y="4577230"/>
                  <a:pt x="473774" y="4446998"/>
                  <a:pt x="536812" y="4308529"/>
                </a:cubicBezTo>
                <a:cubicBezTo>
                  <a:pt x="623018" y="4119183"/>
                  <a:pt x="683439" y="3921910"/>
                  <a:pt x="717075" y="3716555"/>
                </a:cubicBezTo>
                <a:cubicBezTo>
                  <a:pt x="735009" y="3607181"/>
                  <a:pt x="811825" y="3539294"/>
                  <a:pt x="913194" y="3542296"/>
                </a:cubicBezTo>
                <a:close/>
                <a:moveTo>
                  <a:pt x="6585301" y="3151303"/>
                </a:moveTo>
                <a:cubicBezTo>
                  <a:pt x="6615893" y="3147831"/>
                  <a:pt x="6648437" y="3152041"/>
                  <a:pt x="6680841" y="3165376"/>
                </a:cubicBezTo>
                <a:cubicBezTo>
                  <a:pt x="6733180" y="3186928"/>
                  <a:pt x="6768432" y="3225490"/>
                  <a:pt x="6787290" y="3278905"/>
                </a:cubicBezTo>
                <a:cubicBezTo>
                  <a:pt x="6790523" y="3287913"/>
                  <a:pt x="6794063" y="3296840"/>
                  <a:pt x="6797450" y="3305847"/>
                </a:cubicBezTo>
                <a:cubicBezTo>
                  <a:pt x="6797527" y="3387896"/>
                  <a:pt x="6797527" y="3470021"/>
                  <a:pt x="6797527" y="3552225"/>
                </a:cubicBezTo>
                <a:cubicBezTo>
                  <a:pt x="6794448" y="3609875"/>
                  <a:pt x="6790831" y="3667526"/>
                  <a:pt x="6788291" y="3725253"/>
                </a:cubicBezTo>
                <a:cubicBezTo>
                  <a:pt x="6772666" y="4079544"/>
                  <a:pt x="6732795" y="4431219"/>
                  <a:pt x="6672836" y="4780661"/>
                </a:cubicBezTo>
                <a:cubicBezTo>
                  <a:pt x="6655903" y="4879490"/>
                  <a:pt x="6584937" y="4944453"/>
                  <a:pt x="6489956" y="4948686"/>
                </a:cubicBezTo>
                <a:cubicBezTo>
                  <a:pt x="6404982" y="4952458"/>
                  <a:pt x="6323932" y="4894500"/>
                  <a:pt x="6303382" y="4809525"/>
                </a:cubicBezTo>
                <a:cubicBezTo>
                  <a:pt x="6295915" y="4778506"/>
                  <a:pt x="6295762" y="4743485"/>
                  <a:pt x="6301226" y="4711850"/>
                </a:cubicBezTo>
                <a:cubicBezTo>
                  <a:pt x="6378658" y="4261424"/>
                  <a:pt x="6418374" y="3807995"/>
                  <a:pt x="6419144" y="3350949"/>
                </a:cubicBezTo>
                <a:cubicBezTo>
                  <a:pt x="6419317" y="3241269"/>
                  <a:pt x="6493526" y="3161720"/>
                  <a:pt x="6585301" y="3151303"/>
                </a:cubicBezTo>
                <a:close/>
                <a:moveTo>
                  <a:pt x="3454503" y="3150597"/>
                </a:moveTo>
                <a:cubicBezTo>
                  <a:pt x="3558951" y="3149059"/>
                  <a:pt x="3645233" y="3232186"/>
                  <a:pt x="3646696" y="3336633"/>
                </a:cubicBezTo>
                <a:cubicBezTo>
                  <a:pt x="3647466" y="3394668"/>
                  <a:pt x="3646773" y="3452703"/>
                  <a:pt x="3646773" y="3510661"/>
                </a:cubicBezTo>
                <a:cubicBezTo>
                  <a:pt x="3615138" y="4308144"/>
                  <a:pt x="3417634" y="5061062"/>
                  <a:pt x="3048026" y="5768490"/>
                </a:cubicBezTo>
                <a:cubicBezTo>
                  <a:pt x="2893855" y="6063592"/>
                  <a:pt x="2712284" y="6340914"/>
                  <a:pt x="2504620" y="6601149"/>
                </a:cubicBezTo>
                <a:cubicBezTo>
                  <a:pt x="2452126" y="6666881"/>
                  <a:pt x="2383238" y="6692204"/>
                  <a:pt x="2302112" y="6669575"/>
                </a:cubicBezTo>
                <a:cubicBezTo>
                  <a:pt x="2223295" y="6647638"/>
                  <a:pt x="2177421" y="6592220"/>
                  <a:pt x="2165568" y="6511171"/>
                </a:cubicBezTo>
                <a:cubicBezTo>
                  <a:pt x="2157178" y="6453906"/>
                  <a:pt x="2177421" y="6404645"/>
                  <a:pt x="2212981" y="6360002"/>
                </a:cubicBezTo>
                <a:cubicBezTo>
                  <a:pt x="2346293" y="6193132"/>
                  <a:pt x="2467751" y="6017949"/>
                  <a:pt x="2577433" y="5834684"/>
                </a:cubicBezTo>
                <a:cubicBezTo>
                  <a:pt x="2882387" y="5324760"/>
                  <a:pt x="3087819" y="4777506"/>
                  <a:pt x="3192652" y="4192613"/>
                </a:cubicBezTo>
                <a:cubicBezTo>
                  <a:pt x="3242682" y="3913367"/>
                  <a:pt x="3267851" y="3632042"/>
                  <a:pt x="3268313" y="3348409"/>
                </a:cubicBezTo>
                <a:cubicBezTo>
                  <a:pt x="3268467" y="3236188"/>
                  <a:pt x="3348669" y="3152214"/>
                  <a:pt x="3454503" y="3150597"/>
                </a:cubicBezTo>
                <a:close/>
                <a:moveTo>
                  <a:pt x="3479193" y="2521216"/>
                </a:moveTo>
                <a:cubicBezTo>
                  <a:pt x="3854228" y="2530802"/>
                  <a:pt x="4180211" y="2793478"/>
                  <a:pt x="4260222" y="3175074"/>
                </a:cubicBezTo>
                <a:cubicBezTo>
                  <a:pt x="4280849" y="3273134"/>
                  <a:pt x="4277309" y="3372040"/>
                  <a:pt x="4274846" y="3471099"/>
                </a:cubicBezTo>
                <a:cubicBezTo>
                  <a:pt x="4262300" y="4025974"/>
                  <a:pt x="4172938" y="4568302"/>
                  <a:pt x="4006376" y="5097777"/>
                </a:cubicBezTo>
                <a:cubicBezTo>
                  <a:pt x="3976742" y="5191988"/>
                  <a:pt x="3887611" y="5245405"/>
                  <a:pt x="3791245" y="5228856"/>
                </a:cubicBezTo>
                <a:cubicBezTo>
                  <a:pt x="3700421" y="5213231"/>
                  <a:pt x="3632226" y="5128257"/>
                  <a:pt x="3637383" y="5034661"/>
                </a:cubicBezTo>
                <a:cubicBezTo>
                  <a:pt x="3638614" y="5012725"/>
                  <a:pt x="3644387" y="4990635"/>
                  <a:pt x="3650929" y="4969468"/>
                </a:cubicBezTo>
                <a:cubicBezTo>
                  <a:pt x="3757379" y="4623951"/>
                  <a:pt x="3830962" y="4271815"/>
                  <a:pt x="3868215" y="3912059"/>
                </a:cubicBezTo>
                <a:cubicBezTo>
                  <a:pt x="3887996" y="3720943"/>
                  <a:pt x="3898926" y="3529442"/>
                  <a:pt x="3898156" y="3337327"/>
                </a:cubicBezTo>
                <a:cubicBezTo>
                  <a:pt x="3897309" y="3135049"/>
                  <a:pt x="3761227" y="2961484"/>
                  <a:pt x="3563646" y="2911145"/>
                </a:cubicBezTo>
                <a:cubicBezTo>
                  <a:pt x="3370991" y="2862116"/>
                  <a:pt x="3165251" y="2952940"/>
                  <a:pt x="3069654" y="3129354"/>
                </a:cubicBezTo>
                <a:cubicBezTo>
                  <a:pt x="3033094" y="3196703"/>
                  <a:pt x="3017623" y="3269055"/>
                  <a:pt x="3015776" y="3345332"/>
                </a:cubicBezTo>
                <a:cubicBezTo>
                  <a:pt x="3013851" y="3426688"/>
                  <a:pt x="2960665" y="3495729"/>
                  <a:pt x="2884619" y="3519744"/>
                </a:cubicBezTo>
                <a:cubicBezTo>
                  <a:pt x="2807957" y="3543989"/>
                  <a:pt x="2725446" y="3517666"/>
                  <a:pt x="2676647" y="3453011"/>
                </a:cubicBezTo>
                <a:cubicBezTo>
                  <a:pt x="2651632" y="3419915"/>
                  <a:pt x="2639317" y="3382585"/>
                  <a:pt x="2638932" y="3340867"/>
                </a:cubicBezTo>
                <a:cubicBezTo>
                  <a:pt x="2635468" y="2945552"/>
                  <a:pt x="2925490" y="2599418"/>
                  <a:pt x="3316034" y="2532993"/>
                </a:cubicBezTo>
                <a:cubicBezTo>
                  <a:pt x="3371039" y="2523641"/>
                  <a:pt x="3425616" y="2519846"/>
                  <a:pt x="3479193" y="2521216"/>
                </a:cubicBezTo>
                <a:close/>
                <a:moveTo>
                  <a:pt x="3505307" y="1890232"/>
                </a:moveTo>
                <a:cubicBezTo>
                  <a:pt x="4060443" y="1909076"/>
                  <a:pt x="4574895" y="2249743"/>
                  <a:pt x="4795315" y="2781375"/>
                </a:cubicBezTo>
                <a:cubicBezTo>
                  <a:pt x="4836878" y="2881589"/>
                  <a:pt x="4794006" y="2990888"/>
                  <a:pt x="4697024" y="3032219"/>
                </a:cubicBezTo>
                <a:cubicBezTo>
                  <a:pt x="4599042" y="3074014"/>
                  <a:pt x="4490976" y="3029448"/>
                  <a:pt x="4446796" y="2927387"/>
                </a:cubicBezTo>
                <a:cubicBezTo>
                  <a:pt x="4334497" y="2667768"/>
                  <a:pt x="4150539" y="2478269"/>
                  <a:pt x="3893230" y="2360812"/>
                </a:cubicBezTo>
                <a:cubicBezTo>
                  <a:pt x="3268313" y="2075487"/>
                  <a:pt x="2519166" y="2470572"/>
                  <a:pt x="2404636" y="3147135"/>
                </a:cubicBezTo>
                <a:cubicBezTo>
                  <a:pt x="2390242" y="3232110"/>
                  <a:pt x="2388010" y="3319084"/>
                  <a:pt x="2380159" y="3405137"/>
                </a:cubicBezTo>
                <a:cubicBezTo>
                  <a:pt x="2382699" y="3405675"/>
                  <a:pt x="2385162" y="3406137"/>
                  <a:pt x="2387625" y="3406522"/>
                </a:cubicBezTo>
                <a:cubicBezTo>
                  <a:pt x="2358223" y="4373338"/>
                  <a:pt x="2033180" y="5225855"/>
                  <a:pt x="1399027" y="5958991"/>
                </a:cubicBezTo>
                <a:cubicBezTo>
                  <a:pt x="1343993" y="6022568"/>
                  <a:pt x="1275567" y="6045659"/>
                  <a:pt x="1194518" y="6021875"/>
                </a:cubicBezTo>
                <a:cubicBezTo>
                  <a:pt x="1118626" y="5999631"/>
                  <a:pt x="1068519" y="5935054"/>
                  <a:pt x="1062284" y="5854004"/>
                </a:cubicBezTo>
                <a:cubicBezTo>
                  <a:pt x="1058051" y="5799587"/>
                  <a:pt x="1077062" y="5752712"/>
                  <a:pt x="1112930" y="5711841"/>
                </a:cubicBezTo>
                <a:cubicBezTo>
                  <a:pt x="1249936" y="5555901"/>
                  <a:pt x="1372857" y="5389569"/>
                  <a:pt x="1480999" y="5212308"/>
                </a:cubicBezTo>
                <a:cubicBezTo>
                  <a:pt x="1723069" y="4815298"/>
                  <a:pt x="1882396" y="4387347"/>
                  <a:pt x="1959443" y="3928838"/>
                </a:cubicBezTo>
                <a:cubicBezTo>
                  <a:pt x="1994156" y="3722329"/>
                  <a:pt x="2004547" y="3514125"/>
                  <a:pt x="2009396" y="3304922"/>
                </a:cubicBezTo>
                <a:cubicBezTo>
                  <a:pt x="2024944" y="2638519"/>
                  <a:pt x="2488302" y="2074178"/>
                  <a:pt x="3137310" y="1925550"/>
                </a:cubicBezTo>
                <a:cubicBezTo>
                  <a:pt x="3222766" y="1905980"/>
                  <a:pt x="3308566" y="1894549"/>
                  <a:pt x="3393813" y="1890793"/>
                </a:cubicBezTo>
                <a:cubicBezTo>
                  <a:pt x="3431108" y="1889150"/>
                  <a:pt x="3468298" y="1888976"/>
                  <a:pt x="3505307" y="1890232"/>
                </a:cubicBezTo>
                <a:close/>
                <a:moveTo>
                  <a:pt x="2778686" y="1380518"/>
                </a:moveTo>
                <a:cubicBezTo>
                  <a:pt x="2885730" y="1369128"/>
                  <a:pt x="2983890" y="1454678"/>
                  <a:pt x="2983756" y="1569102"/>
                </a:cubicBezTo>
                <a:cubicBezTo>
                  <a:pt x="2983602" y="1649536"/>
                  <a:pt x="2935803" y="1717115"/>
                  <a:pt x="2857217" y="1746979"/>
                </a:cubicBezTo>
                <a:cubicBezTo>
                  <a:pt x="2683958" y="1812942"/>
                  <a:pt x="2524323" y="1902997"/>
                  <a:pt x="2381929" y="2021684"/>
                </a:cubicBezTo>
                <a:cubicBezTo>
                  <a:pt x="2038029" y="2308319"/>
                  <a:pt x="1831519" y="2672694"/>
                  <a:pt x="1772099" y="3117347"/>
                </a:cubicBezTo>
                <a:cubicBezTo>
                  <a:pt x="1759860" y="3209018"/>
                  <a:pt x="1758244" y="3302383"/>
                  <a:pt x="1756320" y="3395054"/>
                </a:cubicBezTo>
                <a:cubicBezTo>
                  <a:pt x="1748777" y="3746651"/>
                  <a:pt x="1689895" y="4089012"/>
                  <a:pt x="1575826" y="4421675"/>
                </a:cubicBezTo>
                <a:cubicBezTo>
                  <a:pt x="1540343" y="4525046"/>
                  <a:pt x="1435972" y="4578001"/>
                  <a:pt x="1336296" y="4544519"/>
                </a:cubicBezTo>
                <a:cubicBezTo>
                  <a:pt x="1234696" y="4510421"/>
                  <a:pt x="1182742" y="4405511"/>
                  <a:pt x="1218148" y="4300602"/>
                </a:cubicBezTo>
                <a:cubicBezTo>
                  <a:pt x="1324135" y="3986720"/>
                  <a:pt x="1375782" y="3664601"/>
                  <a:pt x="1378245" y="3333093"/>
                </a:cubicBezTo>
                <a:cubicBezTo>
                  <a:pt x="1384017" y="2557316"/>
                  <a:pt x="1803810" y="1863511"/>
                  <a:pt x="2483606" y="1502831"/>
                </a:cubicBezTo>
                <a:cubicBezTo>
                  <a:pt x="2563732" y="1460344"/>
                  <a:pt x="2647552" y="1423475"/>
                  <a:pt x="2732526" y="1391533"/>
                </a:cubicBezTo>
                <a:cubicBezTo>
                  <a:pt x="2747920" y="1385751"/>
                  <a:pt x="2763394" y="1382145"/>
                  <a:pt x="2778686" y="1380518"/>
                </a:cubicBezTo>
                <a:close/>
                <a:moveTo>
                  <a:pt x="5263954" y="1369442"/>
                </a:moveTo>
                <a:cubicBezTo>
                  <a:pt x="5303411" y="1374349"/>
                  <a:pt x="5341184" y="1392033"/>
                  <a:pt x="5371356" y="1422321"/>
                </a:cubicBezTo>
                <a:cubicBezTo>
                  <a:pt x="5422309" y="1473506"/>
                  <a:pt x="5471878" y="1526384"/>
                  <a:pt x="5518676" y="1581418"/>
                </a:cubicBezTo>
                <a:cubicBezTo>
                  <a:pt x="5836792" y="1955567"/>
                  <a:pt x="6038529" y="2385134"/>
                  <a:pt x="6125890" y="2868197"/>
                </a:cubicBezTo>
                <a:cubicBezTo>
                  <a:pt x="6161834" y="3066547"/>
                  <a:pt x="6172918" y="3266745"/>
                  <a:pt x="6167377" y="3412449"/>
                </a:cubicBezTo>
                <a:cubicBezTo>
                  <a:pt x="6150058" y="4356019"/>
                  <a:pt x="5987960" y="5216310"/>
                  <a:pt x="5678080" y="6048583"/>
                </a:cubicBezTo>
                <a:cubicBezTo>
                  <a:pt x="5639287" y="6152800"/>
                  <a:pt x="5534531" y="6203831"/>
                  <a:pt x="5434394" y="6167655"/>
                </a:cubicBezTo>
                <a:cubicBezTo>
                  <a:pt x="5333102" y="6131095"/>
                  <a:pt x="5284611" y="6023953"/>
                  <a:pt x="5323711" y="5918120"/>
                </a:cubicBezTo>
                <a:cubicBezTo>
                  <a:pt x="5439782" y="5603929"/>
                  <a:pt x="5535917" y="5283889"/>
                  <a:pt x="5609269" y="4957076"/>
                </a:cubicBezTo>
                <a:cubicBezTo>
                  <a:pt x="5685007" y="4619641"/>
                  <a:pt x="5740425" y="4278896"/>
                  <a:pt x="5763516" y="3933764"/>
                </a:cubicBezTo>
                <a:cubicBezTo>
                  <a:pt x="5777448" y="3725484"/>
                  <a:pt x="5790840" y="3516357"/>
                  <a:pt x="5787223" y="3307924"/>
                </a:cubicBezTo>
                <a:cubicBezTo>
                  <a:pt x="5776447" y="2688088"/>
                  <a:pt x="5551465" y="2153994"/>
                  <a:pt x="5121512" y="1706955"/>
                </a:cubicBezTo>
                <a:cubicBezTo>
                  <a:pt x="5091956" y="1676167"/>
                  <a:pt x="5066017" y="1644148"/>
                  <a:pt x="5056242" y="1601584"/>
                </a:cubicBezTo>
                <a:cubicBezTo>
                  <a:pt x="5037153" y="1518610"/>
                  <a:pt x="5073637" y="1434329"/>
                  <a:pt x="5146450" y="1393226"/>
                </a:cubicBezTo>
                <a:cubicBezTo>
                  <a:pt x="5183357" y="1372406"/>
                  <a:pt x="5224498" y="1364536"/>
                  <a:pt x="5263954" y="1369442"/>
                </a:cubicBezTo>
                <a:close/>
                <a:moveTo>
                  <a:pt x="3461891" y="1260300"/>
                </a:moveTo>
                <a:cubicBezTo>
                  <a:pt x="3833116" y="1262224"/>
                  <a:pt x="4181866" y="1351894"/>
                  <a:pt x="4501136" y="1541701"/>
                </a:cubicBezTo>
                <a:cubicBezTo>
                  <a:pt x="5029148" y="1855737"/>
                  <a:pt x="5360118" y="2315093"/>
                  <a:pt x="5493429" y="2915225"/>
                </a:cubicBezTo>
                <a:cubicBezTo>
                  <a:pt x="5529682" y="3078015"/>
                  <a:pt x="5540997" y="3243654"/>
                  <a:pt x="5531452" y="3410294"/>
                </a:cubicBezTo>
                <a:cubicBezTo>
                  <a:pt x="5531452" y="3483492"/>
                  <a:pt x="5534454" y="3556844"/>
                  <a:pt x="5530837" y="3629811"/>
                </a:cubicBezTo>
                <a:cubicBezTo>
                  <a:pt x="5523755" y="3771743"/>
                  <a:pt x="5385980" y="3857410"/>
                  <a:pt x="5261828" y="3797990"/>
                </a:cubicBezTo>
                <a:cubicBezTo>
                  <a:pt x="5190015" y="3763584"/>
                  <a:pt x="5153377" y="3703856"/>
                  <a:pt x="5153531" y="3624269"/>
                </a:cubicBezTo>
                <a:cubicBezTo>
                  <a:pt x="5153685" y="3527903"/>
                  <a:pt x="5159073" y="3431460"/>
                  <a:pt x="5157764" y="3335094"/>
                </a:cubicBezTo>
                <a:cubicBezTo>
                  <a:pt x="5150606" y="2797231"/>
                  <a:pt x="4938401" y="2355348"/>
                  <a:pt x="4523457" y="2014988"/>
                </a:cubicBezTo>
                <a:cubicBezTo>
                  <a:pt x="4218042" y="1764451"/>
                  <a:pt x="3862673" y="1642993"/>
                  <a:pt x="3467510" y="1638606"/>
                </a:cubicBezTo>
                <a:cubicBezTo>
                  <a:pt x="3364140" y="1637451"/>
                  <a:pt x="3285939" y="1573720"/>
                  <a:pt x="3271468" y="1479971"/>
                </a:cubicBezTo>
                <a:cubicBezTo>
                  <a:pt x="3253227" y="1361592"/>
                  <a:pt x="3340741" y="1259684"/>
                  <a:pt x="3461891" y="1260300"/>
                </a:cubicBezTo>
                <a:close/>
                <a:moveTo>
                  <a:pt x="1226133" y="922605"/>
                </a:moveTo>
                <a:cubicBezTo>
                  <a:pt x="1274720" y="921268"/>
                  <a:pt x="1323211" y="939144"/>
                  <a:pt x="1361465" y="976282"/>
                </a:cubicBezTo>
                <a:cubicBezTo>
                  <a:pt x="1438589" y="1051173"/>
                  <a:pt x="1438589" y="1169245"/>
                  <a:pt x="1359310" y="1249370"/>
                </a:cubicBezTo>
                <a:cubicBezTo>
                  <a:pt x="1054048" y="1557942"/>
                  <a:pt x="825448" y="1915235"/>
                  <a:pt x="676127" y="2322789"/>
                </a:cubicBezTo>
                <a:cubicBezTo>
                  <a:pt x="552976" y="2658993"/>
                  <a:pt x="495633" y="3006357"/>
                  <a:pt x="495325" y="3364342"/>
                </a:cubicBezTo>
                <a:cubicBezTo>
                  <a:pt x="495171" y="3602949"/>
                  <a:pt x="449913" y="3834474"/>
                  <a:pt x="367556" y="4058609"/>
                </a:cubicBezTo>
                <a:cubicBezTo>
                  <a:pt x="338384" y="4137888"/>
                  <a:pt x="269650" y="4186225"/>
                  <a:pt x="187524" y="4185840"/>
                </a:cubicBezTo>
                <a:cubicBezTo>
                  <a:pt x="56829" y="4185301"/>
                  <a:pt x="-32687" y="4058378"/>
                  <a:pt x="11340" y="3932995"/>
                </a:cubicBezTo>
                <a:cubicBezTo>
                  <a:pt x="49286" y="3824929"/>
                  <a:pt x="83153" y="3715555"/>
                  <a:pt x="96391" y="3601871"/>
                </a:cubicBezTo>
                <a:cubicBezTo>
                  <a:pt x="108168" y="3501041"/>
                  <a:pt x="114787" y="3399288"/>
                  <a:pt x="117404" y="3297765"/>
                </a:cubicBezTo>
                <a:cubicBezTo>
                  <a:pt x="140341" y="2399682"/>
                  <a:pt x="463614" y="1628215"/>
                  <a:pt x="1090224" y="984209"/>
                </a:cubicBezTo>
                <a:cubicBezTo>
                  <a:pt x="1128863" y="944493"/>
                  <a:pt x="1177546" y="923942"/>
                  <a:pt x="1226133" y="922605"/>
                </a:cubicBezTo>
                <a:close/>
                <a:moveTo>
                  <a:pt x="3423099" y="632227"/>
                </a:moveTo>
                <a:cubicBezTo>
                  <a:pt x="3894154" y="626300"/>
                  <a:pt x="4337114" y="735367"/>
                  <a:pt x="4751750" y="959194"/>
                </a:cubicBezTo>
                <a:cubicBezTo>
                  <a:pt x="4836417" y="1004914"/>
                  <a:pt x="4874978" y="1091506"/>
                  <a:pt x="4850887" y="1179943"/>
                </a:cubicBezTo>
                <a:cubicBezTo>
                  <a:pt x="4828027" y="1264072"/>
                  <a:pt x="4748363" y="1323569"/>
                  <a:pt x="4660002" y="1316951"/>
                </a:cubicBezTo>
                <a:cubicBezTo>
                  <a:pt x="4629060" y="1314641"/>
                  <a:pt x="4596502" y="1304173"/>
                  <a:pt x="4569024" y="1289471"/>
                </a:cubicBezTo>
                <a:cubicBezTo>
                  <a:pt x="4308943" y="1149772"/>
                  <a:pt x="4032853" y="1059871"/>
                  <a:pt x="3739906" y="1025696"/>
                </a:cubicBezTo>
                <a:cubicBezTo>
                  <a:pt x="3236140" y="966814"/>
                  <a:pt x="2758620" y="1054945"/>
                  <a:pt x="2317583" y="1307021"/>
                </a:cubicBezTo>
                <a:cubicBezTo>
                  <a:pt x="1725071" y="1645688"/>
                  <a:pt x="1348766" y="2150840"/>
                  <a:pt x="1185590" y="2814011"/>
                </a:cubicBezTo>
                <a:cubicBezTo>
                  <a:pt x="1177046" y="2848647"/>
                  <a:pt x="1171274" y="2883899"/>
                  <a:pt x="1163577" y="2918766"/>
                </a:cubicBezTo>
                <a:cubicBezTo>
                  <a:pt x="1140024" y="3026447"/>
                  <a:pt x="1042272" y="3091408"/>
                  <a:pt x="937748" y="3069011"/>
                </a:cubicBezTo>
                <a:cubicBezTo>
                  <a:pt x="836455" y="3047382"/>
                  <a:pt x="772571" y="2948553"/>
                  <a:pt x="793198" y="2843567"/>
                </a:cubicBezTo>
                <a:cubicBezTo>
                  <a:pt x="932206" y="2137831"/>
                  <a:pt x="1290423" y="1569564"/>
                  <a:pt x="1870389" y="1144846"/>
                </a:cubicBezTo>
                <a:cubicBezTo>
                  <a:pt x="2290490" y="837120"/>
                  <a:pt x="2763931" y="670173"/>
                  <a:pt x="3283938" y="636383"/>
                </a:cubicBezTo>
                <a:cubicBezTo>
                  <a:pt x="3307106" y="634844"/>
                  <a:pt x="3330274" y="633151"/>
                  <a:pt x="3353442" y="632458"/>
                </a:cubicBezTo>
                <a:cubicBezTo>
                  <a:pt x="3376686" y="631688"/>
                  <a:pt x="3399931" y="632227"/>
                  <a:pt x="3423099" y="632227"/>
                </a:cubicBezTo>
                <a:close/>
                <a:moveTo>
                  <a:pt x="3202504" y="0"/>
                </a:moveTo>
                <a:cubicBezTo>
                  <a:pt x="3329350" y="77"/>
                  <a:pt x="3456119" y="77"/>
                  <a:pt x="3582965" y="77"/>
                </a:cubicBezTo>
                <a:cubicBezTo>
                  <a:pt x="3622913" y="3156"/>
                  <a:pt x="3662860" y="6312"/>
                  <a:pt x="3702807" y="9390"/>
                </a:cubicBezTo>
                <a:cubicBezTo>
                  <a:pt x="4306249" y="55495"/>
                  <a:pt x="4860200" y="246226"/>
                  <a:pt x="5355731" y="593513"/>
                </a:cubicBezTo>
                <a:cubicBezTo>
                  <a:pt x="6104954" y="1118601"/>
                  <a:pt x="6564386" y="1834958"/>
                  <a:pt x="6741648" y="2732269"/>
                </a:cubicBezTo>
                <a:cubicBezTo>
                  <a:pt x="6761660" y="2833485"/>
                  <a:pt x="6695697" y="2931929"/>
                  <a:pt x="6596791" y="2952480"/>
                </a:cubicBezTo>
                <a:cubicBezTo>
                  <a:pt x="6493805" y="2973877"/>
                  <a:pt x="6394361" y="2913533"/>
                  <a:pt x="6373117" y="2810779"/>
                </a:cubicBezTo>
                <a:cubicBezTo>
                  <a:pt x="6338403" y="2642754"/>
                  <a:pt x="6297763" y="2476576"/>
                  <a:pt x="6236496" y="2316094"/>
                </a:cubicBezTo>
                <a:cubicBezTo>
                  <a:pt x="5944857" y="1551786"/>
                  <a:pt x="5429237" y="994063"/>
                  <a:pt x="4688481" y="646852"/>
                </a:cubicBezTo>
                <a:cubicBezTo>
                  <a:pt x="4380218" y="502381"/>
                  <a:pt x="4054944" y="416406"/>
                  <a:pt x="3715353" y="390620"/>
                </a:cubicBezTo>
                <a:cubicBezTo>
                  <a:pt x="3414786" y="367838"/>
                  <a:pt x="3114066" y="370301"/>
                  <a:pt x="2814885" y="412250"/>
                </a:cubicBezTo>
                <a:cubicBezTo>
                  <a:pt x="2587670" y="444115"/>
                  <a:pt x="2380391" y="530551"/>
                  <a:pt x="2186581" y="651241"/>
                </a:cubicBezTo>
                <a:cubicBezTo>
                  <a:pt x="2146480" y="676256"/>
                  <a:pt x="2106994" y="702347"/>
                  <a:pt x="2067432" y="728209"/>
                </a:cubicBezTo>
                <a:cubicBezTo>
                  <a:pt x="1976223" y="787938"/>
                  <a:pt x="1862154" y="767233"/>
                  <a:pt x="1802271" y="680026"/>
                </a:cubicBezTo>
                <a:cubicBezTo>
                  <a:pt x="1742774" y="593282"/>
                  <a:pt x="1765018" y="477674"/>
                  <a:pt x="1854765" y="415867"/>
                </a:cubicBezTo>
                <a:cubicBezTo>
                  <a:pt x="2074590" y="264544"/>
                  <a:pt x="2308424" y="142393"/>
                  <a:pt x="2568889" y="76431"/>
                </a:cubicBezTo>
                <a:cubicBezTo>
                  <a:pt x="2716517" y="39100"/>
                  <a:pt x="2866762" y="19780"/>
                  <a:pt x="3018470" y="10545"/>
                </a:cubicBezTo>
                <a:cubicBezTo>
                  <a:pt x="3079814" y="6773"/>
                  <a:pt x="3141159" y="3541"/>
                  <a:pt x="3202504" y="0"/>
                </a:cubicBezTo>
                <a:close/>
              </a:path>
            </a:pathLst>
          </a:custGeom>
          <a:solidFill>
            <a:schemeClr val="accent4"/>
          </a:solidFill>
          <a:ln w="769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2" name="Group 100">
            <a:extLst>
              <a:ext uri="{FF2B5EF4-FFF2-40B4-BE49-F238E27FC236}">
                <a16:creationId xmlns:a16="http://schemas.microsoft.com/office/drawing/2014/main" id="{C51328A1-290B-49BA-8C99-38DB40696D67}"/>
              </a:ext>
            </a:extLst>
          </p:cNvPr>
          <p:cNvGrpSpPr/>
          <p:nvPr/>
        </p:nvGrpSpPr>
        <p:grpSpPr>
          <a:xfrm>
            <a:off x="1106418" y="4556486"/>
            <a:ext cx="2738140" cy="1085948"/>
            <a:chOff x="302738" y="4417056"/>
            <a:chExt cx="2851594" cy="10859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0FDC98-FA7D-47CE-B25B-189A565DC58B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0ECDBA-CA61-4AF7-8607-CC677CDEB5C1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03">
            <a:extLst>
              <a:ext uri="{FF2B5EF4-FFF2-40B4-BE49-F238E27FC236}">
                <a16:creationId xmlns:a16="http://schemas.microsoft.com/office/drawing/2014/main" id="{A1D83881-9743-4665-B9A1-31D6F48867BF}"/>
              </a:ext>
            </a:extLst>
          </p:cNvPr>
          <p:cNvGrpSpPr/>
          <p:nvPr/>
        </p:nvGrpSpPr>
        <p:grpSpPr>
          <a:xfrm>
            <a:off x="8874568" y="5129501"/>
            <a:ext cx="2738140" cy="1085948"/>
            <a:chOff x="302738" y="4417056"/>
            <a:chExt cx="2851594" cy="10859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153D51-3976-46B2-A9C4-21D833C19865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C6FD5-D090-440C-B364-C2BA0A4FFC00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03">
            <a:extLst>
              <a:ext uri="{FF2B5EF4-FFF2-40B4-BE49-F238E27FC236}">
                <a16:creationId xmlns:a16="http://schemas.microsoft.com/office/drawing/2014/main" id="{0D03F0AC-B76E-4437-AB67-C6A35F5D5A23}"/>
              </a:ext>
            </a:extLst>
          </p:cNvPr>
          <p:cNvGrpSpPr/>
          <p:nvPr/>
        </p:nvGrpSpPr>
        <p:grpSpPr>
          <a:xfrm>
            <a:off x="6658237" y="1529300"/>
            <a:ext cx="2738140" cy="1085948"/>
            <a:chOff x="302738" y="4417056"/>
            <a:chExt cx="2851594" cy="10859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7B6E78-20DE-40F1-AA99-67E0CD781FD8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8466A2-929D-431F-8639-D358BE139586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E8123D-DAB2-4647-A6D4-8A595C834437}"/>
              </a:ext>
            </a:extLst>
          </p:cNvPr>
          <p:cNvGrpSpPr/>
          <p:nvPr/>
        </p:nvGrpSpPr>
        <p:grpSpPr>
          <a:xfrm>
            <a:off x="8970640" y="1431196"/>
            <a:ext cx="879217" cy="886735"/>
            <a:chOff x="3949971" y="3289143"/>
            <a:chExt cx="879217" cy="886735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979ED967-35DE-41BC-BAA1-DBAB9F5AF234}"/>
                </a:ext>
              </a:extLst>
            </p:cNvPr>
            <p:cNvSpPr/>
            <p:nvPr/>
          </p:nvSpPr>
          <p:spPr>
            <a:xfrm>
              <a:off x="3949971" y="3289143"/>
              <a:ext cx="879217" cy="886734"/>
            </a:xfrm>
            <a:custGeom>
              <a:avLst/>
              <a:gdLst>
                <a:gd name="connsiteX0" fmla="*/ 2093370 w 6797527"/>
                <a:gd name="connsiteY0" fmla="*/ 5591383 h 6855646"/>
                <a:gd name="connsiteX1" fmla="*/ 2253467 w 6797527"/>
                <a:gd name="connsiteY1" fmla="*/ 5685286 h 6855646"/>
                <a:gd name="connsiteX2" fmla="*/ 2252544 w 6797527"/>
                <a:gd name="connsiteY2" fmla="*/ 5875940 h 6855646"/>
                <a:gd name="connsiteX3" fmla="*/ 1899176 w 6797527"/>
                <a:gd name="connsiteY3" fmla="*/ 6342608 h 6855646"/>
                <a:gd name="connsiteX4" fmla="*/ 1638633 w 6797527"/>
                <a:gd name="connsiteY4" fmla="*/ 6355384 h 6855646"/>
                <a:gd name="connsiteX5" fmla="*/ 1615696 w 6797527"/>
                <a:gd name="connsiteY5" fmla="*/ 6095380 h 6855646"/>
                <a:gd name="connsiteX6" fmla="*/ 1938430 w 6797527"/>
                <a:gd name="connsiteY6" fmla="*/ 5668892 h 6855646"/>
                <a:gd name="connsiteX7" fmla="*/ 2093370 w 6797527"/>
                <a:gd name="connsiteY7" fmla="*/ 5591383 h 6855646"/>
                <a:gd name="connsiteX8" fmla="*/ 3586502 w 6797527"/>
                <a:gd name="connsiteY8" fmla="*/ 5588368 h 6855646"/>
                <a:gd name="connsiteX9" fmla="*/ 3658934 w 6797527"/>
                <a:gd name="connsiteY9" fmla="*/ 5611087 h 6855646"/>
                <a:gd name="connsiteX10" fmla="*/ 3730131 w 6797527"/>
                <a:gd name="connsiteY10" fmla="*/ 5872707 h 6855646"/>
                <a:gd name="connsiteX11" fmla="*/ 3179797 w 6797527"/>
                <a:gd name="connsiteY11" fmla="*/ 6752856 h 6855646"/>
                <a:gd name="connsiteX12" fmla="*/ 3018007 w 6797527"/>
                <a:gd name="connsiteY12" fmla="*/ 6838215 h 6855646"/>
                <a:gd name="connsiteX13" fmla="*/ 2855524 w 6797527"/>
                <a:gd name="connsiteY13" fmla="*/ 6738232 h 6855646"/>
                <a:gd name="connsiteX14" fmla="*/ 2868455 w 6797527"/>
                <a:gd name="connsiteY14" fmla="*/ 6538264 h 6855646"/>
                <a:gd name="connsiteX15" fmla="*/ 3171331 w 6797527"/>
                <a:gd name="connsiteY15" fmla="*/ 6074445 h 6855646"/>
                <a:gd name="connsiteX16" fmla="*/ 3399238 w 6797527"/>
                <a:gd name="connsiteY16" fmla="*/ 5690058 h 6855646"/>
                <a:gd name="connsiteX17" fmla="*/ 3586502 w 6797527"/>
                <a:gd name="connsiteY17" fmla="*/ 5588368 h 6855646"/>
                <a:gd name="connsiteX18" fmla="*/ 1146313 w 6797527"/>
                <a:gd name="connsiteY18" fmla="*/ 4775343 h 6855646"/>
                <a:gd name="connsiteX19" fmla="*/ 1215839 w 6797527"/>
                <a:gd name="connsiteY19" fmla="*/ 4801058 h 6855646"/>
                <a:gd name="connsiteX20" fmla="*/ 1281725 w 6797527"/>
                <a:gd name="connsiteY20" fmla="*/ 5053827 h 6855646"/>
                <a:gd name="connsiteX21" fmla="*/ 955912 w 6797527"/>
                <a:gd name="connsiteY21" fmla="*/ 5507410 h 6855646"/>
                <a:gd name="connsiteX22" fmla="*/ 803589 w 6797527"/>
                <a:gd name="connsiteY22" fmla="*/ 5568985 h 6855646"/>
                <a:gd name="connsiteX23" fmla="*/ 646802 w 6797527"/>
                <a:gd name="connsiteY23" fmla="*/ 5461843 h 6855646"/>
                <a:gd name="connsiteX24" fmla="*/ 669200 w 6797527"/>
                <a:gd name="connsiteY24" fmla="*/ 5263338 h 6855646"/>
                <a:gd name="connsiteX25" fmla="*/ 959222 w 6797527"/>
                <a:gd name="connsiteY25" fmla="*/ 4859402 h 6855646"/>
                <a:gd name="connsiteX26" fmla="*/ 1146313 w 6797527"/>
                <a:gd name="connsiteY26" fmla="*/ 4775343 h 6855646"/>
                <a:gd name="connsiteX27" fmla="*/ 5271911 w 6797527"/>
                <a:gd name="connsiteY27" fmla="*/ 4285054 h 6855646"/>
                <a:gd name="connsiteX28" fmla="*/ 5443091 w 6797527"/>
                <a:gd name="connsiteY28" fmla="*/ 4494181 h 6855646"/>
                <a:gd name="connsiteX29" fmla="*/ 5404452 w 6797527"/>
                <a:gd name="connsiteY29" fmla="*/ 4706463 h 6855646"/>
                <a:gd name="connsiteX30" fmla="*/ 4766836 w 6797527"/>
                <a:gd name="connsiteY30" fmla="*/ 6560201 h 6855646"/>
                <a:gd name="connsiteX31" fmla="*/ 4513682 w 6797527"/>
                <a:gd name="connsiteY31" fmla="*/ 6652180 h 6855646"/>
                <a:gd name="connsiteX32" fmla="*/ 4426707 w 6797527"/>
                <a:gd name="connsiteY32" fmla="*/ 6395101 h 6855646"/>
                <a:gd name="connsiteX33" fmla="*/ 4618284 w 6797527"/>
                <a:gd name="connsiteY33" fmla="*/ 5982698 h 6855646"/>
                <a:gd name="connsiteX34" fmla="*/ 5067172 w 6797527"/>
                <a:gd name="connsiteY34" fmla="*/ 4448153 h 6855646"/>
                <a:gd name="connsiteX35" fmla="*/ 5271911 w 6797527"/>
                <a:gd name="connsiteY35" fmla="*/ 4285054 h 6855646"/>
                <a:gd name="connsiteX36" fmla="*/ 2779786 w 6797527"/>
                <a:gd name="connsiteY36" fmla="*/ 3896434 h 6855646"/>
                <a:gd name="connsiteX37" fmla="*/ 2952660 w 6797527"/>
                <a:gd name="connsiteY37" fmla="*/ 4104945 h 6855646"/>
                <a:gd name="connsiteX38" fmla="*/ 2911866 w 6797527"/>
                <a:gd name="connsiteY38" fmla="*/ 4314148 h 6855646"/>
                <a:gd name="connsiteX39" fmla="*/ 2506621 w 6797527"/>
                <a:gd name="connsiteY39" fmla="*/ 5444295 h 6855646"/>
                <a:gd name="connsiteX40" fmla="*/ 2230685 w 6797527"/>
                <a:gd name="connsiteY40" fmla="*/ 5524882 h 6855646"/>
                <a:gd name="connsiteX41" fmla="*/ 2166184 w 6797527"/>
                <a:gd name="connsiteY41" fmla="*/ 5279040 h 6855646"/>
                <a:gd name="connsiteX42" fmla="*/ 2366228 w 6797527"/>
                <a:gd name="connsiteY42" fmla="*/ 4826613 h 6855646"/>
                <a:gd name="connsiteX43" fmla="*/ 2576586 w 6797527"/>
                <a:gd name="connsiteY43" fmla="*/ 4058917 h 6855646"/>
                <a:gd name="connsiteX44" fmla="*/ 2779786 w 6797527"/>
                <a:gd name="connsiteY44" fmla="*/ 3896434 h 6855646"/>
                <a:gd name="connsiteX45" fmla="*/ 4704259 w 6797527"/>
                <a:gd name="connsiteY45" fmla="*/ 3551763 h 6855646"/>
                <a:gd name="connsiteX46" fmla="*/ 4893297 w 6797527"/>
                <a:gd name="connsiteY46" fmla="*/ 3755886 h 6855646"/>
                <a:gd name="connsiteX47" fmla="*/ 4834723 w 6797527"/>
                <a:gd name="connsiteY47" fmla="*/ 4298677 h 6855646"/>
                <a:gd name="connsiteX48" fmla="*/ 4531539 w 6797527"/>
                <a:gd name="connsiteY48" fmla="*/ 5514413 h 6855646"/>
                <a:gd name="connsiteX49" fmla="*/ 3931483 w 6797527"/>
                <a:gd name="connsiteY49" fmla="*/ 6761014 h 6855646"/>
                <a:gd name="connsiteX50" fmla="*/ 3727591 w 6797527"/>
                <a:gd name="connsiteY50" fmla="*/ 6851300 h 6855646"/>
                <a:gd name="connsiteX51" fmla="*/ 3580117 w 6797527"/>
                <a:gd name="connsiteY51" fmla="*/ 6687047 h 6855646"/>
                <a:gd name="connsiteX52" fmla="*/ 3611366 w 6797527"/>
                <a:gd name="connsiteY52" fmla="*/ 6559739 h 6855646"/>
                <a:gd name="connsiteX53" fmla="*/ 3959500 w 6797527"/>
                <a:gd name="connsiteY53" fmla="*/ 5914887 h 6855646"/>
                <a:gd name="connsiteX54" fmla="*/ 4435327 w 6797527"/>
                <a:gd name="connsiteY54" fmla="*/ 4403124 h 6855646"/>
                <a:gd name="connsiteX55" fmla="*/ 4515837 w 6797527"/>
                <a:gd name="connsiteY55" fmla="*/ 3736336 h 6855646"/>
                <a:gd name="connsiteX56" fmla="*/ 4704259 w 6797527"/>
                <a:gd name="connsiteY56" fmla="*/ 3551763 h 6855646"/>
                <a:gd name="connsiteX57" fmla="*/ 913194 w 6797527"/>
                <a:gd name="connsiteY57" fmla="*/ 3542296 h 6855646"/>
                <a:gd name="connsiteX58" fmla="*/ 1093611 w 6797527"/>
                <a:gd name="connsiteY58" fmla="*/ 3754193 h 6855646"/>
                <a:gd name="connsiteX59" fmla="*/ 617168 w 6797527"/>
                <a:gd name="connsiteY59" fmla="*/ 4919745 h 6855646"/>
                <a:gd name="connsiteX60" fmla="*/ 460843 w 6797527"/>
                <a:gd name="connsiteY60" fmla="*/ 5000025 h 6855646"/>
                <a:gd name="connsiteX61" fmla="*/ 296359 w 6797527"/>
                <a:gd name="connsiteY61" fmla="*/ 4898963 h 6855646"/>
                <a:gd name="connsiteX62" fmla="*/ 309136 w 6797527"/>
                <a:gd name="connsiteY62" fmla="*/ 4701613 h 6855646"/>
                <a:gd name="connsiteX63" fmla="*/ 536812 w 6797527"/>
                <a:gd name="connsiteY63" fmla="*/ 4308529 h 6855646"/>
                <a:gd name="connsiteX64" fmla="*/ 717075 w 6797527"/>
                <a:gd name="connsiteY64" fmla="*/ 3716555 h 6855646"/>
                <a:gd name="connsiteX65" fmla="*/ 913194 w 6797527"/>
                <a:gd name="connsiteY65" fmla="*/ 3542296 h 6855646"/>
                <a:gd name="connsiteX66" fmla="*/ 6585301 w 6797527"/>
                <a:gd name="connsiteY66" fmla="*/ 3151303 h 6855646"/>
                <a:gd name="connsiteX67" fmla="*/ 6680841 w 6797527"/>
                <a:gd name="connsiteY67" fmla="*/ 3165376 h 6855646"/>
                <a:gd name="connsiteX68" fmla="*/ 6787290 w 6797527"/>
                <a:gd name="connsiteY68" fmla="*/ 3278905 h 6855646"/>
                <a:gd name="connsiteX69" fmla="*/ 6797450 w 6797527"/>
                <a:gd name="connsiteY69" fmla="*/ 3305847 h 6855646"/>
                <a:gd name="connsiteX70" fmla="*/ 6797527 w 6797527"/>
                <a:gd name="connsiteY70" fmla="*/ 3552225 h 6855646"/>
                <a:gd name="connsiteX71" fmla="*/ 6788291 w 6797527"/>
                <a:gd name="connsiteY71" fmla="*/ 3725253 h 6855646"/>
                <a:gd name="connsiteX72" fmla="*/ 6672836 w 6797527"/>
                <a:gd name="connsiteY72" fmla="*/ 4780661 h 6855646"/>
                <a:gd name="connsiteX73" fmla="*/ 6489956 w 6797527"/>
                <a:gd name="connsiteY73" fmla="*/ 4948686 h 6855646"/>
                <a:gd name="connsiteX74" fmla="*/ 6303382 w 6797527"/>
                <a:gd name="connsiteY74" fmla="*/ 4809525 h 6855646"/>
                <a:gd name="connsiteX75" fmla="*/ 6301226 w 6797527"/>
                <a:gd name="connsiteY75" fmla="*/ 4711850 h 6855646"/>
                <a:gd name="connsiteX76" fmla="*/ 6419144 w 6797527"/>
                <a:gd name="connsiteY76" fmla="*/ 3350949 h 6855646"/>
                <a:gd name="connsiteX77" fmla="*/ 6585301 w 6797527"/>
                <a:gd name="connsiteY77" fmla="*/ 3151303 h 6855646"/>
                <a:gd name="connsiteX78" fmla="*/ 3454503 w 6797527"/>
                <a:gd name="connsiteY78" fmla="*/ 3150597 h 6855646"/>
                <a:gd name="connsiteX79" fmla="*/ 3646696 w 6797527"/>
                <a:gd name="connsiteY79" fmla="*/ 3336633 h 6855646"/>
                <a:gd name="connsiteX80" fmla="*/ 3646773 w 6797527"/>
                <a:gd name="connsiteY80" fmla="*/ 3510661 h 6855646"/>
                <a:gd name="connsiteX81" fmla="*/ 3048026 w 6797527"/>
                <a:gd name="connsiteY81" fmla="*/ 5768490 h 6855646"/>
                <a:gd name="connsiteX82" fmla="*/ 2504620 w 6797527"/>
                <a:gd name="connsiteY82" fmla="*/ 6601149 h 6855646"/>
                <a:gd name="connsiteX83" fmla="*/ 2302112 w 6797527"/>
                <a:gd name="connsiteY83" fmla="*/ 6669575 h 6855646"/>
                <a:gd name="connsiteX84" fmla="*/ 2165568 w 6797527"/>
                <a:gd name="connsiteY84" fmla="*/ 6511171 h 6855646"/>
                <a:gd name="connsiteX85" fmla="*/ 2212981 w 6797527"/>
                <a:gd name="connsiteY85" fmla="*/ 6360002 h 6855646"/>
                <a:gd name="connsiteX86" fmla="*/ 2577433 w 6797527"/>
                <a:gd name="connsiteY86" fmla="*/ 5834684 h 6855646"/>
                <a:gd name="connsiteX87" fmla="*/ 3192652 w 6797527"/>
                <a:gd name="connsiteY87" fmla="*/ 4192613 h 6855646"/>
                <a:gd name="connsiteX88" fmla="*/ 3268313 w 6797527"/>
                <a:gd name="connsiteY88" fmla="*/ 3348409 h 6855646"/>
                <a:gd name="connsiteX89" fmla="*/ 3454503 w 6797527"/>
                <a:gd name="connsiteY89" fmla="*/ 3150597 h 6855646"/>
                <a:gd name="connsiteX90" fmla="*/ 3479193 w 6797527"/>
                <a:gd name="connsiteY90" fmla="*/ 2521216 h 6855646"/>
                <a:gd name="connsiteX91" fmla="*/ 4260222 w 6797527"/>
                <a:gd name="connsiteY91" fmla="*/ 3175074 h 6855646"/>
                <a:gd name="connsiteX92" fmla="*/ 4274846 w 6797527"/>
                <a:gd name="connsiteY92" fmla="*/ 3471099 h 6855646"/>
                <a:gd name="connsiteX93" fmla="*/ 4006376 w 6797527"/>
                <a:gd name="connsiteY93" fmla="*/ 5097777 h 6855646"/>
                <a:gd name="connsiteX94" fmla="*/ 3791245 w 6797527"/>
                <a:gd name="connsiteY94" fmla="*/ 5228856 h 6855646"/>
                <a:gd name="connsiteX95" fmla="*/ 3637383 w 6797527"/>
                <a:gd name="connsiteY95" fmla="*/ 5034661 h 6855646"/>
                <a:gd name="connsiteX96" fmla="*/ 3650929 w 6797527"/>
                <a:gd name="connsiteY96" fmla="*/ 4969468 h 6855646"/>
                <a:gd name="connsiteX97" fmla="*/ 3868215 w 6797527"/>
                <a:gd name="connsiteY97" fmla="*/ 3912059 h 6855646"/>
                <a:gd name="connsiteX98" fmla="*/ 3898156 w 6797527"/>
                <a:gd name="connsiteY98" fmla="*/ 3337327 h 6855646"/>
                <a:gd name="connsiteX99" fmla="*/ 3563646 w 6797527"/>
                <a:gd name="connsiteY99" fmla="*/ 2911145 h 6855646"/>
                <a:gd name="connsiteX100" fmla="*/ 3069654 w 6797527"/>
                <a:gd name="connsiteY100" fmla="*/ 3129354 h 6855646"/>
                <a:gd name="connsiteX101" fmla="*/ 3015776 w 6797527"/>
                <a:gd name="connsiteY101" fmla="*/ 3345332 h 6855646"/>
                <a:gd name="connsiteX102" fmla="*/ 2884619 w 6797527"/>
                <a:gd name="connsiteY102" fmla="*/ 3519744 h 6855646"/>
                <a:gd name="connsiteX103" fmla="*/ 2676647 w 6797527"/>
                <a:gd name="connsiteY103" fmla="*/ 3453011 h 6855646"/>
                <a:gd name="connsiteX104" fmla="*/ 2638932 w 6797527"/>
                <a:gd name="connsiteY104" fmla="*/ 3340867 h 6855646"/>
                <a:gd name="connsiteX105" fmla="*/ 3316034 w 6797527"/>
                <a:gd name="connsiteY105" fmla="*/ 2532993 h 6855646"/>
                <a:gd name="connsiteX106" fmla="*/ 3479193 w 6797527"/>
                <a:gd name="connsiteY106" fmla="*/ 2521216 h 6855646"/>
                <a:gd name="connsiteX107" fmla="*/ 3505307 w 6797527"/>
                <a:gd name="connsiteY107" fmla="*/ 1890232 h 6855646"/>
                <a:gd name="connsiteX108" fmla="*/ 4795315 w 6797527"/>
                <a:gd name="connsiteY108" fmla="*/ 2781375 h 6855646"/>
                <a:gd name="connsiteX109" fmla="*/ 4697024 w 6797527"/>
                <a:gd name="connsiteY109" fmla="*/ 3032219 h 6855646"/>
                <a:gd name="connsiteX110" fmla="*/ 4446796 w 6797527"/>
                <a:gd name="connsiteY110" fmla="*/ 2927387 h 6855646"/>
                <a:gd name="connsiteX111" fmla="*/ 3893230 w 6797527"/>
                <a:gd name="connsiteY111" fmla="*/ 2360812 h 6855646"/>
                <a:gd name="connsiteX112" fmla="*/ 2404636 w 6797527"/>
                <a:gd name="connsiteY112" fmla="*/ 3147135 h 6855646"/>
                <a:gd name="connsiteX113" fmla="*/ 2380159 w 6797527"/>
                <a:gd name="connsiteY113" fmla="*/ 3405137 h 6855646"/>
                <a:gd name="connsiteX114" fmla="*/ 2387625 w 6797527"/>
                <a:gd name="connsiteY114" fmla="*/ 3406522 h 6855646"/>
                <a:gd name="connsiteX115" fmla="*/ 1399027 w 6797527"/>
                <a:gd name="connsiteY115" fmla="*/ 5958991 h 6855646"/>
                <a:gd name="connsiteX116" fmla="*/ 1194518 w 6797527"/>
                <a:gd name="connsiteY116" fmla="*/ 6021875 h 6855646"/>
                <a:gd name="connsiteX117" fmla="*/ 1062284 w 6797527"/>
                <a:gd name="connsiteY117" fmla="*/ 5854004 h 6855646"/>
                <a:gd name="connsiteX118" fmla="*/ 1112930 w 6797527"/>
                <a:gd name="connsiteY118" fmla="*/ 5711841 h 6855646"/>
                <a:gd name="connsiteX119" fmla="*/ 1480999 w 6797527"/>
                <a:gd name="connsiteY119" fmla="*/ 5212308 h 6855646"/>
                <a:gd name="connsiteX120" fmla="*/ 1959443 w 6797527"/>
                <a:gd name="connsiteY120" fmla="*/ 3928838 h 6855646"/>
                <a:gd name="connsiteX121" fmla="*/ 2009396 w 6797527"/>
                <a:gd name="connsiteY121" fmla="*/ 3304922 h 6855646"/>
                <a:gd name="connsiteX122" fmla="*/ 3137310 w 6797527"/>
                <a:gd name="connsiteY122" fmla="*/ 1925550 h 6855646"/>
                <a:gd name="connsiteX123" fmla="*/ 3393813 w 6797527"/>
                <a:gd name="connsiteY123" fmla="*/ 1890793 h 6855646"/>
                <a:gd name="connsiteX124" fmla="*/ 3505307 w 6797527"/>
                <a:gd name="connsiteY124" fmla="*/ 1890232 h 6855646"/>
                <a:gd name="connsiteX125" fmla="*/ 2778686 w 6797527"/>
                <a:gd name="connsiteY125" fmla="*/ 1380518 h 6855646"/>
                <a:gd name="connsiteX126" fmla="*/ 2983756 w 6797527"/>
                <a:gd name="connsiteY126" fmla="*/ 1569102 h 6855646"/>
                <a:gd name="connsiteX127" fmla="*/ 2857217 w 6797527"/>
                <a:gd name="connsiteY127" fmla="*/ 1746979 h 6855646"/>
                <a:gd name="connsiteX128" fmla="*/ 2381929 w 6797527"/>
                <a:gd name="connsiteY128" fmla="*/ 2021684 h 6855646"/>
                <a:gd name="connsiteX129" fmla="*/ 1772099 w 6797527"/>
                <a:gd name="connsiteY129" fmla="*/ 3117347 h 6855646"/>
                <a:gd name="connsiteX130" fmla="*/ 1756320 w 6797527"/>
                <a:gd name="connsiteY130" fmla="*/ 3395054 h 6855646"/>
                <a:gd name="connsiteX131" fmla="*/ 1575826 w 6797527"/>
                <a:gd name="connsiteY131" fmla="*/ 4421675 h 6855646"/>
                <a:gd name="connsiteX132" fmla="*/ 1336296 w 6797527"/>
                <a:gd name="connsiteY132" fmla="*/ 4544519 h 6855646"/>
                <a:gd name="connsiteX133" fmla="*/ 1218148 w 6797527"/>
                <a:gd name="connsiteY133" fmla="*/ 4300602 h 6855646"/>
                <a:gd name="connsiteX134" fmla="*/ 1378245 w 6797527"/>
                <a:gd name="connsiteY134" fmla="*/ 3333093 h 6855646"/>
                <a:gd name="connsiteX135" fmla="*/ 2483606 w 6797527"/>
                <a:gd name="connsiteY135" fmla="*/ 1502831 h 6855646"/>
                <a:gd name="connsiteX136" fmla="*/ 2732526 w 6797527"/>
                <a:gd name="connsiteY136" fmla="*/ 1391533 h 6855646"/>
                <a:gd name="connsiteX137" fmla="*/ 2778686 w 6797527"/>
                <a:gd name="connsiteY137" fmla="*/ 1380518 h 6855646"/>
                <a:gd name="connsiteX138" fmla="*/ 5263954 w 6797527"/>
                <a:gd name="connsiteY138" fmla="*/ 1369442 h 6855646"/>
                <a:gd name="connsiteX139" fmla="*/ 5371356 w 6797527"/>
                <a:gd name="connsiteY139" fmla="*/ 1422321 h 6855646"/>
                <a:gd name="connsiteX140" fmla="*/ 5518676 w 6797527"/>
                <a:gd name="connsiteY140" fmla="*/ 1581418 h 6855646"/>
                <a:gd name="connsiteX141" fmla="*/ 6125890 w 6797527"/>
                <a:gd name="connsiteY141" fmla="*/ 2868197 h 6855646"/>
                <a:gd name="connsiteX142" fmla="*/ 6167377 w 6797527"/>
                <a:gd name="connsiteY142" fmla="*/ 3412449 h 6855646"/>
                <a:gd name="connsiteX143" fmla="*/ 5678080 w 6797527"/>
                <a:gd name="connsiteY143" fmla="*/ 6048583 h 6855646"/>
                <a:gd name="connsiteX144" fmla="*/ 5434394 w 6797527"/>
                <a:gd name="connsiteY144" fmla="*/ 6167655 h 6855646"/>
                <a:gd name="connsiteX145" fmla="*/ 5323711 w 6797527"/>
                <a:gd name="connsiteY145" fmla="*/ 5918120 h 6855646"/>
                <a:gd name="connsiteX146" fmla="*/ 5609269 w 6797527"/>
                <a:gd name="connsiteY146" fmla="*/ 4957076 h 6855646"/>
                <a:gd name="connsiteX147" fmla="*/ 5763516 w 6797527"/>
                <a:gd name="connsiteY147" fmla="*/ 3933764 h 6855646"/>
                <a:gd name="connsiteX148" fmla="*/ 5787223 w 6797527"/>
                <a:gd name="connsiteY148" fmla="*/ 3307924 h 6855646"/>
                <a:gd name="connsiteX149" fmla="*/ 5121512 w 6797527"/>
                <a:gd name="connsiteY149" fmla="*/ 1706955 h 6855646"/>
                <a:gd name="connsiteX150" fmla="*/ 5056242 w 6797527"/>
                <a:gd name="connsiteY150" fmla="*/ 1601584 h 6855646"/>
                <a:gd name="connsiteX151" fmla="*/ 5146450 w 6797527"/>
                <a:gd name="connsiteY151" fmla="*/ 1393226 h 6855646"/>
                <a:gd name="connsiteX152" fmla="*/ 5263954 w 6797527"/>
                <a:gd name="connsiteY152" fmla="*/ 1369442 h 6855646"/>
                <a:gd name="connsiteX153" fmla="*/ 3461891 w 6797527"/>
                <a:gd name="connsiteY153" fmla="*/ 1260300 h 6855646"/>
                <a:gd name="connsiteX154" fmla="*/ 4501136 w 6797527"/>
                <a:gd name="connsiteY154" fmla="*/ 1541701 h 6855646"/>
                <a:gd name="connsiteX155" fmla="*/ 5493429 w 6797527"/>
                <a:gd name="connsiteY155" fmla="*/ 2915225 h 6855646"/>
                <a:gd name="connsiteX156" fmla="*/ 5531452 w 6797527"/>
                <a:gd name="connsiteY156" fmla="*/ 3410294 h 6855646"/>
                <a:gd name="connsiteX157" fmla="*/ 5530837 w 6797527"/>
                <a:gd name="connsiteY157" fmla="*/ 3629811 h 6855646"/>
                <a:gd name="connsiteX158" fmla="*/ 5261828 w 6797527"/>
                <a:gd name="connsiteY158" fmla="*/ 3797990 h 6855646"/>
                <a:gd name="connsiteX159" fmla="*/ 5153531 w 6797527"/>
                <a:gd name="connsiteY159" fmla="*/ 3624269 h 6855646"/>
                <a:gd name="connsiteX160" fmla="*/ 5157764 w 6797527"/>
                <a:gd name="connsiteY160" fmla="*/ 3335094 h 6855646"/>
                <a:gd name="connsiteX161" fmla="*/ 4523457 w 6797527"/>
                <a:gd name="connsiteY161" fmla="*/ 2014988 h 6855646"/>
                <a:gd name="connsiteX162" fmla="*/ 3467510 w 6797527"/>
                <a:gd name="connsiteY162" fmla="*/ 1638606 h 6855646"/>
                <a:gd name="connsiteX163" fmla="*/ 3271468 w 6797527"/>
                <a:gd name="connsiteY163" fmla="*/ 1479971 h 6855646"/>
                <a:gd name="connsiteX164" fmla="*/ 3461891 w 6797527"/>
                <a:gd name="connsiteY164" fmla="*/ 1260300 h 6855646"/>
                <a:gd name="connsiteX165" fmla="*/ 1226133 w 6797527"/>
                <a:gd name="connsiteY165" fmla="*/ 922605 h 6855646"/>
                <a:gd name="connsiteX166" fmla="*/ 1361465 w 6797527"/>
                <a:gd name="connsiteY166" fmla="*/ 976282 h 6855646"/>
                <a:gd name="connsiteX167" fmla="*/ 1359310 w 6797527"/>
                <a:gd name="connsiteY167" fmla="*/ 1249370 h 6855646"/>
                <a:gd name="connsiteX168" fmla="*/ 676127 w 6797527"/>
                <a:gd name="connsiteY168" fmla="*/ 2322789 h 6855646"/>
                <a:gd name="connsiteX169" fmla="*/ 495325 w 6797527"/>
                <a:gd name="connsiteY169" fmla="*/ 3364342 h 6855646"/>
                <a:gd name="connsiteX170" fmla="*/ 367556 w 6797527"/>
                <a:gd name="connsiteY170" fmla="*/ 4058609 h 6855646"/>
                <a:gd name="connsiteX171" fmla="*/ 187524 w 6797527"/>
                <a:gd name="connsiteY171" fmla="*/ 4185840 h 6855646"/>
                <a:gd name="connsiteX172" fmla="*/ 11340 w 6797527"/>
                <a:gd name="connsiteY172" fmla="*/ 3932995 h 6855646"/>
                <a:gd name="connsiteX173" fmla="*/ 96391 w 6797527"/>
                <a:gd name="connsiteY173" fmla="*/ 3601871 h 6855646"/>
                <a:gd name="connsiteX174" fmla="*/ 117404 w 6797527"/>
                <a:gd name="connsiteY174" fmla="*/ 3297765 h 6855646"/>
                <a:gd name="connsiteX175" fmla="*/ 1090224 w 6797527"/>
                <a:gd name="connsiteY175" fmla="*/ 984209 h 6855646"/>
                <a:gd name="connsiteX176" fmla="*/ 1226133 w 6797527"/>
                <a:gd name="connsiteY176" fmla="*/ 922605 h 6855646"/>
                <a:gd name="connsiteX177" fmla="*/ 3423099 w 6797527"/>
                <a:gd name="connsiteY177" fmla="*/ 632227 h 6855646"/>
                <a:gd name="connsiteX178" fmla="*/ 4751750 w 6797527"/>
                <a:gd name="connsiteY178" fmla="*/ 959194 h 6855646"/>
                <a:gd name="connsiteX179" fmla="*/ 4850887 w 6797527"/>
                <a:gd name="connsiteY179" fmla="*/ 1179943 h 6855646"/>
                <a:gd name="connsiteX180" fmla="*/ 4660002 w 6797527"/>
                <a:gd name="connsiteY180" fmla="*/ 1316951 h 6855646"/>
                <a:gd name="connsiteX181" fmla="*/ 4569024 w 6797527"/>
                <a:gd name="connsiteY181" fmla="*/ 1289471 h 6855646"/>
                <a:gd name="connsiteX182" fmla="*/ 3739906 w 6797527"/>
                <a:gd name="connsiteY182" fmla="*/ 1025696 h 6855646"/>
                <a:gd name="connsiteX183" fmla="*/ 2317583 w 6797527"/>
                <a:gd name="connsiteY183" fmla="*/ 1307021 h 6855646"/>
                <a:gd name="connsiteX184" fmla="*/ 1185590 w 6797527"/>
                <a:gd name="connsiteY184" fmla="*/ 2814011 h 6855646"/>
                <a:gd name="connsiteX185" fmla="*/ 1163577 w 6797527"/>
                <a:gd name="connsiteY185" fmla="*/ 2918766 h 6855646"/>
                <a:gd name="connsiteX186" fmla="*/ 937748 w 6797527"/>
                <a:gd name="connsiteY186" fmla="*/ 3069011 h 6855646"/>
                <a:gd name="connsiteX187" fmla="*/ 793198 w 6797527"/>
                <a:gd name="connsiteY187" fmla="*/ 2843567 h 6855646"/>
                <a:gd name="connsiteX188" fmla="*/ 1870389 w 6797527"/>
                <a:gd name="connsiteY188" fmla="*/ 1144846 h 6855646"/>
                <a:gd name="connsiteX189" fmla="*/ 3283938 w 6797527"/>
                <a:gd name="connsiteY189" fmla="*/ 636383 h 6855646"/>
                <a:gd name="connsiteX190" fmla="*/ 3353442 w 6797527"/>
                <a:gd name="connsiteY190" fmla="*/ 632458 h 6855646"/>
                <a:gd name="connsiteX191" fmla="*/ 3423099 w 6797527"/>
                <a:gd name="connsiteY191" fmla="*/ 632227 h 6855646"/>
                <a:gd name="connsiteX192" fmla="*/ 3202504 w 6797527"/>
                <a:gd name="connsiteY192" fmla="*/ 0 h 6855646"/>
                <a:gd name="connsiteX193" fmla="*/ 3582965 w 6797527"/>
                <a:gd name="connsiteY193" fmla="*/ 77 h 6855646"/>
                <a:gd name="connsiteX194" fmla="*/ 3702807 w 6797527"/>
                <a:gd name="connsiteY194" fmla="*/ 9390 h 6855646"/>
                <a:gd name="connsiteX195" fmla="*/ 5355731 w 6797527"/>
                <a:gd name="connsiteY195" fmla="*/ 593513 h 6855646"/>
                <a:gd name="connsiteX196" fmla="*/ 6741648 w 6797527"/>
                <a:gd name="connsiteY196" fmla="*/ 2732269 h 6855646"/>
                <a:gd name="connsiteX197" fmla="*/ 6596791 w 6797527"/>
                <a:gd name="connsiteY197" fmla="*/ 2952480 h 6855646"/>
                <a:gd name="connsiteX198" fmla="*/ 6373117 w 6797527"/>
                <a:gd name="connsiteY198" fmla="*/ 2810779 h 6855646"/>
                <a:gd name="connsiteX199" fmla="*/ 6236496 w 6797527"/>
                <a:gd name="connsiteY199" fmla="*/ 2316094 h 6855646"/>
                <a:gd name="connsiteX200" fmla="*/ 4688481 w 6797527"/>
                <a:gd name="connsiteY200" fmla="*/ 646852 h 6855646"/>
                <a:gd name="connsiteX201" fmla="*/ 3715353 w 6797527"/>
                <a:gd name="connsiteY201" fmla="*/ 390620 h 6855646"/>
                <a:gd name="connsiteX202" fmla="*/ 2814885 w 6797527"/>
                <a:gd name="connsiteY202" fmla="*/ 412250 h 6855646"/>
                <a:gd name="connsiteX203" fmla="*/ 2186581 w 6797527"/>
                <a:gd name="connsiteY203" fmla="*/ 651241 h 6855646"/>
                <a:gd name="connsiteX204" fmla="*/ 2067432 w 6797527"/>
                <a:gd name="connsiteY204" fmla="*/ 728209 h 6855646"/>
                <a:gd name="connsiteX205" fmla="*/ 1802271 w 6797527"/>
                <a:gd name="connsiteY205" fmla="*/ 680026 h 6855646"/>
                <a:gd name="connsiteX206" fmla="*/ 1854765 w 6797527"/>
                <a:gd name="connsiteY206" fmla="*/ 415867 h 6855646"/>
                <a:gd name="connsiteX207" fmla="*/ 2568889 w 6797527"/>
                <a:gd name="connsiteY207" fmla="*/ 76431 h 6855646"/>
                <a:gd name="connsiteX208" fmla="*/ 3018470 w 6797527"/>
                <a:gd name="connsiteY208" fmla="*/ 10545 h 6855646"/>
                <a:gd name="connsiteX209" fmla="*/ 3202504 w 6797527"/>
                <a:gd name="connsiteY209" fmla="*/ 0 h 685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6797527" h="6855646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3E0495F-DFBD-4BC5-937D-33E149EC4EBE}"/>
                </a:ext>
              </a:extLst>
            </p:cNvPr>
            <p:cNvSpPr/>
            <p:nvPr/>
          </p:nvSpPr>
          <p:spPr>
            <a:xfrm>
              <a:off x="3949971" y="3746797"/>
              <a:ext cx="879217" cy="429081"/>
            </a:xfrm>
            <a:custGeom>
              <a:avLst/>
              <a:gdLst>
                <a:gd name="connsiteX0" fmla="*/ 270764 w 879217"/>
                <a:gd name="connsiteY0" fmla="*/ 265557 h 429081"/>
                <a:gd name="connsiteX1" fmla="*/ 291472 w 879217"/>
                <a:gd name="connsiteY1" fmla="*/ 277703 h 429081"/>
                <a:gd name="connsiteX2" fmla="*/ 291353 w 879217"/>
                <a:gd name="connsiteY2" fmla="*/ 302362 h 429081"/>
                <a:gd name="connsiteX3" fmla="*/ 245647 w 879217"/>
                <a:gd name="connsiteY3" fmla="*/ 362723 h 429081"/>
                <a:gd name="connsiteX4" fmla="*/ 211947 w 879217"/>
                <a:gd name="connsiteY4" fmla="*/ 364375 h 429081"/>
                <a:gd name="connsiteX5" fmla="*/ 208980 w 879217"/>
                <a:gd name="connsiteY5" fmla="*/ 330746 h 429081"/>
                <a:gd name="connsiteX6" fmla="*/ 250724 w 879217"/>
                <a:gd name="connsiteY6" fmla="*/ 275582 h 429081"/>
                <a:gd name="connsiteX7" fmla="*/ 270764 w 879217"/>
                <a:gd name="connsiteY7" fmla="*/ 265557 h 429081"/>
                <a:gd name="connsiteX8" fmla="*/ 463892 w 879217"/>
                <a:gd name="connsiteY8" fmla="*/ 265167 h 429081"/>
                <a:gd name="connsiteX9" fmla="*/ 473260 w 879217"/>
                <a:gd name="connsiteY9" fmla="*/ 268105 h 429081"/>
                <a:gd name="connsiteX10" fmla="*/ 482469 w 879217"/>
                <a:gd name="connsiteY10" fmla="*/ 301944 h 429081"/>
                <a:gd name="connsiteX11" fmla="*/ 411287 w 879217"/>
                <a:gd name="connsiteY11" fmla="*/ 415786 h 429081"/>
                <a:gd name="connsiteX12" fmla="*/ 390360 w 879217"/>
                <a:gd name="connsiteY12" fmla="*/ 426827 h 429081"/>
                <a:gd name="connsiteX13" fmla="*/ 369344 w 879217"/>
                <a:gd name="connsiteY13" fmla="*/ 413894 h 429081"/>
                <a:gd name="connsiteX14" fmla="*/ 371017 w 879217"/>
                <a:gd name="connsiteY14" fmla="*/ 388030 h 429081"/>
                <a:gd name="connsiteX15" fmla="*/ 410192 w 879217"/>
                <a:gd name="connsiteY15" fmla="*/ 328038 h 429081"/>
                <a:gd name="connsiteX16" fmla="*/ 439670 w 879217"/>
                <a:gd name="connsiteY16" fmla="*/ 278320 h 429081"/>
                <a:gd name="connsiteX17" fmla="*/ 463892 w 879217"/>
                <a:gd name="connsiteY17" fmla="*/ 265167 h 429081"/>
                <a:gd name="connsiteX18" fmla="*/ 148268 w 879217"/>
                <a:gd name="connsiteY18" fmla="*/ 160007 h 429081"/>
                <a:gd name="connsiteX19" fmla="*/ 157261 w 879217"/>
                <a:gd name="connsiteY19" fmla="*/ 163333 h 429081"/>
                <a:gd name="connsiteX20" fmla="*/ 165783 w 879217"/>
                <a:gd name="connsiteY20" fmla="*/ 196027 h 429081"/>
                <a:gd name="connsiteX21" fmla="*/ 123641 w 879217"/>
                <a:gd name="connsiteY21" fmla="*/ 254695 h 429081"/>
                <a:gd name="connsiteX22" fmla="*/ 103939 w 879217"/>
                <a:gd name="connsiteY22" fmla="*/ 262660 h 429081"/>
                <a:gd name="connsiteX23" fmla="*/ 83660 w 879217"/>
                <a:gd name="connsiteY23" fmla="*/ 248802 h 429081"/>
                <a:gd name="connsiteX24" fmla="*/ 86557 w 879217"/>
                <a:gd name="connsiteY24" fmla="*/ 223126 h 429081"/>
                <a:gd name="connsiteX25" fmla="*/ 124069 w 879217"/>
                <a:gd name="connsiteY25" fmla="*/ 170880 h 429081"/>
                <a:gd name="connsiteX26" fmla="*/ 148268 w 879217"/>
                <a:gd name="connsiteY26" fmla="*/ 160007 h 429081"/>
                <a:gd name="connsiteX27" fmla="*/ 681888 w 879217"/>
                <a:gd name="connsiteY27" fmla="*/ 96592 h 429081"/>
                <a:gd name="connsiteX28" fmla="*/ 704030 w 879217"/>
                <a:gd name="connsiteY28" fmla="*/ 123641 h 429081"/>
                <a:gd name="connsiteX29" fmla="*/ 699032 w 879217"/>
                <a:gd name="connsiteY29" fmla="*/ 151098 h 429081"/>
                <a:gd name="connsiteX30" fmla="*/ 616560 w 879217"/>
                <a:gd name="connsiteY30" fmla="*/ 390867 h 429081"/>
                <a:gd name="connsiteX31" fmla="*/ 583816 w 879217"/>
                <a:gd name="connsiteY31" fmla="*/ 402764 h 429081"/>
                <a:gd name="connsiteX32" fmla="*/ 572567 w 879217"/>
                <a:gd name="connsiteY32" fmla="*/ 369513 h 429081"/>
                <a:gd name="connsiteX33" fmla="*/ 597346 w 879217"/>
                <a:gd name="connsiteY33" fmla="*/ 316171 h 429081"/>
                <a:gd name="connsiteX34" fmla="*/ 655407 w 879217"/>
                <a:gd name="connsiteY34" fmla="*/ 117687 h 429081"/>
                <a:gd name="connsiteX35" fmla="*/ 681888 w 879217"/>
                <a:gd name="connsiteY35" fmla="*/ 96592 h 429081"/>
                <a:gd name="connsiteX36" fmla="*/ 359548 w 879217"/>
                <a:gd name="connsiteY36" fmla="*/ 46326 h 429081"/>
                <a:gd name="connsiteX37" fmla="*/ 381908 w 879217"/>
                <a:gd name="connsiteY37" fmla="*/ 73296 h 429081"/>
                <a:gd name="connsiteX38" fmla="*/ 376632 w 879217"/>
                <a:gd name="connsiteY38" fmla="*/ 100355 h 429081"/>
                <a:gd name="connsiteX39" fmla="*/ 324216 w 879217"/>
                <a:gd name="connsiteY39" fmla="*/ 246532 h 429081"/>
                <a:gd name="connsiteX40" fmla="*/ 288525 w 879217"/>
                <a:gd name="connsiteY40" fmla="*/ 256955 h 429081"/>
                <a:gd name="connsiteX41" fmla="*/ 280182 w 879217"/>
                <a:gd name="connsiteY41" fmla="*/ 225157 h 429081"/>
                <a:gd name="connsiteX42" fmla="*/ 306057 w 879217"/>
                <a:gd name="connsiteY42" fmla="*/ 166639 h 429081"/>
                <a:gd name="connsiteX43" fmla="*/ 333265 w 879217"/>
                <a:gd name="connsiteY43" fmla="*/ 67342 h 429081"/>
                <a:gd name="connsiteX44" fmla="*/ 359548 w 879217"/>
                <a:gd name="connsiteY44" fmla="*/ 46326 h 429081"/>
                <a:gd name="connsiteX45" fmla="*/ 608466 w 879217"/>
                <a:gd name="connsiteY45" fmla="*/ 1745 h 429081"/>
                <a:gd name="connsiteX46" fmla="*/ 632917 w 879217"/>
                <a:gd name="connsiteY46" fmla="*/ 28147 h 429081"/>
                <a:gd name="connsiteX47" fmla="*/ 625341 w 879217"/>
                <a:gd name="connsiteY47" fmla="*/ 98354 h 429081"/>
                <a:gd name="connsiteX48" fmla="*/ 586126 w 879217"/>
                <a:gd name="connsiteY48" fmla="*/ 255601 h 429081"/>
                <a:gd name="connsiteX49" fmla="*/ 508513 w 879217"/>
                <a:gd name="connsiteY49" fmla="*/ 416841 h 429081"/>
                <a:gd name="connsiteX50" fmla="*/ 482140 w 879217"/>
                <a:gd name="connsiteY50" fmla="*/ 428519 h 429081"/>
                <a:gd name="connsiteX51" fmla="*/ 463066 w 879217"/>
                <a:gd name="connsiteY51" fmla="*/ 407274 h 429081"/>
                <a:gd name="connsiteX52" fmla="*/ 467108 w 879217"/>
                <a:gd name="connsiteY52" fmla="*/ 390807 h 429081"/>
                <a:gd name="connsiteX53" fmla="*/ 512136 w 879217"/>
                <a:gd name="connsiteY53" fmla="*/ 307400 h 429081"/>
                <a:gd name="connsiteX54" fmla="*/ 573682 w 879217"/>
                <a:gd name="connsiteY54" fmla="*/ 111863 h 429081"/>
                <a:gd name="connsiteX55" fmla="*/ 584095 w 879217"/>
                <a:gd name="connsiteY55" fmla="*/ 25618 h 429081"/>
                <a:gd name="connsiteX56" fmla="*/ 608466 w 879217"/>
                <a:gd name="connsiteY56" fmla="*/ 1745 h 429081"/>
                <a:gd name="connsiteX57" fmla="*/ 118116 w 879217"/>
                <a:gd name="connsiteY57" fmla="*/ 520 h 429081"/>
                <a:gd name="connsiteX58" fmla="*/ 141452 w 879217"/>
                <a:gd name="connsiteY58" fmla="*/ 27928 h 429081"/>
                <a:gd name="connsiteX59" fmla="*/ 79827 w 879217"/>
                <a:gd name="connsiteY59" fmla="*/ 178685 h 429081"/>
                <a:gd name="connsiteX60" fmla="*/ 59607 w 879217"/>
                <a:gd name="connsiteY60" fmla="*/ 189068 h 429081"/>
                <a:gd name="connsiteX61" fmla="*/ 38332 w 879217"/>
                <a:gd name="connsiteY61" fmla="*/ 175997 h 429081"/>
                <a:gd name="connsiteX62" fmla="*/ 39985 w 879217"/>
                <a:gd name="connsiteY62" fmla="*/ 150471 h 429081"/>
                <a:gd name="connsiteX63" fmla="*/ 69433 w 879217"/>
                <a:gd name="connsiteY63" fmla="*/ 99628 h 429081"/>
                <a:gd name="connsiteX64" fmla="*/ 92749 w 879217"/>
                <a:gd name="connsiteY64" fmla="*/ 23060 h 429081"/>
                <a:gd name="connsiteX65" fmla="*/ 118116 w 879217"/>
                <a:gd name="connsiteY65" fmla="*/ 520 h 429081"/>
                <a:gd name="connsiteX66" fmla="*/ 829204 w 879217"/>
                <a:gd name="connsiteY66" fmla="*/ 0 h 429081"/>
                <a:gd name="connsiteX67" fmla="*/ 879217 w 879217"/>
                <a:gd name="connsiteY67" fmla="*/ 0 h 429081"/>
                <a:gd name="connsiteX68" fmla="*/ 879217 w 879217"/>
                <a:gd name="connsiteY68" fmla="*/ 1805 h 429081"/>
                <a:gd name="connsiteX69" fmla="*/ 878023 w 879217"/>
                <a:gd name="connsiteY69" fmla="*/ 24185 h 429081"/>
                <a:gd name="connsiteX70" fmla="*/ 863089 w 879217"/>
                <a:gd name="connsiteY70" fmla="*/ 160695 h 429081"/>
                <a:gd name="connsiteX71" fmla="*/ 839435 w 879217"/>
                <a:gd name="connsiteY71" fmla="*/ 182428 h 429081"/>
                <a:gd name="connsiteX72" fmla="*/ 815303 w 879217"/>
                <a:gd name="connsiteY72" fmla="*/ 164428 h 429081"/>
                <a:gd name="connsiteX73" fmla="*/ 815024 w 879217"/>
                <a:gd name="connsiteY73" fmla="*/ 151795 h 429081"/>
                <a:gd name="connsiteX74" fmla="*/ 826368 w 879217"/>
                <a:gd name="connsiteY74" fmla="*/ 64104 h 429081"/>
                <a:gd name="connsiteX75" fmla="*/ 747412 w 879217"/>
                <a:gd name="connsiteY75" fmla="*/ 0 h 429081"/>
                <a:gd name="connsiteX76" fmla="*/ 796096 w 879217"/>
                <a:gd name="connsiteY76" fmla="*/ 0 h 429081"/>
                <a:gd name="connsiteX77" fmla="*/ 780258 w 879217"/>
                <a:gd name="connsiteY77" fmla="*/ 159608 h 429081"/>
                <a:gd name="connsiteX78" fmla="*/ 734424 w 879217"/>
                <a:gd name="connsiteY78" fmla="*/ 324693 h 429081"/>
                <a:gd name="connsiteX79" fmla="*/ 702905 w 879217"/>
                <a:gd name="connsiteY79" fmla="*/ 340094 h 429081"/>
                <a:gd name="connsiteX80" fmla="*/ 688588 w 879217"/>
                <a:gd name="connsiteY80" fmla="*/ 307818 h 429081"/>
                <a:gd name="connsiteX81" fmla="*/ 725524 w 879217"/>
                <a:gd name="connsiteY81" fmla="*/ 183513 h 429081"/>
                <a:gd name="connsiteX82" fmla="*/ 745474 w 879217"/>
                <a:gd name="connsiteY82" fmla="*/ 51154 h 429081"/>
                <a:gd name="connsiteX83" fmla="*/ 666740 w 879217"/>
                <a:gd name="connsiteY83" fmla="*/ 0 h 429081"/>
                <a:gd name="connsiteX84" fmla="*/ 715412 w 879217"/>
                <a:gd name="connsiteY84" fmla="*/ 0 h 429081"/>
                <a:gd name="connsiteX85" fmla="*/ 715379 w 879217"/>
                <a:gd name="connsiteY85" fmla="*/ 11840 h 429081"/>
                <a:gd name="connsiteX86" fmla="*/ 680584 w 879217"/>
                <a:gd name="connsiteY86" fmla="*/ 33593 h 429081"/>
                <a:gd name="connsiteX87" fmla="*/ 666577 w 879217"/>
                <a:gd name="connsiteY87" fmla="*/ 11123 h 429081"/>
                <a:gd name="connsiteX88" fmla="*/ 502848 w 879217"/>
                <a:gd name="connsiteY88" fmla="*/ 0 h 429081"/>
                <a:gd name="connsiteX89" fmla="*/ 552117 w 879217"/>
                <a:gd name="connsiteY89" fmla="*/ 0 h 429081"/>
                <a:gd name="connsiteX90" fmla="*/ 543032 w 879217"/>
                <a:gd name="connsiteY90" fmla="*/ 97744 h 429081"/>
                <a:gd name="connsiteX91" fmla="*/ 518200 w 879217"/>
                <a:gd name="connsiteY91" fmla="*/ 201712 h 429081"/>
                <a:gd name="connsiteX92" fmla="*/ 490374 w 879217"/>
                <a:gd name="connsiteY92" fmla="*/ 218666 h 429081"/>
                <a:gd name="connsiteX93" fmla="*/ 470473 w 879217"/>
                <a:gd name="connsiteY93" fmla="*/ 193548 h 429081"/>
                <a:gd name="connsiteX94" fmla="*/ 472225 w 879217"/>
                <a:gd name="connsiteY94" fmla="*/ 185116 h 429081"/>
                <a:gd name="connsiteX95" fmla="*/ 500329 w 879217"/>
                <a:gd name="connsiteY95" fmla="*/ 48347 h 429081"/>
                <a:gd name="connsiteX96" fmla="*/ 420535 w 879217"/>
                <a:gd name="connsiteY96" fmla="*/ 0 h 429081"/>
                <a:gd name="connsiteX97" fmla="*/ 471355 w 879217"/>
                <a:gd name="connsiteY97" fmla="*/ 0 h 429081"/>
                <a:gd name="connsiteX98" fmla="*/ 464583 w 879217"/>
                <a:gd name="connsiteY98" fmla="*/ 72708 h 429081"/>
                <a:gd name="connsiteX99" fmla="*/ 394243 w 879217"/>
                <a:gd name="connsiteY99" fmla="*/ 288464 h 429081"/>
                <a:gd name="connsiteX100" fmla="*/ 323957 w 879217"/>
                <a:gd name="connsiteY100" fmla="*/ 396164 h 429081"/>
                <a:gd name="connsiteX101" fmla="*/ 297764 w 879217"/>
                <a:gd name="connsiteY101" fmla="*/ 405014 h 429081"/>
                <a:gd name="connsiteX102" fmla="*/ 280103 w 879217"/>
                <a:gd name="connsiteY102" fmla="*/ 384526 h 429081"/>
                <a:gd name="connsiteX103" fmla="*/ 286235 w 879217"/>
                <a:gd name="connsiteY103" fmla="*/ 364973 h 429081"/>
                <a:gd name="connsiteX104" fmla="*/ 333375 w 879217"/>
                <a:gd name="connsiteY104" fmla="*/ 297026 h 429081"/>
                <a:gd name="connsiteX105" fmla="*/ 412950 w 879217"/>
                <a:gd name="connsiteY105" fmla="*/ 84635 h 429081"/>
                <a:gd name="connsiteX106" fmla="*/ 257486 w 879217"/>
                <a:gd name="connsiteY106" fmla="*/ 0 h 429081"/>
                <a:gd name="connsiteX107" fmla="*/ 306942 w 879217"/>
                <a:gd name="connsiteY107" fmla="*/ 0 h 429081"/>
                <a:gd name="connsiteX108" fmla="*/ 298775 w 879217"/>
                <a:gd name="connsiteY108" fmla="*/ 73965 h 429081"/>
                <a:gd name="connsiteX109" fmla="*/ 180955 w 879217"/>
                <a:gd name="connsiteY109" fmla="*/ 313105 h 429081"/>
                <a:gd name="connsiteX110" fmla="*/ 154503 w 879217"/>
                <a:gd name="connsiteY110" fmla="*/ 321238 h 429081"/>
                <a:gd name="connsiteX111" fmla="*/ 137400 w 879217"/>
                <a:gd name="connsiteY111" fmla="*/ 299525 h 429081"/>
                <a:gd name="connsiteX112" fmla="*/ 143951 w 879217"/>
                <a:gd name="connsiteY112" fmla="*/ 281137 h 429081"/>
                <a:gd name="connsiteX113" fmla="*/ 191558 w 879217"/>
                <a:gd name="connsiteY113" fmla="*/ 216526 h 429081"/>
                <a:gd name="connsiteX114" fmla="*/ 253442 w 879217"/>
                <a:gd name="connsiteY114" fmla="*/ 50517 h 429081"/>
                <a:gd name="connsiteX115" fmla="*/ 176036 w 879217"/>
                <a:gd name="connsiteY115" fmla="*/ 0 h 429081"/>
                <a:gd name="connsiteX116" fmla="*/ 225378 w 879217"/>
                <a:gd name="connsiteY116" fmla="*/ 0 h 429081"/>
                <a:gd name="connsiteX117" fmla="*/ 220663 w 879217"/>
                <a:gd name="connsiteY117" fmla="*/ 48788 h 429081"/>
                <a:gd name="connsiteX118" fmla="*/ 203823 w 879217"/>
                <a:gd name="connsiteY118" fmla="*/ 114263 h 429081"/>
                <a:gd name="connsiteX119" fmla="*/ 172842 w 879217"/>
                <a:gd name="connsiteY119" fmla="*/ 130152 h 429081"/>
                <a:gd name="connsiteX120" fmla="*/ 157560 w 879217"/>
                <a:gd name="connsiteY120" fmla="*/ 98603 h 429081"/>
                <a:gd name="connsiteX121" fmla="*/ 172935 w 879217"/>
                <a:gd name="connsiteY121" fmla="*/ 36887 h 429081"/>
                <a:gd name="connsiteX122" fmla="*/ 13036 w 879217"/>
                <a:gd name="connsiteY122" fmla="*/ 0 h 429081"/>
                <a:gd name="connsiteX123" fmla="*/ 61958 w 879217"/>
                <a:gd name="connsiteY123" fmla="*/ 0 h 429081"/>
                <a:gd name="connsiteX124" fmla="*/ 59791 w 879217"/>
                <a:gd name="connsiteY124" fmla="*/ 23105 h 429081"/>
                <a:gd name="connsiteX125" fmla="*/ 47541 w 879217"/>
                <a:gd name="connsiteY125" fmla="*/ 67302 h 429081"/>
                <a:gd name="connsiteX126" fmla="*/ 24255 w 879217"/>
                <a:gd name="connsiteY126" fmla="*/ 83759 h 429081"/>
                <a:gd name="connsiteX127" fmla="*/ 1467 w 879217"/>
                <a:gd name="connsiteY127" fmla="*/ 51055 h 429081"/>
                <a:gd name="connsiteX128" fmla="*/ 12468 w 879217"/>
                <a:gd name="connsiteY128" fmla="*/ 8226 h 42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879217" h="429081">
                  <a:moveTo>
                    <a:pt x="270764" y="265557"/>
                  </a:moveTo>
                  <a:cubicBezTo>
                    <a:pt x="279535" y="265796"/>
                    <a:pt x="286813" y="269678"/>
                    <a:pt x="291472" y="277703"/>
                  </a:cubicBezTo>
                  <a:cubicBezTo>
                    <a:pt x="296191" y="285836"/>
                    <a:pt x="296430" y="294478"/>
                    <a:pt x="291353" y="302362"/>
                  </a:cubicBezTo>
                  <a:cubicBezTo>
                    <a:pt x="277664" y="323627"/>
                    <a:pt x="262462" y="343827"/>
                    <a:pt x="245647" y="362723"/>
                  </a:cubicBezTo>
                  <a:cubicBezTo>
                    <a:pt x="236816" y="372639"/>
                    <a:pt x="221813" y="373017"/>
                    <a:pt x="211947" y="364375"/>
                  </a:cubicBezTo>
                  <a:cubicBezTo>
                    <a:pt x="202041" y="355694"/>
                    <a:pt x="200478" y="340950"/>
                    <a:pt x="208980" y="330746"/>
                  </a:cubicBezTo>
                  <a:cubicBezTo>
                    <a:pt x="223774" y="313015"/>
                    <a:pt x="237742" y="294687"/>
                    <a:pt x="250724" y="275582"/>
                  </a:cubicBezTo>
                  <a:cubicBezTo>
                    <a:pt x="255303" y="268872"/>
                    <a:pt x="262143" y="265746"/>
                    <a:pt x="270764" y="265557"/>
                  </a:cubicBezTo>
                  <a:close/>
                  <a:moveTo>
                    <a:pt x="463892" y="265167"/>
                  </a:moveTo>
                  <a:cubicBezTo>
                    <a:pt x="467049" y="265487"/>
                    <a:pt x="470219" y="266450"/>
                    <a:pt x="473260" y="268105"/>
                  </a:cubicBezTo>
                  <a:cubicBezTo>
                    <a:pt x="485266" y="274646"/>
                    <a:pt x="489438" y="289440"/>
                    <a:pt x="482469" y="301944"/>
                  </a:cubicBezTo>
                  <a:cubicBezTo>
                    <a:pt x="460666" y="341089"/>
                    <a:pt x="436823" y="378970"/>
                    <a:pt x="411287" y="415786"/>
                  </a:cubicBezTo>
                  <a:cubicBezTo>
                    <a:pt x="406339" y="422924"/>
                    <a:pt x="399499" y="426628"/>
                    <a:pt x="390360" y="426827"/>
                  </a:cubicBezTo>
                  <a:cubicBezTo>
                    <a:pt x="381251" y="426458"/>
                    <a:pt x="373844" y="422357"/>
                    <a:pt x="369344" y="413894"/>
                  </a:cubicBezTo>
                  <a:cubicBezTo>
                    <a:pt x="364645" y="405064"/>
                    <a:pt x="365511" y="396383"/>
                    <a:pt x="371017" y="388030"/>
                  </a:cubicBezTo>
                  <a:cubicBezTo>
                    <a:pt x="384148" y="368079"/>
                    <a:pt x="397478" y="348247"/>
                    <a:pt x="410192" y="328038"/>
                  </a:cubicBezTo>
                  <a:cubicBezTo>
                    <a:pt x="420436" y="311731"/>
                    <a:pt x="429993" y="294985"/>
                    <a:pt x="439670" y="278320"/>
                  </a:cubicBezTo>
                  <a:cubicBezTo>
                    <a:pt x="445069" y="269031"/>
                    <a:pt x="454421" y="264206"/>
                    <a:pt x="463892" y="265167"/>
                  </a:cubicBezTo>
                  <a:close/>
                  <a:moveTo>
                    <a:pt x="148268" y="160007"/>
                  </a:moveTo>
                  <a:cubicBezTo>
                    <a:pt x="151363" y="160509"/>
                    <a:pt x="154419" y="161609"/>
                    <a:pt x="157261" y="163333"/>
                  </a:cubicBezTo>
                  <a:cubicBezTo>
                    <a:pt x="168391" y="170093"/>
                    <a:pt x="172443" y="184658"/>
                    <a:pt x="165783" y="196027"/>
                  </a:cubicBezTo>
                  <a:cubicBezTo>
                    <a:pt x="153568" y="216874"/>
                    <a:pt x="139451" y="236417"/>
                    <a:pt x="123641" y="254695"/>
                  </a:cubicBezTo>
                  <a:cubicBezTo>
                    <a:pt x="118853" y="260231"/>
                    <a:pt x="112511" y="262749"/>
                    <a:pt x="103939" y="262660"/>
                  </a:cubicBezTo>
                  <a:cubicBezTo>
                    <a:pt x="95358" y="262152"/>
                    <a:pt x="87921" y="257702"/>
                    <a:pt x="83660" y="248802"/>
                  </a:cubicBezTo>
                  <a:cubicBezTo>
                    <a:pt x="79339" y="239772"/>
                    <a:pt x="80205" y="230832"/>
                    <a:pt x="86557" y="223126"/>
                  </a:cubicBezTo>
                  <a:cubicBezTo>
                    <a:pt x="100226" y="206530"/>
                    <a:pt x="112720" y="189148"/>
                    <a:pt x="124069" y="170880"/>
                  </a:cubicBezTo>
                  <a:cubicBezTo>
                    <a:pt x="129348" y="162375"/>
                    <a:pt x="138984" y="158502"/>
                    <a:pt x="148268" y="160007"/>
                  </a:cubicBezTo>
                  <a:close/>
                  <a:moveTo>
                    <a:pt x="681888" y="96592"/>
                  </a:moveTo>
                  <a:cubicBezTo>
                    <a:pt x="694502" y="97617"/>
                    <a:pt x="704119" y="108239"/>
                    <a:pt x="704030" y="123641"/>
                  </a:cubicBezTo>
                  <a:cubicBezTo>
                    <a:pt x="702676" y="131137"/>
                    <a:pt x="700983" y="141142"/>
                    <a:pt x="699032" y="151098"/>
                  </a:cubicBezTo>
                  <a:cubicBezTo>
                    <a:pt x="682625" y="234834"/>
                    <a:pt x="655128" y="314757"/>
                    <a:pt x="616560" y="390867"/>
                  </a:cubicBezTo>
                  <a:cubicBezTo>
                    <a:pt x="610119" y="403591"/>
                    <a:pt x="596121" y="408638"/>
                    <a:pt x="583816" y="402764"/>
                  </a:cubicBezTo>
                  <a:cubicBezTo>
                    <a:pt x="571372" y="396821"/>
                    <a:pt x="566534" y="382305"/>
                    <a:pt x="572567" y="369513"/>
                  </a:cubicBezTo>
                  <a:cubicBezTo>
                    <a:pt x="580929" y="351782"/>
                    <a:pt x="589601" y="334170"/>
                    <a:pt x="597346" y="316171"/>
                  </a:cubicBezTo>
                  <a:cubicBezTo>
                    <a:pt x="624793" y="252396"/>
                    <a:pt x="643958" y="186161"/>
                    <a:pt x="655407" y="117687"/>
                  </a:cubicBezTo>
                  <a:cubicBezTo>
                    <a:pt x="657647" y="104287"/>
                    <a:pt x="668628" y="95506"/>
                    <a:pt x="681888" y="96592"/>
                  </a:cubicBezTo>
                  <a:close/>
                  <a:moveTo>
                    <a:pt x="359548" y="46326"/>
                  </a:moveTo>
                  <a:cubicBezTo>
                    <a:pt x="372311" y="47521"/>
                    <a:pt x="381908" y="57994"/>
                    <a:pt x="381908" y="73296"/>
                  </a:cubicBezTo>
                  <a:cubicBezTo>
                    <a:pt x="380475" y="80673"/>
                    <a:pt x="378752" y="90548"/>
                    <a:pt x="376632" y="100355"/>
                  </a:cubicBezTo>
                  <a:cubicBezTo>
                    <a:pt x="365561" y="151367"/>
                    <a:pt x="348059" y="200089"/>
                    <a:pt x="324216" y="246532"/>
                  </a:cubicBezTo>
                  <a:cubicBezTo>
                    <a:pt x="317038" y="260509"/>
                    <a:pt x="301089" y="265189"/>
                    <a:pt x="288525" y="256955"/>
                  </a:cubicBezTo>
                  <a:cubicBezTo>
                    <a:pt x="277982" y="250056"/>
                    <a:pt x="274786" y="236995"/>
                    <a:pt x="280182" y="225157"/>
                  </a:cubicBezTo>
                  <a:cubicBezTo>
                    <a:pt x="289033" y="205754"/>
                    <a:pt x="298202" y="186450"/>
                    <a:pt x="306057" y="166639"/>
                  </a:cubicBezTo>
                  <a:cubicBezTo>
                    <a:pt x="318780" y="134592"/>
                    <a:pt x="327352" y="101310"/>
                    <a:pt x="333265" y="67342"/>
                  </a:cubicBezTo>
                  <a:cubicBezTo>
                    <a:pt x="335575" y="54081"/>
                    <a:pt x="346825" y="45151"/>
                    <a:pt x="359548" y="46326"/>
                  </a:cubicBezTo>
                  <a:close/>
                  <a:moveTo>
                    <a:pt x="608466" y="1745"/>
                  </a:moveTo>
                  <a:cubicBezTo>
                    <a:pt x="622822" y="1685"/>
                    <a:pt x="634271" y="13662"/>
                    <a:pt x="632917" y="28147"/>
                  </a:cubicBezTo>
                  <a:cubicBezTo>
                    <a:pt x="630717" y="51582"/>
                    <a:pt x="628666" y="75068"/>
                    <a:pt x="625341" y="98354"/>
                  </a:cubicBezTo>
                  <a:cubicBezTo>
                    <a:pt x="617665" y="152084"/>
                    <a:pt x="604325" y="204460"/>
                    <a:pt x="586126" y="255601"/>
                  </a:cubicBezTo>
                  <a:cubicBezTo>
                    <a:pt x="566016" y="312119"/>
                    <a:pt x="540121" y="365859"/>
                    <a:pt x="508513" y="416841"/>
                  </a:cubicBezTo>
                  <a:cubicBezTo>
                    <a:pt x="502659" y="426289"/>
                    <a:pt x="492574" y="430739"/>
                    <a:pt x="482140" y="428519"/>
                  </a:cubicBezTo>
                  <a:cubicBezTo>
                    <a:pt x="472045" y="426379"/>
                    <a:pt x="464519" y="418076"/>
                    <a:pt x="463066" y="407274"/>
                  </a:cubicBezTo>
                  <a:cubicBezTo>
                    <a:pt x="462259" y="401301"/>
                    <a:pt x="463972" y="395875"/>
                    <a:pt x="467108" y="390807"/>
                  </a:cubicBezTo>
                  <a:cubicBezTo>
                    <a:pt x="483773" y="363898"/>
                    <a:pt x="498806" y="336112"/>
                    <a:pt x="512136" y="307400"/>
                  </a:cubicBezTo>
                  <a:cubicBezTo>
                    <a:pt x="541147" y="244899"/>
                    <a:pt x="561675" y="179720"/>
                    <a:pt x="573682" y="111863"/>
                  </a:cubicBezTo>
                  <a:cubicBezTo>
                    <a:pt x="578739" y="83301"/>
                    <a:pt x="582184" y="54559"/>
                    <a:pt x="584095" y="25618"/>
                  </a:cubicBezTo>
                  <a:cubicBezTo>
                    <a:pt x="585011" y="11760"/>
                    <a:pt x="595225" y="1805"/>
                    <a:pt x="608466" y="1745"/>
                  </a:cubicBezTo>
                  <a:close/>
                  <a:moveTo>
                    <a:pt x="118116" y="520"/>
                  </a:moveTo>
                  <a:cubicBezTo>
                    <a:pt x="132303" y="939"/>
                    <a:pt x="143612" y="14060"/>
                    <a:pt x="141452" y="27928"/>
                  </a:cubicBezTo>
                  <a:cubicBezTo>
                    <a:pt x="132860" y="83052"/>
                    <a:pt x="112262" y="133298"/>
                    <a:pt x="79827" y="178685"/>
                  </a:cubicBezTo>
                  <a:cubicBezTo>
                    <a:pt x="75018" y="185405"/>
                    <a:pt x="68338" y="188810"/>
                    <a:pt x="59607" y="189068"/>
                  </a:cubicBezTo>
                  <a:cubicBezTo>
                    <a:pt x="50359" y="188770"/>
                    <a:pt x="42872" y="184579"/>
                    <a:pt x="38332" y="175997"/>
                  </a:cubicBezTo>
                  <a:cubicBezTo>
                    <a:pt x="33723" y="167286"/>
                    <a:pt x="34320" y="158525"/>
                    <a:pt x="39985" y="150471"/>
                  </a:cubicBezTo>
                  <a:cubicBezTo>
                    <a:pt x="51294" y="134383"/>
                    <a:pt x="61280" y="117538"/>
                    <a:pt x="69433" y="99628"/>
                  </a:cubicBezTo>
                  <a:cubicBezTo>
                    <a:pt x="80584" y="75137"/>
                    <a:pt x="88399" y="49621"/>
                    <a:pt x="92749" y="23060"/>
                  </a:cubicBezTo>
                  <a:cubicBezTo>
                    <a:pt x="95069" y="8913"/>
                    <a:pt x="105005" y="132"/>
                    <a:pt x="118116" y="520"/>
                  </a:cubicBezTo>
                  <a:close/>
                  <a:moveTo>
                    <a:pt x="829204" y="0"/>
                  </a:moveTo>
                  <a:lnTo>
                    <a:pt x="879217" y="0"/>
                  </a:lnTo>
                  <a:lnTo>
                    <a:pt x="879217" y="1805"/>
                  </a:lnTo>
                  <a:cubicBezTo>
                    <a:pt x="878819" y="9261"/>
                    <a:pt x="878351" y="16718"/>
                    <a:pt x="878023" y="24185"/>
                  </a:cubicBezTo>
                  <a:cubicBezTo>
                    <a:pt x="876002" y="70010"/>
                    <a:pt x="870845" y="115497"/>
                    <a:pt x="863089" y="160695"/>
                  </a:cubicBezTo>
                  <a:cubicBezTo>
                    <a:pt x="860899" y="173478"/>
                    <a:pt x="851720" y="181881"/>
                    <a:pt x="839435" y="182428"/>
                  </a:cubicBezTo>
                  <a:cubicBezTo>
                    <a:pt x="828444" y="182916"/>
                    <a:pt x="817961" y="175419"/>
                    <a:pt x="815303" y="164428"/>
                  </a:cubicBezTo>
                  <a:cubicBezTo>
                    <a:pt x="814337" y="160416"/>
                    <a:pt x="814317" y="155887"/>
                    <a:pt x="815024" y="151795"/>
                  </a:cubicBezTo>
                  <a:cubicBezTo>
                    <a:pt x="820032" y="122665"/>
                    <a:pt x="823820" y="93438"/>
                    <a:pt x="826368" y="64104"/>
                  </a:cubicBezTo>
                  <a:close/>
                  <a:moveTo>
                    <a:pt x="747412" y="0"/>
                  </a:moveTo>
                  <a:lnTo>
                    <a:pt x="796096" y="0"/>
                  </a:lnTo>
                  <a:lnTo>
                    <a:pt x="780258" y="159608"/>
                  </a:lnTo>
                  <a:cubicBezTo>
                    <a:pt x="769726" y="216138"/>
                    <a:pt x="754464" y="270868"/>
                    <a:pt x="734424" y="324693"/>
                  </a:cubicBezTo>
                  <a:cubicBezTo>
                    <a:pt x="729406" y="338173"/>
                    <a:pt x="715857" y="344773"/>
                    <a:pt x="702905" y="340094"/>
                  </a:cubicBezTo>
                  <a:cubicBezTo>
                    <a:pt x="689803" y="335365"/>
                    <a:pt x="683531" y="321507"/>
                    <a:pt x="688588" y="307818"/>
                  </a:cubicBezTo>
                  <a:cubicBezTo>
                    <a:pt x="703602" y="267180"/>
                    <a:pt x="716036" y="225784"/>
                    <a:pt x="725524" y="183513"/>
                  </a:cubicBezTo>
                  <a:cubicBezTo>
                    <a:pt x="735320" y="139868"/>
                    <a:pt x="742488" y="95795"/>
                    <a:pt x="745474" y="51154"/>
                  </a:cubicBezTo>
                  <a:close/>
                  <a:moveTo>
                    <a:pt x="666740" y="0"/>
                  </a:moveTo>
                  <a:lnTo>
                    <a:pt x="715412" y="0"/>
                  </a:lnTo>
                  <a:lnTo>
                    <a:pt x="715379" y="11840"/>
                  </a:lnTo>
                  <a:cubicBezTo>
                    <a:pt x="714463" y="30198"/>
                    <a:pt x="696643" y="41278"/>
                    <a:pt x="680584" y="33593"/>
                  </a:cubicBezTo>
                  <a:cubicBezTo>
                    <a:pt x="671296" y="29143"/>
                    <a:pt x="666557" y="21417"/>
                    <a:pt x="666577" y="11123"/>
                  </a:cubicBezTo>
                  <a:close/>
                  <a:moveTo>
                    <a:pt x="502848" y="0"/>
                  </a:moveTo>
                  <a:lnTo>
                    <a:pt x="552117" y="0"/>
                  </a:lnTo>
                  <a:lnTo>
                    <a:pt x="543032" y="97744"/>
                  </a:lnTo>
                  <a:cubicBezTo>
                    <a:pt x="537247" y="132812"/>
                    <a:pt x="528971" y="167470"/>
                    <a:pt x="518200" y="201712"/>
                  </a:cubicBezTo>
                  <a:cubicBezTo>
                    <a:pt x="514367" y="213898"/>
                    <a:pt x="502838" y="220807"/>
                    <a:pt x="490374" y="218666"/>
                  </a:cubicBezTo>
                  <a:cubicBezTo>
                    <a:pt x="478626" y="216645"/>
                    <a:pt x="469806" y="205654"/>
                    <a:pt x="470473" y="193548"/>
                  </a:cubicBezTo>
                  <a:cubicBezTo>
                    <a:pt x="470632" y="190711"/>
                    <a:pt x="471379" y="187854"/>
                    <a:pt x="472225" y="185116"/>
                  </a:cubicBezTo>
                  <a:cubicBezTo>
                    <a:pt x="485993" y="140426"/>
                    <a:pt x="495511" y="94879"/>
                    <a:pt x="500329" y="48347"/>
                  </a:cubicBezTo>
                  <a:close/>
                  <a:moveTo>
                    <a:pt x="420535" y="0"/>
                  </a:moveTo>
                  <a:lnTo>
                    <a:pt x="471355" y="0"/>
                  </a:lnTo>
                  <a:lnTo>
                    <a:pt x="464583" y="72708"/>
                  </a:lnTo>
                  <a:cubicBezTo>
                    <a:pt x="453431" y="147903"/>
                    <a:pt x="430098" y="219838"/>
                    <a:pt x="394243" y="288464"/>
                  </a:cubicBezTo>
                  <a:cubicBezTo>
                    <a:pt x="374302" y="326634"/>
                    <a:pt x="350817" y="362504"/>
                    <a:pt x="323957" y="396164"/>
                  </a:cubicBezTo>
                  <a:cubicBezTo>
                    <a:pt x="317167" y="404666"/>
                    <a:pt x="308257" y="407941"/>
                    <a:pt x="297764" y="405014"/>
                  </a:cubicBezTo>
                  <a:cubicBezTo>
                    <a:pt x="287569" y="402177"/>
                    <a:pt x="281636" y="395009"/>
                    <a:pt x="280103" y="384526"/>
                  </a:cubicBezTo>
                  <a:cubicBezTo>
                    <a:pt x="279018" y="377119"/>
                    <a:pt x="281636" y="370747"/>
                    <a:pt x="286235" y="364973"/>
                  </a:cubicBezTo>
                  <a:cubicBezTo>
                    <a:pt x="303478" y="343389"/>
                    <a:pt x="319188" y="320730"/>
                    <a:pt x="333375" y="297026"/>
                  </a:cubicBezTo>
                  <a:cubicBezTo>
                    <a:pt x="372819" y="231071"/>
                    <a:pt x="399390" y="160287"/>
                    <a:pt x="412950" y="84635"/>
                  </a:cubicBezTo>
                  <a:close/>
                  <a:moveTo>
                    <a:pt x="257486" y="0"/>
                  </a:moveTo>
                  <a:lnTo>
                    <a:pt x="306942" y="0"/>
                  </a:lnTo>
                  <a:lnTo>
                    <a:pt x="298775" y="73965"/>
                  </a:lnTo>
                  <a:cubicBezTo>
                    <a:pt x="281501" y="162179"/>
                    <a:pt x="242473" y="241985"/>
                    <a:pt x="180955" y="313105"/>
                  </a:cubicBezTo>
                  <a:cubicBezTo>
                    <a:pt x="173837" y="321328"/>
                    <a:pt x="164987" y="324315"/>
                    <a:pt x="154503" y="321238"/>
                  </a:cubicBezTo>
                  <a:cubicBezTo>
                    <a:pt x="144687" y="318361"/>
                    <a:pt x="138206" y="310008"/>
                    <a:pt x="137400" y="299525"/>
                  </a:cubicBezTo>
                  <a:cubicBezTo>
                    <a:pt x="136852" y="292487"/>
                    <a:pt x="139311" y="286424"/>
                    <a:pt x="143951" y="281137"/>
                  </a:cubicBezTo>
                  <a:cubicBezTo>
                    <a:pt x="161671" y="260967"/>
                    <a:pt x="177570" y="239453"/>
                    <a:pt x="191558" y="216526"/>
                  </a:cubicBezTo>
                  <a:cubicBezTo>
                    <a:pt x="222868" y="165175"/>
                    <a:pt x="243476" y="109822"/>
                    <a:pt x="253442" y="50517"/>
                  </a:cubicBezTo>
                  <a:close/>
                  <a:moveTo>
                    <a:pt x="176036" y="0"/>
                  </a:moveTo>
                  <a:lnTo>
                    <a:pt x="225378" y="0"/>
                  </a:lnTo>
                  <a:lnTo>
                    <a:pt x="220663" y="48788"/>
                  </a:lnTo>
                  <a:cubicBezTo>
                    <a:pt x="216793" y="70921"/>
                    <a:pt x="211200" y="92749"/>
                    <a:pt x="203823" y="114263"/>
                  </a:cubicBezTo>
                  <a:cubicBezTo>
                    <a:pt x="199234" y="127633"/>
                    <a:pt x="185734" y="134482"/>
                    <a:pt x="172842" y="130152"/>
                  </a:cubicBezTo>
                  <a:cubicBezTo>
                    <a:pt x="159700" y="125741"/>
                    <a:pt x="152980" y="112172"/>
                    <a:pt x="157560" y="98603"/>
                  </a:cubicBezTo>
                  <a:cubicBezTo>
                    <a:pt x="164414" y="78303"/>
                    <a:pt x="169512" y="57738"/>
                    <a:pt x="172935" y="36887"/>
                  </a:cubicBezTo>
                  <a:close/>
                  <a:moveTo>
                    <a:pt x="13036" y="0"/>
                  </a:moveTo>
                  <a:lnTo>
                    <a:pt x="61958" y="0"/>
                  </a:lnTo>
                  <a:lnTo>
                    <a:pt x="59791" y="23105"/>
                  </a:lnTo>
                  <a:cubicBezTo>
                    <a:pt x="56994" y="38073"/>
                    <a:pt x="52867" y="52807"/>
                    <a:pt x="47541" y="67302"/>
                  </a:cubicBezTo>
                  <a:cubicBezTo>
                    <a:pt x="43768" y="77557"/>
                    <a:pt x="34878" y="83809"/>
                    <a:pt x="24255" y="83759"/>
                  </a:cubicBezTo>
                  <a:cubicBezTo>
                    <a:pt x="7351" y="83689"/>
                    <a:pt x="-4228" y="67272"/>
                    <a:pt x="1467" y="51055"/>
                  </a:cubicBezTo>
                  <a:cubicBezTo>
                    <a:pt x="6375" y="37077"/>
                    <a:pt x="10755" y="22930"/>
                    <a:pt x="12468" y="8226"/>
                  </a:cubicBezTo>
                  <a:close/>
                </a:path>
              </a:pathLst>
            </a:custGeom>
            <a:solidFill>
              <a:schemeClr val="accent2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E72252-406E-4457-A16F-80587C3569F1}"/>
              </a:ext>
            </a:extLst>
          </p:cNvPr>
          <p:cNvGrpSpPr/>
          <p:nvPr/>
        </p:nvGrpSpPr>
        <p:grpSpPr>
          <a:xfrm>
            <a:off x="8743338" y="1231617"/>
            <a:ext cx="1333820" cy="1314466"/>
            <a:chOff x="1595604" y="2399774"/>
            <a:chExt cx="998454" cy="983966"/>
          </a:xfrm>
          <a:solidFill>
            <a:schemeClr val="accent4"/>
          </a:solidFill>
        </p:grpSpPr>
        <p:sp>
          <p:nvSpPr>
            <p:cNvPr id="33" name="L 도형 32">
              <a:extLst>
                <a:ext uri="{FF2B5EF4-FFF2-40B4-BE49-F238E27FC236}">
                  <a16:creationId xmlns:a16="http://schemas.microsoft.com/office/drawing/2014/main" id="{8FADBD2A-C5AA-4CF4-A183-36910FD9EF12}"/>
                </a:ext>
              </a:extLst>
            </p:cNvPr>
            <p:cNvSpPr/>
            <p:nvPr/>
          </p:nvSpPr>
          <p:spPr>
            <a:xfrm>
              <a:off x="159560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L 도형 33">
              <a:extLst>
                <a:ext uri="{FF2B5EF4-FFF2-40B4-BE49-F238E27FC236}">
                  <a16:creationId xmlns:a16="http://schemas.microsoft.com/office/drawing/2014/main" id="{4D7E5B55-1158-4C89-9EAF-9C7051580CEE}"/>
                </a:ext>
              </a:extLst>
            </p:cNvPr>
            <p:cNvSpPr/>
            <p:nvPr/>
          </p:nvSpPr>
          <p:spPr>
            <a:xfrm rot="16200000">
              <a:off x="236733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L 도형 34">
              <a:extLst>
                <a:ext uri="{FF2B5EF4-FFF2-40B4-BE49-F238E27FC236}">
                  <a16:creationId xmlns:a16="http://schemas.microsoft.com/office/drawing/2014/main" id="{1A2A6EA6-CAD4-49DF-97FA-B38E13898AF4}"/>
                </a:ext>
              </a:extLst>
            </p:cNvPr>
            <p:cNvSpPr/>
            <p:nvPr/>
          </p:nvSpPr>
          <p:spPr>
            <a:xfrm rot="10800000">
              <a:off x="236733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L 도형 35">
              <a:extLst>
                <a:ext uri="{FF2B5EF4-FFF2-40B4-BE49-F238E27FC236}">
                  <a16:creationId xmlns:a16="http://schemas.microsoft.com/office/drawing/2014/main" id="{6C0B63BA-5CAB-4D1B-ACDE-B17FDE0B0754}"/>
                </a:ext>
              </a:extLst>
            </p:cNvPr>
            <p:cNvSpPr/>
            <p:nvPr/>
          </p:nvSpPr>
          <p:spPr>
            <a:xfrm rot="5400000">
              <a:off x="159560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6E50BD7-72B2-4F6D-AEB0-5D91BEF5902F}"/>
              </a:ext>
            </a:extLst>
          </p:cNvPr>
          <p:cNvSpPr/>
          <p:nvPr/>
        </p:nvSpPr>
        <p:spPr>
          <a:xfrm>
            <a:off x="17274" y="2337034"/>
            <a:ext cx="12183754" cy="3712651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4869712"/>
              <a:gd name="connsiteY0" fmla="*/ 2636141 h 2636599"/>
              <a:gd name="connsiteX1" fmla="*/ 2317774 w 4869712"/>
              <a:gd name="connsiteY1" fmla="*/ 2632825 h 2636599"/>
              <a:gd name="connsiteX2" fmla="*/ 2317012 w 4869712"/>
              <a:gd name="connsiteY2" fmla="*/ 2387384 h 2636599"/>
              <a:gd name="connsiteX3" fmla="*/ 1726462 w 4869712"/>
              <a:gd name="connsiteY3" fmla="*/ 1320584 h 2636599"/>
              <a:gd name="connsiteX4" fmla="*/ 1923438 w 4869712"/>
              <a:gd name="connsiteY4" fmla="*/ 1152105 h 2636599"/>
              <a:gd name="connsiteX5" fmla="*/ 2345587 w 4869712"/>
              <a:gd name="connsiteY5" fmla="*/ 1634909 h 2636599"/>
              <a:gd name="connsiteX6" fmla="*/ 2288437 w 4869712"/>
              <a:gd name="connsiteY6" fmla="*/ 168059 h 2636599"/>
              <a:gd name="connsiteX7" fmla="*/ 2564662 w 4869712"/>
              <a:gd name="connsiteY7" fmla="*/ 177584 h 2636599"/>
              <a:gd name="connsiteX8" fmla="*/ 2631337 w 4869712"/>
              <a:gd name="connsiteY8" fmla="*/ 1149134 h 2636599"/>
              <a:gd name="connsiteX9" fmla="*/ 2817796 w 4869712"/>
              <a:gd name="connsiteY9" fmla="*/ 723252 h 2636599"/>
              <a:gd name="connsiteX10" fmla="*/ 2986657 w 4869712"/>
              <a:gd name="connsiteY10" fmla="*/ 1152791 h 2636599"/>
              <a:gd name="connsiteX11" fmla="*/ 3172585 w 4869712"/>
              <a:gd name="connsiteY11" fmla="*/ 763487 h 2636599"/>
              <a:gd name="connsiteX12" fmla="*/ 3347922 w 4869712"/>
              <a:gd name="connsiteY12" fmla="*/ 1178395 h 2636599"/>
              <a:gd name="connsiteX13" fmla="*/ 3501768 w 4869712"/>
              <a:gd name="connsiteY13" fmla="*/ 840297 h 2636599"/>
              <a:gd name="connsiteX14" fmla="*/ 3648302 w 4869712"/>
              <a:gd name="connsiteY14" fmla="*/ 1167422 h 2636599"/>
              <a:gd name="connsiteX15" fmla="*/ 3640225 w 4869712"/>
              <a:gd name="connsiteY15" fmla="*/ 1945576 h 2636599"/>
              <a:gd name="connsiteX16" fmla="*/ 3523714 w 4869712"/>
              <a:gd name="connsiteY16" fmla="*/ 2317968 h 2636599"/>
              <a:gd name="connsiteX17" fmla="*/ 3449649 w 4869712"/>
              <a:gd name="connsiteY17" fmla="*/ 2635034 h 2636599"/>
              <a:gd name="connsiteX18" fmla="*/ 4869712 w 4869712"/>
              <a:gd name="connsiteY18" fmla="*/ 2635034 h 2636599"/>
              <a:gd name="connsiteX0" fmla="*/ 0 w 4869712"/>
              <a:gd name="connsiteY0" fmla="*/ 2636141 h 2636141"/>
              <a:gd name="connsiteX1" fmla="*/ 2317774 w 4869712"/>
              <a:gd name="connsiteY1" fmla="*/ 2632825 h 2636141"/>
              <a:gd name="connsiteX2" fmla="*/ 2317012 w 4869712"/>
              <a:gd name="connsiteY2" fmla="*/ 2387384 h 2636141"/>
              <a:gd name="connsiteX3" fmla="*/ 1726462 w 4869712"/>
              <a:gd name="connsiteY3" fmla="*/ 1320584 h 2636141"/>
              <a:gd name="connsiteX4" fmla="*/ 1923438 w 4869712"/>
              <a:gd name="connsiteY4" fmla="*/ 1152105 h 2636141"/>
              <a:gd name="connsiteX5" fmla="*/ 2345587 w 4869712"/>
              <a:gd name="connsiteY5" fmla="*/ 1634909 h 2636141"/>
              <a:gd name="connsiteX6" fmla="*/ 2288437 w 4869712"/>
              <a:gd name="connsiteY6" fmla="*/ 168059 h 2636141"/>
              <a:gd name="connsiteX7" fmla="*/ 2564662 w 4869712"/>
              <a:gd name="connsiteY7" fmla="*/ 177584 h 2636141"/>
              <a:gd name="connsiteX8" fmla="*/ 2631337 w 4869712"/>
              <a:gd name="connsiteY8" fmla="*/ 1149134 h 2636141"/>
              <a:gd name="connsiteX9" fmla="*/ 2817796 w 4869712"/>
              <a:gd name="connsiteY9" fmla="*/ 723252 h 2636141"/>
              <a:gd name="connsiteX10" fmla="*/ 2986657 w 4869712"/>
              <a:gd name="connsiteY10" fmla="*/ 1152791 h 2636141"/>
              <a:gd name="connsiteX11" fmla="*/ 3172585 w 4869712"/>
              <a:gd name="connsiteY11" fmla="*/ 763487 h 2636141"/>
              <a:gd name="connsiteX12" fmla="*/ 3347922 w 4869712"/>
              <a:gd name="connsiteY12" fmla="*/ 1178395 h 2636141"/>
              <a:gd name="connsiteX13" fmla="*/ 3501768 w 4869712"/>
              <a:gd name="connsiteY13" fmla="*/ 840297 h 2636141"/>
              <a:gd name="connsiteX14" fmla="*/ 3648302 w 4869712"/>
              <a:gd name="connsiteY14" fmla="*/ 1167422 h 2636141"/>
              <a:gd name="connsiteX15" fmla="*/ 3640225 w 4869712"/>
              <a:gd name="connsiteY15" fmla="*/ 1945576 h 2636141"/>
              <a:gd name="connsiteX16" fmla="*/ 3523714 w 4869712"/>
              <a:gd name="connsiteY16" fmla="*/ 2317968 h 2636141"/>
              <a:gd name="connsiteX17" fmla="*/ 3449649 w 4869712"/>
              <a:gd name="connsiteY17" fmla="*/ 2635034 h 2636141"/>
              <a:gd name="connsiteX18" fmla="*/ 4869712 w 4869712"/>
              <a:gd name="connsiteY18" fmla="*/ 2635034 h 2636141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113906 w 4005423"/>
              <a:gd name="connsiteY0" fmla="*/ 2668039 h 2670195"/>
              <a:gd name="connsiteX1" fmla="*/ 1453485 w 4005423"/>
              <a:gd name="connsiteY1" fmla="*/ 2632825 h 2670195"/>
              <a:gd name="connsiteX2" fmla="*/ 1452723 w 4005423"/>
              <a:gd name="connsiteY2" fmla="*/ 2387384 h 2670195"/>
              <a:gd name="connsiteX3" fmla="*/ 862173 w 4005423"/>
              <a:gd name="connsiteY3" fmla="*/ 1320584 h 2670195"/>
              <a:gd name="connsiteX4" fmla="*/ 1059149 w 4005423"/>
              <a:gd name="connsiteY4" fmla="*/ 1152105 h 2670195"/>
              <a:gd name="connsiteX5" fmla="*/ 1481298 w 4005423"/>
              <a:gd name="connsiteY5" fmla="*/ 1634909 h 2670195"/>
              <a:gd name="connsiteX6" fmla="*/ 1424148 w 4005423"/>
              <a:gd name="connsiteY6" fmla="*/ 168059 h 2670195"/>
              <a:gd name="connsiteX7" fmla="*/ 1700373 w 4005423"/>
              <a:gd name="connsiteY7" fmla="*/ 177584 h 2670195"/>
              <a:gd name="connsiteX8" fmla="*/ 1767048 w 4005423"/>
              <a:gd name="connsiteY8" fmla="*/ 1149134 h 2670195"/>
              <a:gd name="connsiteX9" fmla="*/ 1953507 w 4005423"/>
              <a:gd name="connsiteY9" fmla="*/ 723252 h 2670195"/>
              <a:gd name="connsiteX10" fmla="*/ 2122368 w 4005423"/>
              <a:gd name="connsiteY10" fmla="*/ 1152791 h 2670195"/>
              <a:gd name="connsiteX11" fmla="*/ 2308296 w 4005423"/>
              <a:gd name="connsiteY11" fmla="*/ 763487 h 2670195"/>
              <a:gd name="connsiteX12" fmla="*/ 2483633 w 4005423"/>
              <a:gd name="connsiteY12" fmla="*/ 1178395 h 2670195"/>
              <a:gd name="connsiteX13" fmla="*/ 2637479 w 4005423"/>
              <a:gd name="connsiteY13" fmla="*/ 840297 h 2670195"/>
              <a:gd name="connsiteX14" fmla="*/ 2784013 w 4005423"/>
              <a:gd name="connsiteY14" fmla="*/ 1167422 h 2670195"/>
              <a:gd name="connsiteX15" fmla="*/ 2775936 w 4005423"/>
              <a:gd name="connsiteY15" fmla="*/ 1945576 h 2670195"/>
              <a:gd name="connsiteX16" fmla="*/ 2659425 w 4005423"/>
              <a:gd name="connsiteY16" fmla="*/ 2317968 h 2670195"/>
              <a:gd name="connsiteX17" fmla="*/ 2585360 w 4005423"/>
              <a:gd name="connsiteY17" fmla="*/ 2635034 h 2670195"/>
              <a:gd name="connsiteX18" fmla="*/ 4005423 w 4005423"/>
              <a:gd name="connsiteY18" fmla="*/ 2635034 h 2670195"/>
              <a:gd name="connsiteX0" fmla="*/ 479716 w 3701381"/>
              <a:gd name="connsiteY0" fmla="*/ 3072076 h 3072352"/>
              <a:gd name="connsiteX1" fmla="*/ 1149443 w 3701381"/>
              <a:gd name="connsiteY1" fmla="*/ 2632825 h 3072352"/>
              <a:gd name="connsiteX2" fmla="*/ 1148681 w 3701381"/>
              <a:gd name="connsiteY2" fmla="*/ 2387384 h 3072352"/>
              <a:gd name="connsiteX3" fmla="*/ 558131 w 3701381"/>
              <a:gd name="connsiteY3" fmla="*/ 1320584 h 3072352"/>
              <a:gd name="connsiteX4" fmla="*/ 755107 w 3701381"/>
              <a:gd name="connsiteY4" fmla="*/ 1152105 h 3072352"/>
              <a:gd name="connsiteX5" fmla="*/ 1177256 w 3701381"/>
              <a:gd name="connsiteY5" fmla="*/ 1634909 h 3072352"/>
              <a:gd name="connsiteX6" fmla="*/ 1120106 w 3701381"/>
              <a:gd name="connsiteY6" fmla="*/ 168059 h 3072352"/>
              <a:gd name="connsiteX7" fmla="*/ 1396331 w 3701381"/>
              <a:gd name="connsiteY7" fmla="*/ 177584 h 3072352"/>
              <a:gd name="connsiteX8" fmla="*/ 1463006 w 3701381"/>
              <a:gd name="connsiteY8" fmla="*/ 1149134 h 3072352"/>
              <a:gd name="connsiteX9" fmla="*/ 1649465 w 3701381"/>
              <a:gd name="connsiteY9" fmla="*/ 723252 h 3072352"/>
              <a:gd name="connsiteX10" fmla="*/ 1818326 w 3701381"/>
              <a:gd name="connsiteY10" fmla="*/ 1152791 h 3072352"/>
              <a:gd name="connsiteX11" fmla="*/ 2004254 w 3701381"/>
              <a:gd name="connsiteY11" fmla="*/ 763487 h 3072352"/>
              <a:gd name="connsiteX12" fmla="*/ 2179591 w 3701381"/>
              <a:gd name="connsiteY12" fmla="*/ 1178395 h 3072352"/>
              <a:gd name="connsiteX13" fmla="*/ 2333437 w 3701381"/>
              <a:gd name="connsiteY13" fmla="*/ 840297 h 3072352"/>
              <a:gd name="connsiteX14" fmla="*/ 2479971 w 3701381"/>
              <a:gd name="connsiteY14" fmla="*/ 1167422 h 3072352"/>
              <a:gd name="connsiteX15" fmla="*/ 2471894 w 3701381"/>
              <a:gd name="connsiteY15" fmla="*/ 1945576 h 3072352"/>
              <a:gd name="connsiteX16" fmla="*/ 2355383 w 3701381"/>
              <a:gd name="connsiteY16" fmla="*/ 2317968 h 3072352"/>
              <a:gd name="connsiteX17" fmla="*/ 2281318 w 3701381"/>
              <a:gd name="connsiteY17" fmla="*/ 2635034 h 3072352"/>
              <a:gd name="connsiteX18" fmla="*/ 3701381 w 3701381"/>
              <a:gd name="connsiteY18" fmla="*/ 2635034 h 3072352"/>
              <a:gd name="connsiteX0" fmla="*/ 609558 w 3831223"/>
              <a:gd name="connsiteY0" fmla="*/ 3072076 h 3072076"/>
              <a:gd name="connsiteX1" fmla="*/ 1279285 w 3831223"/>
              <a:gd name="connsiteY1" fmla="*/ 2632825 h 3072076"/>
              <a:gd name="connsiteX2" fmla="*/ 1278523 w 3831223"/>
              <a:gd name="connsiteY2" fmla="*/ 2387384 h 3072076"/>
              <a:gd name="connsiteX3" fmla="*/ 687973 w 3831223"/>
              <a:gd name="connsiteY3" fmla="*/ 1320584 h 3072076"/>
              <a:gd name="connsiteX4" fmla="*/ 884949 w 3831223"/>
              <a:gd name="connsiteY4" fmla="*/ 1152105 h 3072076"/>
              <a:gd name="connsiteX5" fmla="*/ 1307098 w 3831223"/>
              <a:gd name="connsiteY5" fmla="*/ 1634909 h 3072076"/>
              <a:gd name="connsiteX6" fmla="*/ 1249948 w 3831223"/>
              <a:gd name="connsiteY6" fmla="*/ 168059 h 3072076"/>
              <a:gd name="connsiteX7" fmla="*/ 1526173 w 3831223"/>
              <a:gd name="connsiteY7" fmla="*/ 177584 h 3072076"/>
              <a:gd name="connsiteX8" fmla="*/ 1592848 w 3831223"/>
              <a:gd name="connsiteY8" fmla="*/ 1149134 h 3072076"/>
              <a:gd name="connsiteX9" fmla="*/ 1779307 w 3831223"/>
              <a:gd name="connsiteY9" fmla="*/ 723252 h 3072076"/>
              <a:gd name="connsiteX10" fmla="*/ 1948168 w 3831223"/>
              <a:gd name="connsiteY10" fmla="*/ 1152791 h 3072076"/>
              <a:gd name="connsiteX11" fmla="*/ 2134096 w 3831223"/>
              <a:gd name="connsiteY11" fmla="*/ 763487 h 3072076"/>
              <a:gd name="connsiteX12" fmla="*/ 2309433 w 3831223"/>
              <a:gd name="connsiteY12" fmla="*/ 1178395 h 3072076"/>
              <a:gd name="connsiteX13" fmla="*/ 2463279 w 3831223"/>
              <a:gd name="connsiteY13" fmla="*/ 840297 h 3072076"/>
              <a:gd name="connsiteX14" fmla="*/ 2609813 w 3831223"/>
              <a:gd name="connsiteY14" fmla="*/ 1167422 h 3072076"/>
              <a:gd name="connsiteX15" fmla="*/ 2601736 w 3831223"/>
              <a:gd name="connsiteY15" fmla="*/ 1945576 h 3072076"/>
              <a:gd name="connsiteX16" fmla="*/ 2485225 w 3831223"/>
              <a:gd name="connsiteY16" fmla="*/ 2317968 h 3072076"/>
              <a:gd name="connsiteX17" fmla="*/ 2411160 w 3831223"/>
              <a:gd name="connsiteY17" fmla="*/ 2635034 h 3072076"/>
              <a:gd name="connsiteX18" fmla="*/ 3831223 w 3831223"/>
              <a:gd name="connsiteY18" fmla="*/ 2635034 h 3072076"/>
              <a:gd name="connsiteX0" fmla="*/ 111732 w 4715630"/>
              <a:gd name="connsiteY0" fmla="*/ 3274095 h 3274095"/>
              <a:gd name="connsiteX1" fmla="*/ 2163692 w 4715630"/>
              <a:gd name="connsiteY1" fmla="*/ 2632825 h 3274095"/>
              <a:gd name="connsiteX2" fmla="*/ 2162930 w 4715630"/>
              <a:gd name="connsiteY2" fmla="*/ 2387384 h 3274095"/>
              <a:gd name="connsiteX3" fmla="*/ 1572380 w 4715630"/>
              <a:gd name="connsiteY3" fmla="*/ 1320584 h 3274095"/>
              <a:gd name="connsiteX4" fmla="*/ 1769356 w 4715630"/>
              <a:gd name="connsiteY4" fmla="*/ 1152105 h 3274095"/>
              <a:gd name="connsiteX5" fmla="*/ 2191505 w 4715630"/>
              <a:gd name="connsiteY5" fmla="*/ 1634909 h 3274095"/>
              <a:gd name="connsiteX6" fmla="*/ 2134355 w 4715630"/>
              <a:gd name="connsiteY6" fmla="*/ 168059 h 3274095"/>
              <a:gd name="connsiteX7" fmla="*/ 2410580 w 4715630"/>
              <a:gd name="connsiteY7" fmla="*/ 177584 h 3274095"/>
              <a:gd name="connsiteX8" fmla="*/ 2477255 w 4715630"/>
              <a:gd name="connsiteY8" fmla="*/ 1149134 h 3274095"/>
              <a:gd name="connsiteX9" fmla="*/ 2663714 w 4715630"/>
              <a:gd name="connsiteY9" fmla="*/ 723252 h 3274095"/>
              <a:gd name="connsiteX10" fmla="*/ 2832575 w 4715630"/>
              <a:gd name="connsiteY10" fmla="*/ 1152791 h 3274095"/>
              <a:gd name="connsiteX11" fmla="*/ 3018503 w 4715630"/>
              <a:gd name="connsiteY11" fmla="*/ 763487 h 3274095"/>
              <a:gd name="connsiteX12" fmla="*/ 3193840 w 4715630"/>
              <a:gd name="connsiteY12" fmla="*/ 1178395 h 3274095"/>
              <a:gd name="connsiteX13" fmla="*/ 3347686 w 4715630"/>
              <a:gd name="connsiteY13" fmla="*/ 840297 h 3274095"/>
              <a:gd name="connsiteX14" fmla="*/ 3494220 w 4715630"/>
              <a:gd name="connsiteY14" fmla="*/ 1167422 h 3274095"/>
              <a:gd name="connsiteX15" fmla="*/ 3486143 w 4715630"/>
              <a:gd name="connsiteY15" fmla="*/ 1945576 h 3274095"/>
              <a:gd name="connsiteX16" fmla="*/ 3369632 w 4715630"/>
              <a:gd name="connsiteY16" fmla="*/ 2317968 h 3274095"/>
              <a:gd name="connsiteX17" fmla="*/ 3295567 w 4715630"/>
              <a:gd name="connsiteY17" fmla="*/ 2635034 h 3274095"/>
              <a:gd name="connsiteX18" fmla="*/ 4715630 w 4715630"/>
              <a:gd name="connsiteY18" fmla="*/ 2635034 h 3274095"/>
              <a:gd name="connsiteX0" fmla="*/ 0 w 4603898"/>
              <a:gd name="connsiteY0" fmla="*/ 3274095 h 3274095"/>
              <a:gd name="connsiteX1" fmla="*/ 2051960 w 4603898"/>
              <a:gd name="connsiteY1" fmla="*/ 2632825 h 3274095"/>
              <a:gd name="connsiteX2" fmla="*/ 2051198 w 4603898"/>
              <a:gd name="connsiteY2" fmla="*/ 2387384 h 3274095"/>
              <a:gd name="connsiteX3" fmla="*/ 1460648 w 4603898"/>
              <a:gd name="connsiteY3" fmla="*/ 1320584 h 3274095"/>
              <a:gd name="connsiteX4" fmla="*/ 1657624 w 4603898"/>
              <a:gd name="connsiteY4" fmla="*/ 1152105 h 3274095"/>
              <a:gd name="connsiteX5" fmla="*/ 2079773 w 4603898"/>
              <a:gd name="connsiteY5" fmla="*/ 1634909 h 3274095"/>
              <a:gd name="connsiteX6" fmla="*/ 2022623 w 4603898"/>
              <a:gd name="connsiteY6" fmla="*/ 168059 h 3274095"/>
              <a:gd name="connsiteX7" fmla="*/ 2298848 w 4603898"/>
              <a:gd name="connsiteY7" fmla="*/ 177584 h 3274095"/>
              <a:gd name="connsiteX8" fmla="*/ 2365523 w 4603898"/>
              <a:gd name="connsiteY8" fmla="*/ 1149134 h 3274095"/>
              <a:gd name="connsiteX9" fmla="*/ 2551982 w 4603898"/>
              <a:gd name="connsiteY9" fmla="*/ 723252 h 3274095"/>
              <a:gd name="connsiteX10" fmla="*/ 2720843 w 4603898"/>
              <a:gd name="connsiteY10" fmla="*/ 1152791 h 3274095"/>
              <a:gd name="connsiteX11" fmla="*/ 2906771 w 4603898"/>
              <a:gd name="connsiteY11" fmla="*/ 763487 h 3274095"/>
              <a:gd name="connsiteX12" fmla="*/ 3082108 w 4603898"/>
              <a:gd name="connsiteY12" fmla="*/ 1178395 h 3274095"/>
              <a:gd name="connsiteX13" fmla="*/ 3235954 w 4603898"/>
              <a:gd name="connsiteY13" fmla="*/ 840297 h 3274095"/>
              <a:gd name="connsiteX14" fmla="*/ 3382488 w 4603898"/>
              <a:gd name="connsiteY14" fmla="*/ 1167422 h 3274095"/>
              <a:gd name="connsiteX15" fmla="*/ 3374411 w 4603898"/>
              <a:gd name="connsiteY15" fmla="*/ 1945576 h 3274095"/>
              <a:gd name="connsiteX16" fmla="*/ 3257900 w 4603898"/>
              <a:gd name="connsiteY16" fmla="*/ 2317968 h 3274095"/>
              <a:gd name="connsiteX17" fmla="*/ 3183835 w 4603898"/>
              <a:gd name="connsiteY17" fmla="*/ 2635034 h 3274095"/>
              <a:gd name="connsiteX18" fmla="*/ 4603898 w 4603898"/>
              <a:gd name="connsiteY18" fmla="*/ 2635034 h 3274095"/>
              <a:gd name="connsiteX0" fmla="*/ 58169 w 4130439"/>
              <a:gd name="connsiteY0" fmla="*/ 2678672 h 2678672"/>
              <a:gd name="connsiteX1" fmla="*/ 1578501 w 4130439"/>
              <a:gd name="connsiteY1" fmla="*/ 2632825 h 2678672"/>
              <a:gd name="connsiteX2" fmla="*/ 1577739 w 4130439"/>
              <a:gd name="connsiteY2" fmla="*/ 2387384 h 2678672"/>
              <a:gd name="connsiteX3" fmla="*/ 987189 w 4130439"/>
              <a:gd name="connsiteY3" fmla="*/ 1320584 h 2678672"/>
              <a:gd name="connsiteX4" fmla="*/ 1184165 w 4130439"/>
              <a:gd name="connsiteY4" fmla="*/ 1152105 h 2678672"/>
              <a:gd name="connsiteX5" fmla="*/ 1606314 w 4130439"/>
              <a:gd name="connsiteY5" fmla="*/ 1634909 h 2678672"/>
              <a:gd name="connsiteX6" fmla="*/ 1549164 w 4130439"/>
              <a:gd name="connsiteY6" fmla="*/ 168059 h 2678672"/>
              <a:gd name="connsiteX7" fmla="*/ 1825389 w 4130439"/>
              <a:gd name="connsiteY7" fmla="*/ 177584 h 2678672"/>
              <a:gd name="connsiteX8" fmla="*/ 1892064 w 4130439"/>
              <a:gd name="connsiteY8" fmla="*/ 1149134 h 2678672"/>
              <a:gd name="connsiteX9" fmla="*/ 2078523 w 4130439"/>
              <a:gd name="connsiteY9" fmla="*/ 723252 h 2678672"/>
              <a:gd name="connsiteX10" fmla="*/ 2247384 w 4130439"/>
              <a:gd name="connsiteY10" fmla="*/ 1152791 h 2678672"/>
              <a:gd name="connsiteX11" fmla="*/ 2433312 w 4130439"/>
              <a:gd name="connsiteY11" fmla="*/ 763487 h 2678672"/>
              <a:gd name="connsiteX12" fmla="*/ 2608649 w 4130439"/>
              <a:gd name="connsiteY12" fmla="*/ 1178395 h 2678672"/>
              <a:gd name="connsiteX13" fmla="*/ 2762495 w 4130439"/>
              <a:gd name="connsiteY13" fmla="*/ 840297 h 2678672"/>
              <a:gd name="connsiteX14" fmla="*/ 2909029 w 4130439"/>
              <a:gd name="connsiteY14" fmla="*/ 1167422 h 2678672"/>
              <a:gd name="connsiteX15" fmla="*/ 2900952 w 4130439"/>
              <a:gd name="connsiteY15" fmla="*/ 1945576 h 2678672"/>
              <a:gd name="connsiteX16" fmla="*/ 2784441 w 4130439"/>
              <a:gd name="connsiteY16" fmla="*/ 2317968 h 2678672"/>
              <a:gd name="connsiteX17" fmla="*/ 2710376 w 4130439"/>
              <a:gd name="connsiteY17" fmla="*/ 2635034 h 2678672"/>
              <a:gd name="connsiteX18" fmla="*/ 4130439 w 4130439"/>
              <a:gd name="connsiteY18" fmla="*/ 2635034 h 2678672"/>
              <a:gd name="connsiteX0" fmla="*/ 31727 w 4189058"/>
              <a:gd name="connsiteY0" fmla="*/ 2678672 h 2678672"/>
              <a:gd name="connsiteX1" fmla="*/ 1637120 w 4189058"/>
              <a:gd name="connsiteY1" fmla="*/ 2632825 h 2678672"/>
              <a:gd name="connsiteX2" fmla="*/ 1636358 w 4189058"/>
              <a:gd name="connsiteY2" fmla="*/ 2387384 h 2678672"/>
              <a:gd name="connsiteX3" fmla="*/ 1045808 w 4189058"/>
              <a:gd name="connsiteY3" fmla="*/ 1320584 h 2678672"/>
              <a:gd name="connsiteX4" fmla="*/ 1242784 w 4189058"/>
              <a:gd name="connsiteY4" fmla="*/ 1152105 h 2678672"/>
              <a:gd name="connsiteX5" fmla="*/ 1664933 w 4189058"/>
              <a:gd name="connsiteY5" fmla="*/ 1634909 h 2678672"/>
              <a:gd name="connsiteX6" fmla="*/ 1607783 w 4189058"/>
              <a:gd name="connsiteY6" fmla="*/ 168059 h 2678672"/>
              <a:gd name="connsiteX7" fmla="*/ 1884008 w 4189058"/>
              <a:gd name="connsiteY7" fmla="*/ 177584 h 2678672"/>
              <a:gd name="connsiteX8" fmla="*/ 1950683 w 4189058"/>
              <a:gd name="connsiteY8" fmla="*/ 1149134 h 2678672"/>
              <a:gd name="connsiteX9" fmla="*/ 2137142 w 4189058"/>
              <a:gd name="connsiteY9" fmla="*/ 723252 h 2678672"/>
              <a:gd name="connsiteX10" fmla="*/ 2306003 w 4189058"/>
              <a:gd name="connsiteY10" fmla="*/ 1152791 h 2678672"/>
              <a:gd name="connsiteX11" fmla="*/ 2491931 w 4189058"/>
              <a:gd name="connsiteY11" fmla="*/ 763487 h 2678672"/>
              <a:gd name="connsiteX12" fmla="*/ 2667268 w 4189058"/>
              <a:gd name="connsiteY12" fmla="*/ 1178395 h 2678672"/>
              <a:gd name="connsiteX13" fmla="*/ 2821114 w 4189058"/>
              <a:gd name="connsiteY13" fmla="*/ 840297 h 2678672"/>
              <a:gd name="connsiteX14" fmla="*/ 2967648 w 4189058"/>
              <a:gd name="connsiteY14" fmla="*/ 1167422 h 2678672"/>
              <a:gd name="connsiteX15" fmla="*/ 2959571 w 4189058"/>
              <a:gd name="connsiteY15" fmla="*/ 1945576 h 2678672"/>
              <a:gd name="connsiteX16" fmla="*/ 2843060 w 4189058"/>
              <a:gd name="connsiteY16" fmla="*/ 2317968 h 2678672"/>
              <a:gd name="connsiteX17" fmla="*/ 2768995 w 4189058"/>
              <a:gd name="connsiteY17" fmla="*/ 2635034 h 2678672"/>
              <a:gd name="connsiteX18" fmla="*/ 4189058 w 4189058"/>
              <a:gd name="connsiteY18" fmla="*/ 2635034 h 2678672"/>
              <a:gd name="connsiteX0" fmla="*/ 231463 w 3899696"/>
              <a:gd name="connsiteY0" fmla="*/ 2636142 h 2636142"/>
              <a:gd name="connsiteX1" fmla="*/ 1347758 w 3899696"/>
              <a:gd name="connsiteY1" fmla="*/ 2632825 h 2636142"/>
              <a:gd name="connsiteX2" fmla="*/ 1346996 w 3899696"/>
              <a:gd name="connsiteY2" fmla="*/ 2387384 h 2636142"/>
              <a:gd name="connsiteX3" fmla="*/ 756446 w 3899696"/>
              <a:gd name="connsiteY3" fmla="*/ 1320584 h 2636142"/>
              <a:gd name="connsiteX4" fmla="*/ 953422 w 3899696"/>
              <a:gd name="connsiteY4" fmla="*/ 1152105 h 2636142"/>
              <a:gd name="connsiteX5" fmla="*/ 1375571 w 3899696"/>
              <a:gd name="connsiteY5" fmla="*/ 1634909 h 2636142"/>
              <a:gd name="connsiteX6" fmla="*/ 1318421 w 3899696"/>
              <a:gd name="connsiteY6" fmla="*/ 168059 h 2636142"/>
              <a:gd name="connsiteX7" fmla="*/ 1594646 w 3899696"/>
              <a:gd name="connsiteY7" fmla="*/ 177584 h 2636142"/>
              <a:gd name="connsiteX8" fmla="*/ 1661321 w 3899696"/>
              <a:gd name="connsiteY8" fmla="*/ 1149134 h 2636142"/>
              <a:gd name="connsiteX9" fmla="*/ 1847780 w 3899696"/>
              <a:gd name="connsiteY9" fmla="*/ 723252 h 2636142"/>
              <a:gd name="connsiteX10" fmla="*/ 2016641 w 3899696"/>
              <a:gd name="connsiteY10" fmla="*/ 1152791 h 2636142"/>
              <a:gd name="connsiteX11" fmla="*/ 2202569 w 3899696"/>
              <a:gd name="connsiteY11" fmla="*/ 763487 h 2636142"/>
              <a:gd name="connsiteX12" fmla="*/ 2377906 w 3899696"/>
              <a:gd name="connsiteY12" fmla="*/ 1178395 h 2636142"/>
              <a:gd name="connsiteX13" fmla="*/ 2531752 w 3899696"/>
              <a:gd name="connsiteY13" fmla="*/ 840297 h 2636142"/>
              <a:gd name="connsiteX14" fmla="*/ 2678286 w 3899696"/>
              <a:gd name="connsiteY14" fmla="*/ 1167422 h 2636142"/>
              <a:gd name="connsiteX15" fmla="*/ 2670209 w 3899696"/>
              <a:gd name="connsiteY15" fmla="*/ 1945576 h 2636142"/>
              <a:gd name="connsiteX16" fmla="*/ 2553698 w 3899696"/>
              <a:gd name="connsiteY16" fmla="*/ 2317968 h 2636142"/>
              <a:gd name="connsiteX17" fmla="*/ 2479633 w 3899696"/>
              <a:gd name="connsiteY17" fmla="*/ 2635034 h 2636142"/>
              <a:gd name="connsiteX18" fmla="*/ 3899696 w 3899696"/>
              <a:gd name="connsiteY18" fmla="*/ 2635034 h 2636142"/>
              <a:gd name="connsiteX0" fmla="*/ 0 w 3668233"/>
              <a:gd name="connsiteY0" fmla="*/ 2636142 h 2636142"/>
              <a:gd name="connsiteX1" fmla="*/ 1116295 w 3668233"/>
              <a:gd name="connsiteY1" fmla="*/ 2632825 h 2636142"/>
              <a:gd name="connsiteX2" fmla="*/ 1115533 w 3668233"/>
              <a:gd name="connsiteY2" fmla="*/ 2387384 h 2636142"/>
              <a:gd name="connsiteX3" fmla="*/ 524983 w 3668233"/>
              <a:gd name="connsiteY3" fmla="*/ 1320584 h 2636142"/>
              <a:gd name="connsiteX4" fmla="*/ 721959 w 3668233"/>
              <a:gd name="connsiteY4" fmla="*/ 1152105 h 2636142"/>
              <a:gd name="connsiteX5" fmla="*/ 1144108 w 3668233"/>
              <a:gd name="connsiteY5" fmla="*/ 1634909 h 2636142"/>
              <a:gd name="connsiteX6" fmla="*/ 1086958 w 3668233"/>
              <a:gd name="connsiteY6" fmla="*/ 168059 h 2636142"/>
              <a:gd name="connsiteX7" fmla="*/ 1363183 w 3668233"/>
              <a:gd name="connsiteY7" fmla="*/ 177584 h 2636142"/>
              <a:gd name="connsiteX8" fmla="*/ 1429858 w 3668233"/>
              <a:gd name="connsiteY8" fmla="*/ 1149134 h 2636142"/>
              <a:gd name="connsiteX9" fmla="*/ 1616317 w 3668233"/>
              <a:gd name="connsiteY9" fmla="*/ 723252 h 2636142"/>
              <a:gd name="connsiteX10" fmla="*/ 1785178 w 3668233"/>
              <a:gd name="connsiteY10" fmla="*/ 1152791 h 2636142"/>
              <a:gd name="connsiteX11" fmla="*/ 1971106 w 3668233"/>
              <a:gd name="connsiteY11" fmla="*/ 763487 h 2636142"/>
              <a:gd name="connsiteX12" fmla="*/ 2146443 w 3668233"/>
              <a:gd name="connsiteY12" fmla="*/ 1178395 h 2636142"/>
              <a:gd name="connsiteX13" fmla="*/ 2300289 w 3668233"/>
              <a:gd name="connsiteY13" fmla="*/ 840297 h 2636142"/>
              <a:gd name="connsiteX14" fmla="*/ 2446823 w 3668233"/>
              <a:gd name="connsiteY14" fmla="*/ 1167422 h 2636142"/>
              <a:gd name="connsiteX15" fmla="*/ 2438746 w 3668233"/>
              <a:gd name="connsiteY15" fmla="*/ 1945576 h 2636142"/>
              <a:gd name="connsiteX16" fmla="*/ 2322235 w 3668233"/>
              <a:gd name="connsiteY16" fmla="*/ 2317968 h 2636142"/>
              <a:gd name="connsiteX17" fmla="*/ 2248170 w 3668233"/>
              <a:gd name="connsiteY17" fmla="*/ 2635034 h 2636142"/>
              <a:gd name="connsiteX18" fmla="*/ 3668233 w 3668233"/>
              <a:gd name="connsiteY18" fmla="*/ 2635034 h 2636142"/>
              <a:gd name="connsiteX0" fmla="*/ 357493 w 3207019"/>
              <a:gd name="connsiteY0" fmla="*/ 2636142 h 2636142"/>
              <a:gd name="connsiteX1" fmla="*/ 655081 w 3207019"/>
              <a:gd name="connsiteY1" fmla="*/ 2632825 h 2636142"/>
              <a:gd name="connsiteX2" fmla="*/ 654319 w 3207019"/>
              <a:gd name="connsiteY2" fmla="*/ 2387384 h 2636142"/>
              <a:gd name="connsiteX3" fmla="*/ 63769 w 3207019"/>
              <a:gd name="connsiteY3" fmla="*/ 1320584 h 2636142"/>
              <a:gd name="connsiteX4" fmla="*/ 260745 w 3207019"/>
              <a:gd name="connsiteY4" fmla="*/ 1152105 h 2636142"/>
              <a:gd name="connsiteX5" fmla="*/ 682894 w 3207019"/>
              <a:gd name="connsiteY5" fmla="*/ 1634909 h 2636142"/>
              <a:gd name="connsiteX6" fmla="*/ 625744 w 3207019"/>
              <a:gd name="connsiteY6" fmla="*/ 168059 h 2636142"/>
              <a:gd name="connsiteX7" fmla="*/ 901969 w 3207019"/>
              <a:gd name="connsiteY7" fmla="*/ 177584 h 2636142"/>
              <a:gd name="connsiteX8" fmla="*/ 968644 w 3207019"/>
              <a:gd name="connsiteY8" fmla="*/ 1149134 h 2636142"/>
              <a:gd name="connsiteX9" fmla="*/ 1155103 w 3207019"/>
              <a:gd name="connsiteY9" fmla="*/ 723252 h 2636142"/>
              <a:gd name="connsiteX10" fmla="*/ 1323964 w 3207019"/>
              <a:gd name="connsiteY10" fmla="*/ 1152791 h 2636142"/>
              <a:gd name="connsiteX11" fmla="*/ 1509892 w 3207019"/>
              <a:gd name="connsiteY11" fmla="*/ 763487 h 2636142"/>
              <a:gd name="connsiteX12" fmla="*/ 1685229 w 3207019"/>
              <a:gd name="connsiteY12" fmla="*/ 1178395 h 2636142"/>
              <a:gd name="connsiteX13" fmla="*/ 1839075 w 3207019"/>
              <a:gd name="connsiteY13" fmla="*/ 840297 h 2636142"/>
              <a:gd name="connsiteX14" fmla="*/ 1985609 w 3207019"/>
              <a:gd name="connsiteY14" fmla="*/ 1167422 h 2636142"/>
              <a:gd name="connsiteX15" fmla="*/ 1977532 w 3207019"/>
              <a:gd name="connsiteY15" fmla="*/ 1945576 h 2636142"/>
              <a:gd name="connsiteX16" fmla="*/ 1861021 w 3207019"/>
              <a:gd name="connsiteY16" fmla="*/ 2317968 h 2636142"/>
              <a:gd name="connsiteX17" fmla="*/ 1786956 w 3207019"/>
              <a:gd name="connsiteY17" fmla="*/ 2635034 h 2636142"/>
              <a:gd name="connsiteX18" fmla="*/ 3207019 w 3207019"/>
              <a:gd name="connsiteY18" fmla="*/ 2635034 h 2636142"/>
              <a:gd name="connsiteX0" fmla="*/ 357493 w 3207019"/>
              <a:gd name="connsiteY0" fmla="*/ 2841040 h 2841040"/>
              <a:gd name="connsiteX1" fmla="*/ 655081 w 3207019"/>
              <a:gd name="connsiteY1" fmla="*/ 2837723 h 2841040"/>
              <a:gd name="connsiteX2" fmla="*/ 654319 w 3207019"/>
              <a:gd name="connsiteY2" fmla="*/ 2592282 h 2841040"/>
              <a:gd name="connsiteX3" fmla="*/ 63769 w 3207019"/>
              <a:gd name="connsiteY3" fmla="*/ 1525482 h 2841040"/>
              <a:gd name="connsiteX4" fmla="*/ 260745 w 3207019"/>
              <a:gd name="connsiteY4" fmla="*/ 1357003 h 2841040"/>
              <a:gd name="connsiteX5" fmla="*/ 682894 w 3207019"/>
              <a:gd name="connsiteY5" fmla="*/ 1839807 h 2841040"/>
              <a:gd name="connsiteX6" fmla="*/ 625744 w 3207019"/>
              <a:gd name="connsiteY6" fmla="*/ 372957 h 2841040"/>
              <a:gd name="connsiteX7" fmla="*/ 744075 w 3207019"/>
              <a:gd name="connsiteY7" fmla="*/ 18 h 2841040"/>
              <a:gd name="connsiteX8" fmla="*/ 901969 w 3207019"/>
              <a:gd name="connsiteY8" fmla="*/ 382482 h 2841040"/>
              <a:gd name="connsiteX9" fmla="*/ 968644 w 3207019"/>
              <a:gd name="connsiteY9" fmla="*/ 1354032 h 2841040"/>
              <a:gd name="connsiteX10" fmla="*/ 1155103 w 3207019"/>
              <a:gd name="connsiteY10" fmla="*/ 928150 h 2841040"/>
              <a:gd name="connsiteX11" fmla="*/ 1323964 w 3207019"/>
              <a:gd name="connsiteY11" fmla="*/ 1357689 h 2841040"/>
              <a:gd name="connsiteX12" fmla="*/ 1509892 w 3207019"/>
              <a:gd name="connsiteY12" fmla="*/ 968385 h 2841040"/>
              <a:gd name="connsiteX13" fmla="*/ 1685229 w 3207019"/>
              <a:gd name="connsiteY13" fmla="*/ 1383293 h 2841040"/>
              <a:gd name="connsiteX14" fmla="*/ 1839075 w 3207019"/>
              <a:gd name="connsiteY14" fmla="*/ 1045195 h 2841040"/>
              <a:gd name="connsiteX15" fmla="*/ 1985609 w 3207019"/>
              <a:gd name="connsiteY15" fmla="*/ 1372320 h 2841040"/>
              <a:gd name="connsiteX16" fmla="*/ 1977532 w 3207019"/>
              <a:gd name="connsiteY16" fmla="*/ 2150474 h 2841040"/>
              <a:gd name="connsiteX17" fmla="*/ 1861021 w 3207019"/>
              <a:gd name="connsiteY17" fmla="*/ 2522866 h 2841040"/>
              <a:gd name="connsiteX18" fmla="*/ 1786956 w 3207019"/>
              <a:gd name="connsiteY18" fmla="*/ 2839932 h 2841040"/>
              <a:gd name="connsiteX19" fmla="*/ 3207019 w 3207019"/>
              <a:gd name="connsiteY19" fmla="*/ 2839932 h 2841040"/>
              <a:gd name="connsiteX0" fmla="*/ 357493 w 3207019"/>
              <a:gd name="connsiteY0" fmla="*/ 2926729 h 2926729"/>
              <a:gd name="connsiteX1" fmla="*/ 655081 w 3207019"/>
              <a:gd name="connsiteY1" fmla="*/ 2923412 h 2926729"/>
              <a:gd name="connsiteX2" fmla="*/ 654319 w 3207019"/>
              <a:gd name="connsiteY2" fmla="*/ 2677971 h 2926729"/>
              <a:gd name="connsiteX3" fmla="*/ 63769 w 3207019"/>
              <a:gd name="connsiteY3" fmla="*/ 1611171 h 2926729"/>
              <a:gd name="connsiteX4" fmla="*/ 260745 w 3207019"/>
              <a:gd name="connsiteY4" fmla="*/ 1442692 h 2926729"/>
              <a:gd name="connsiteX5" fmla="*/ 682894 w 3207019"/>
              <a:gd name="connsiteY5" fmla="*/ 1925496 h 2926729"/>
              <a:gd name="connsiteX6" fmla="*/ 625744 w 3207019"/>
              <a:gd name="connsiteY6" fmla="*/ 458646 h 2926729"/>
              <a:gd name="connsiteX7" fmla="*/ 744075 w 3207019"/>
              <a:gd name="connsiteY7" fmla="*/ 10 h 2926729"/>
              <a:gd name="connsiteX8" fmla="*/ 901969 w 3207019"/>
              <a:gd name="connsiteY8" fmla="*/ 468171 h 2926729"/>
              <a:gd name="connsiteX9" fmla="*/ 968644 w 3207019"/>
              <a:gd name="connsiteY9" fmla="*/ 1439721 h 2926729"/>
              <a:gd name="connsiteX10" fmla="*/ 1155103 w 3207019"/>
              <a:gd name="connsiteY10" fmla="*/ 1013839 h 2926729"/>
              <a:gd name="connsiteX11" fmla="*/ 1323964 w 3207019"/>
              <a:gd name="connsiteY11" fmla="*/ 1443378 h 2926729"/>
              <a:gd name="connsiteX12" fmla="*/ 1509892 w 3207019"/>
              <a:gd name="connsiteY12" fmla="*/ 1054074 h 2926729"/>
              <a:gd name="connsiteX13" fmla="*/ 1685229 w 3207019"/>
              <a:gd name="connsiteY13" fmla="*/ 1468982 h 2926729"/>
              <a:gd name="connsiteX14" fmla="*/ 1839075 w 3207019"/>
              <a:gd name="connsiteY14" fmla="*/ 1130884 h 2926729"/>
              <a:gd name="connsiteX15" fmla="*/ 1985609 w 3207019"/>
              <a:gd name="connsiteY15" fmla="*/ 1458009 h 2926729"/>
              <a:gd name="connsiteX16" fmla="*/ 1977532 w 3207019"/>
              <a:gd name="connsiteY16" fmla="*/ 2236163 h 2926729"/>
              <a:gd name="connsiteX17" fmla="*/ 1861021 w 3207019"/>
              <a:gd name="connsiteY17" fmla="*/ 2608555 h 2926729"/>
              <a:gd name="connsiteX18" fmla="*/ 1786956 w 3207019"/>
              <a:gd name="connsiteY18" fmla="*/ 2925621 h 2926729"/>
              <a:gd name="connsiteX19" fmla="*/ 3207019 w 3207019"/>
              <a:gd name="connsiteY19" fmla="*/ 2925621 h 2926729"/>
              <a:gd name="connsiteX0" fmla="*/ 357493 w 3207019"/>
              <a:gd name="connsiteY0" fmla="*/ 2916018 h 2916018"/>
              <a:gd name="connsiteX1" fmla="*/ 655081 w 3207019"/>
              <a:gd name="connsiteY1" fmla="*/ 2912701 h 2916018"/>
              <a:gd name="connsiteX2" fmla="*/ 654319 w 3207019"/>
              <a:gd name="connsiteY2" fmla="*/ 2667260 h 2916018"/>
              <a:gd name="connsiteX3" fmla="*/ 63769 w 3207019"/>
              <a:gd name="connsiteY3" fmla="*/ 1600460 h 2916018"/>
              <a:gd name="connsiteX4" fmla="*/ 260745 w 3207019"/>
              <a:gd name="connsiteY4" fmla="*/ 1431981 h 2916018"/>
              <a:gd name="connsiteX5" fmla="*/ 682894 w 3207019"/>
              <a:gd name="connsiteY5" fmla="*/ 1914785 h 2916018"/>
              <a:gd name="connsiteX6" fmla="*/ 625744 w 3207019"/>
              <a:gd name="connsiteY6" fmla="*/ 447935 h 2916018"/>
              <a:gd name="connsiteX7" fmla="*/ 765499 w 3207019"/>
              <a:gd name="connsiteY7" fmla="*/ 11 h 2916018"/>
              <a:gd name="connsiteX8" fmla="*/ 901969 w 3207019"/>
              <a:gd name="connsiteY8" fmla="*/ 457460 h 2916018"/>
              <a:gd name="connsiteX9" fmla="*/ 968644 w 3207019"/>
              <a:gd name="connsiteY9" fmla="*/ 1429010 h 2916018"/>
              <a:gd name="connsiteX10" fmla="*/ 1155103 w 3207019"/>
              <a:gd name="connsiteY10" fmla="*/ 1003128 h 2916018"/>
              <a:gd name="connsiteX11" fmla="*/ 1323964 w 3207019"/>
              <a:gd name="connsiteY11" fmla="*/ 1432667 h 2916018"/>
              <a:gd name="connsiteX12" fmla="*/ 1509892 w 3207019"/>
              <a:gd name="connsiteY12" fmla="*/ 1043363 h 2916018"/>
              <a:gd name="connsiteX13" fmla="*/ 1685229 w 3207019"/>
              <a:gd name="connsiteY13" fmla="*/ 1458271 h 2916018"/>
              <a:gd name="connsiteX14" fmla="*/ 1839075 w 3207019"/>
              <a:gd name="connsiteY14" fmla="*/ 1120173 h 2916018"/>
              <a:gd name="connsiteX15" fmla="*/ 1985609 w 3207019"/>
              <a:gd name="connsiteY15" fmla="*/ 1447298 h 2916018"/>
              <a:gd name="connsiteX16" fmla="*/ 1977532 w 3207019"/>
              <a:gd name="connsiteY16" fmla="*/ 2225452 h 2916018"/>
              <a:gd name="connsiteX17" fmla="*/ 1861021 w 3207019"/>
              <a:gd name="connsiteY17" fmla="*/ 2597844 h 2916018"/>
              <a:gd name="connsiteX18" fmla="*/ 1786956 w 3207019"/>
              <a:gd name="connsiteY18" fmla="*/ 2914910 h 2916018"/>
              <a:gd name="connsiteX19" fmla="*/ 3207019 w 3207019"/>
              <a:gd name="connsiteY19" fmla="*/ 2914910 h 2916018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3207019 w 3207019"/>
              <a:gd name="connsiteY19" fmla="*/ 2898832 h 2899940"/>
              <a:gd name="connsiteX0" fmla="*/ 357493 w 3207019"/>
              <a:gd name="connsiteY0" fmla="*/ 2899940 h 2908847"/>
              <a:gd name="connsiteX1" fmla="*/ 655081 w 3207019"/>
              <a:gd name="connsiteY1" fmla="*/ 2896623 h 2908847"/>
              <a:gd name="connsiteX2" fmla="*/ 654319 w 3207019"/>
              <a:gd name="connsiteY2" fmla="*/ 2651182 h 2908847"/>
              <a:gd name="connsiteX3" fmla="*/ 63769 w 3207019"/>
              <a:gd name="connsiteY3" fmla="*/ 1584382 h 2908847"/>
              <a:gd name="connsiteX4" fmla="*/ 260745 w 3207019"/>
              <a:gd name="connsiteY4" fmla="*/ 1415903 h 2908847"/>
              <a:gd name="connsiteX5" fmla="*/ 682894 w 3207019"/>
              <a:gd name="connsiteY5" fmla="*/ 1898707 h 2908847"/>
              <a:gd name="connsiteX6" fmla="*/ 625744 w 3207019"/>
              <a:gd name="connsiteY6" fmla="*/ 431857 h 2908847"/>
              <a:gd name="connsiteX7" fmla="*/ 765498 w 3207019"/>
              <a:gd name="connsiteY7" fmla="*/ 0 h 2908847"/>
              <a:gd name="connsiteX8" fmla="*/ 901969 w 3207019"/>
              <a:gd name="connsiteY8" fmla="*/ 441382 h 2908847"/>
              <a:gd name="connsiteX9" fmla="*/ 968644 w 3207019"/>
              <a:gd name="connsiteY9" fmla="*/ 1412932 h 2908847"/>
              <a:gd name="connsiteX10" fmla="*/ 1155103 w 3207019"/>
              <a:gd name="connsiteY10" fmla="*/ 987050 h 2908847"/>
              <a:gd name="connsiteX11" fmla="*/ 1323964 w 3207019"/>
              <a:gd name="connsiteY11" fmla="*/ 1416589 h 2908847"/>
              <a:gd name="connsiteX12" fmla="*/ 1509892 w 3207019"/>
              <a:gd name="connsiteY12" fmla="*/ 1027285 h 2908847"/>
              <a:gd name="connsiteX13" fmla="*/ 1685229 w 3207019"/>
              <a:gd name="connsiteY13" fmla="*/ 1442193 h 2908847"/>
              <a:gd name="connsiteX14" fmla="*/ 1839075 w 3207019"/>
              <a:gd name="connsiteY14" fmla="*/ 1104095 h 2908847"/>
              <a:gd name="connsiteX15" fmla="*/ 1985609 w 3207019"/>
              <a:gd name="connsiteY15" fmla="*/ 1431220 h 2908847"/>
              <a:gd name="connsiteX16" fmla="*/ 1977532 w 3207019"/>
              <a:gd name="connsiteY16" fmla="*/ 2209374 h 2908847"/>
              <a:gd name="connsiteX17" fmla="*/ 1861021 w 3207019"/>
              <a:gd name="connsiteY17" fmla="*/ 2581766 h 2908847"/>
              <a:gd name="connsiteX18" fmla="*/ 1786956 w 3207019"/>
              <a:gd name="connsiteY18" fmla="*/ 2898832 h 2908847"/>
              <a:gd name="connsiteX19" fmla="*/ 2496608 w 3207019"/>
              <a:gd name="connsiteY19" fmla="*/ 2908634 h 2908847"/>
              <a:gd name="connsiteX20" fmla="*/ 3207019 w 3207019"/>
              <a:gd name="connsiteY20" fmla="*/ 2898832 h 2908847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2453760"/>
              <a:gd name="connsiteY0" fmla="*/ 2899940 h 2899940"/>
              <a:gd name="connsiteX1" fmla="*/ 655081 w 2453760"/>
              <a:gd name="connsiteY1" fmla="*/ 2896623 h 2899940"/>
              <a:gd name="connsiteX2" fmla="*/ 654319 w 2453760"/>
              <a:gd name="connsiteY2" fmla="*/ 2651182 h 2899940"/>
              <a:gd name="connsiteX3" fmla="*/ 63769 w 2453760"/>
              <a:gd name="connsiteY3" fmla="*/ 1584382 h 2899940"/>
              <a:gd name="connsiteX4" fmla="*/ 260745 w 2453760"/>
              <a:gd name="connsiteY4" fmla="*/ 1415903 h 2899940"/>
              <a:gd name="connsiteX5" fmla="*/ 682894 w 2453760"/>
              <a:gd name="connsiteY5" fmla="*/ 1898707 h 2899940"/>
              <a:gd name="connsiteX6" fmla="*/ 625744 w 2453760"/>
              <a:gd name="connsiteY6" fmla="*/ 431857 h 2899940"/>
              <a:gd name="connsiteX7" fmla="*/ 765498 w 2453760"/>
              <a:gd name="connsiteY7" fmla="*/ 0 h 2899940"/>
              <a:gd name="connsiteX8" fmla="*/ 901969 w 2453760"/>
              <a:gd name="connsiteY8" fmla="*/ 441382 h 2899940"/>
              <a:gd name="connsiteX9" fmla="*/ 968644 w 2453760"/>
              <a:gd name="connsiteY9" fmla="*/ 1412932 h 2899940"/>
              <a:gd name="connsiteX10" fmla="*/ 1155103 w 2453760"/>
              <a:gd name="connsiteY10" fmla="*/ 987050 h 2899940"/>
              <a:gd name="connsiteX11" fmla="*/ 1323964 w 2453760"/>
              <a:gd name="connsiteY11" fmla="*/ 1416589 h 2899940"/>
              <a:gd name="connsiteX12" fmla="*/ 1509892 w 2453760"/>
              <a:gd name="connsiteY12" fmla="*/ 1027285 h 2899940"/>
              <a:gd name="connsiteX13" fmla="*/ 1685229 w 2453760"/>
              <a:gd name="connsiteY13" fmla="*/ 1442193 h 2899940"/>
              <a:gd name="connsiteX14" fmla="*/ 1839075 w 2453760"/>
              <a:gd name="connsiteY14" fmla="*/ 1104095 h 2899940"/>
              <a:gd name="connsiteX15" fmla="*/ 1985609 w 2453760"/>
              <a:gd name="connsiteY15" fmla="*/ 1431220 h 2899940"/>
              <a:gd name="connsiteX16" fmla="*/ 1977532 w 2453760"/>
              <a:gd name="connsiteY16" fmla="*/ 2209374 h 2899940"/>
              <a:gd name="connsiteX17" fmla="*/ 1861021 w 2453760"/>
              <a:gd name="connsiteY17" fmla="*/ 2581766 h 2899940"/>
              <a:gd name="connsiteX18" fmla="*/ 1786956 w 2453760"/>
              <a:gd name="connsiteY18" fmla="*/ 2898832 h 2899940"/>
              <a:gd name="connsiteX19" fmla="*/ 2453760 w 2453760"/>
              <a:gd name="connsiteY19" fmla="*/ 2897922 h 2899940"/>
              <a:gd name="connsiteX0" fmla="*/ 357493 w 2255587"/>
              <a:gd name="connsiteY0" fmla="*/ 2899940 h 2899940"/>
              <a:gd name="connsiteX1" fmla="*/ 655081 w 2255587"/>
              <a:gd name="connsiteY1" fmla="*/ 2896623 h 2899940"/>
              <a:gd name="connsiteX2" fmla="*/ 654319 w 2255587"/>
              <a:gd name="connsiteY2" fmla="*/ 2651182 h 2899940"/>
              <a:gd name="connsiteX3" fmla="*/ 63769 w 2255587"/>
              <a:gd name="connsiteY3" fmla="*/ 1584382 h 2899940"/>
              <a:gd name="connsiteX4" fmla="*/ 260745 w 2255587"/>
              <a:gd name="connsiteY4" fmla="*/ 1415903 h 2899940"/>
              <a:gd name="connsiteX5" fmla="*/ 682894 w 2255587"/>
              <a:gd name="connsiteY5" fmla="*/ 1898707 h 2899940"/>
              <a:gd name="connsiteX6" fmla="*/ 625744 w 2255587"/>
              <a:gd name="connsiteY6" fmla="*/ 431857 h 2899940"/>
              <a:gd name="connsiteX7" fmla="*/ 765498 w 2255587"/>
              <a:gd name="connsiteY7" fmla="*/ 0 h 2899940"/>
              <a:gd name="connsiteX8" fmla="*/ 901969 w 2255587"/>
              <a:gd name="connsiteY8" fmla="*/ 441382 h 2899940"/>
              <a:gd name="connsiteX9" fmla="*/ 968644 w 2255587"/>
              <a:gd name="connsiteY9" fmla="*/ 1412932 h 2899940"/>
              <a:gd name="connsiteX10" fmla="*/ 1155103 w 2255587"/>
              <a:gd name="connsiteY10" fmla="*/ 987050 h 2899940"/>
              <a:gd name="connsiteX11" fmla="*/ 1323964 w 2255587"/>
              <a:gd name="connsiteY11" fmla="*/ 1416589 h 2899940"/>
              <a:gd name="connsiteX12" fmla="*/ 1509892 w 2255587"/>
              <a:gd name="connsiteY12" fmla="*/ 1027285 h 2899940"/>
              <a:gd name="connsiteX13" fmla="*/ 1685229 w 2255587"/>
              <a:gd name="connsiteY13" fmla="*/ 1442193 h 2899940"/>
              <a:gd name="connsiteX14" fmla="*/ 1839075 w 2255587"/>
              <a:gd name="connsiteY14" fmla="*/ 1104095 h 2899940"/>
              <a:gd name="connsiteX15" fmla="*/ 1985609 w 2255587"/>
              <a:gd name="connsiteY15" fmla="*/ 1431220 h 2899940"/>
              <a:gd name="connsiteX16" fmla="*/ 1977532 w 2255587"/>
              <a:gd name="connsiteY16" fmla="*/ 2209374 h 2899940"/>
              <a:gd name="connsiteX17" fmla="*/ 1861021 w 2255587"/>
              <a:gd name="connsiteY17" fmla="*/ 2581766 h 2899940"/>
              <a:gd name="connsiteX18" fmla="*/ 1786956 w 2255587"/>
              <a:gd name="connsiteY18" fmla="*/ 2898832 h 2899940"/>
              <a:gd name="connsiteX19" fmla="*/ 2255587 w 2255587"/>
              <a:gd name="connsiteY19" fmla="*/ 2897922 h 2899940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504294"/>
              <a:gd name="connsiteY0" fmla="*/ 2926720 h 2926720"/>
              <a:gd name="connsiteX1" fmla="*/ 5043045 w 6504294"/>
              <a:gd name="connsiteY1" fmla="*/ 2896623 h 2926720"/>
              <a:gd name="connsiteX2" fmla="*/ 4903026 w 6504294"/>
              <a:gd name="connsiteY2" fmla="*/ 2651182 h 2926720"/>
              <a:gd name="connsiteX3" fmla="*/ 4312476 w 6504294"/>
              <a:gd name="connsiteY3" fmla="*/ 1584382 h 2926720"/>
              <a:gd name="connsiteX4" fmla="*/ 4509452 w 6504294"/>
              <a:gd name="connsiteY4" fmla="*/ 1415903 h 2926720"/>
              <a:gd name="connsiteX5" fmla="*/ 4931601 w 6504294"/>
              <a:gd name="connsiteY5" fmla="*/ 1898707 h 2926720"/>
              <a:gd name="connsiteX6" fmla="*/ 4874451 w 6504294"/>
              <a:gd name="connsiteY6" fmla="*/ 431857 h 2926720"/>
              <a:gd name="connsiteX7" fmla="*/ 5014205 w 6504294"/>
              <a:gd name="connsiteY7" fmla="*/ 0 h 2926720"/>
              <a:gd name="connsiteX8" fmla="*/ 5150676 w 6504294"/>
              <a:gd name="connsiteY8" fmla="*/ 441382 h 2926720"/>
              <a:gd name="connsiteX9" fmla="*/ 5217351 w 6504294"/>
              <a:gd name="connsiteY9" fmla="*/ 1412932 h 2926720"/>
              <a:gd name="connsiteX10" fmla="*/ 5403810 w 6504294"/>
              <a:gd name="connsiteY10" fmla="*/ 987050 h 2926720"/>
              <a:gd name="connsiteX11" fmla="*/ 5572671 w 6504294"/>
              <a:gd name="connsiteY11" fmla="*/ 1416589 h 2926720"/>
              <a:gd name="connsiteX12" fmla="*/ 5758599 w 6504294"/>
              <a:gd name="connsiteY12" fmla="*/ 1027285 h 2926720"/>
              <a:gd name="connsiteX13" fmla="*/ 5933936 w 6504294"/>
              <a:gd name="connsiteY13" fmla="*/ 1442193 h 2926720"/>
              <a:gd name="connsiteX14" fmla="*/ 6087782 w 6504294"/>
              <a:gd name="connsiteY14" fmla="*/ 1104095 h 2926720"/>
              <a:gd name="connsiteX15" fmla="*/ 6234316 w 6504294"/>
              <a:gd name="connsiteY15" fmla="*/ 1431220 h 2926720"/>
              <a:gd name="connsiteX16" fmla="*/ 6226239 w 6504294"/>
              <a:gd name="connsiteY16" fmla="*/ 2209374 h 2926720"/>
              <a:gd name="connsiteX17" fmla="*/ 6109728 w 6504294"/>
              <a:gd name="connsiteY17" fmla="*/ 2581766 h 2926720"/>
              <a:gd name="connsiteX18" fmla="*/ 6035663 w 6504294"/>
              <a:gd name="connsiteY18" fmla="*/ 2898832 h 2926720"/>
              <a:gd name="connsiteX19" fmla="*/ 6504294 w 6504294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896623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917545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56993 w 6691756"/>
              <a:gd name="connsiteY1" fmla="*/ 2910571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898832 h 2927671"/>
              <a:gd name="connsiteX19" fmla="*/ 6691756 w 6691756"/>
              <a:gd name="connsiteY19" fmla="*/ 2897922 h 2927671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912780 h 2927671"/>
              <a:gd name="connsiteX19" fmla="*/ 6691756 w 6691756"/>
              <a:gd name="connsiteY19" fmla="*/ 2897922 h 2927671"/>
              <a:gd name="connsiteX0" fmla="*/ 0 w 6698730"/>
              <a:gd name="connsiteY0" fmla="*/ 2926720 h 2927671"/>
              <a:gd name="connsiteX1" fmla="*/ 5056993 w 6698730"/>
              <a:gd name="connsiteY1" fmla="*/ 2924519 h 2927671"/>
              <a:gd name="connsiteX2" fmla="*/ 4903026 w 6698730"/>
              <a:gd name="connsiteY2" fmla="*/ 2651182 h 2927671"/>
              <a:gd name="connsiteX3" fmla="*/ 4312476 w 6698730"/>
              <a:gd name="connsiteY3" fmla="*/ 1584382 h 2927671"/>
              <a:gd name="connsiteX4" fmla="*/ 4509452 w 6698730"/>
              <a:gd name="connsiteY4" fmla="*/ 1415903 h 2927671"/>
              <a:gd name="connsiteX5" fmla="*/ 4931601 w 6698730"/>
              <a:gd name="connsiteY5" fmla="*/ 1898707 h 2927671"/>
              <a:gd name="connsiteX6" fmla="*/ 4874451 w 6698730"/>
              <a:gd name="connsiteY6" fmla="*/ 431857 h 2927671"/>
              <a:gd name="connsiteX7" fmla="*/ 5014205 w 6698730"/>
              <a:gd name="connsiteY7" fmla="*/ 0 h 2927671"/>
              <a:gd name="connsiteX8" fmla="*/ 5150676 w 6698730"/>
              <a:gd name="connsiteY8" fmla="*/ 441382 h 2927671"/>
              <a:gd name="connsiteX9" fmla="*/ 5217351 w 6698730"/>
              <a:gd name="connsiteY9" fmla="*/ 1412932 h 2927671"/>
              <a:gd name="connsiteX10" fmla="*/ 5403810 w 6698730"/>
              <a:gd name="connsiteY10" fmla="*/ 987050 h 2927671"/>
              <a:gd name="connsiteX11" fmla="*/ 5572671 w 6698730"/>
              <a:gd name="connsiteY11" fmla="*/ 1416589 h 2927671"/>
              <a:gd name="connsiteX12" fmla="*/ 5758599 w 6698730"/>
              <a:gd name="connsiteY12" fmla="*/ 1027285 h 2927671"/>
              <a:gd name="connsiteX13" fmla="*/ 5933936 w 6698730"/>
              <a:gd name="connsiteY13" fmla="*/ 1442193 h 2927671"/>
              <a:gd name="connsiteX14" fmla="*/ 6087782 w 6698730"/>
              <a:gd name="connsiteY14" fmla="*/ 1104095 h 2927671"/>
              <a:gd name="connsiteX15" fmla="*/ 6234316 w 6698730"/>
              <a:gd name="connsiteY15" fmla="*/ 1431220 h 2927671"/>
              <a:gd name="connsiteX16" fmla="*/ 6226239 w 6698730"/>
              <a:gd name="connsiteY16" fmla="*/ 2209374 h 2927671"/>
              <a:gd name="connsiteX17" fmla="*/ 6109728 w 6698730"/>
              <a:gd name="connsiteY17" fmla="*/ 2581766 h 2927671"/>
              <a:gd name="connsiteX18" fmla="*/ 6035663 w 6698730"/>
              <a:gd name="connsiteY18" fmla="*/ 2912780 h 2927671"/>
              <a:gd name="connsiteX19" fmla="*/ 6698730 w 6698730"/>
              <a:gd name="connsiteY19" fmla="*/ 2918844 h 2927671"/>
              <a:gd name="connsiteX0" fmla="*/ 0 w 6698730"/>
              <a:gd name="connsiteY0" fmla="*/ 2926720 h 2940676"/>
              <a:gd name="connsiteX1" fmla="*/ 5056993 w 6698730"/>
              <a:gd name="connsiteY1" fmla="*/ 2924519 h 2940676"/>
              <a:gd name="connsiteX2" fmla="*/ 4903026 w 6698730"/>
              <a:gd name="connsiteY2" fmla="*/ 2651182 h 2940676"/>
              <a:gd name="connsiteX3" fmla="*/ 4312476 w 6698730"/>
              <a:gd name="connsiteY3" fmla="*/ 1584382 h 2940676"/>
              <a:gd name="connsiteX4" fmla="*/ 4509452 w 6698730"/>
              <a:gd name="connsiteY4" fmla="*/ 1415903 h 2940676"/>
              <a:gd name="connsiteX5" fmla="*/ 4931601 w 6698730"/>
              <a:gd name="connsiteY5" fmla="*/ 1898707 h 2940676"/>
              <a:gd name="connsiteX6" fmla="*/ 4874451 w 6698730"/>
              <a:gd name="connsiteY6" fmla="*/ 431857 h 2940676"/>
              <a:gd name="connsiteX7" fmla="*/ 5014205 w 6698730"/>
              <a:gd name="connsiteY7" fmla="*/ 0 h 2940676"/>
              <a:gd name="connsiteX8" fmla="*/ 5150676 w 6698730"/>
              <a:gd name="connsiteY8" fmla="*/ 441382 h 2940676"/>
              <a:gd name="connsiteX9" fmla="*/ 5217351 w 6698730"/>
              <a:gd name="connsiteY9" fmla="*/ 1412932 h 2940676"/>
              <a:gd name="connsiteX10" fmla="*/ 5403810 w 6698730"/>
              <a:gd name="connsiteY10" fmla="*/ 987050 h 2940676"/>
              <a:gd name="connsiteX11" fmla="*/ 5572671 w 6698730"/>
              <a:gd name="connsiteY11" fmla="*/ 1416589 h 2940676"/>
              <a:gd name="connsiteX12" fmla="*/ 5758599 w 6698730"/>
              <a:gd name="connsiteY12" fmla="*/ 1027285 h 2940676"/>
              <a:gd name="connsiteX13" fmla="*/ 5933936 w 6698730"/>
              <a:gd name="connsiteY13" fmla="*/ 1442193 h 2940676"/>
              <a:gd name="connsiteX14" fmla="*/ 6087782 w 6698730"/>
              <a:gd name="connsiteY14" fmla="*/ 1104095 h 2940676"/>
              <a:gd name="connsiteX15" fmla="*/ 6234316 w 6698730"/>
              <a:gd name="connsiteY15" fmla="*/ 1431220 h 2940676"/>
              <a:gd name="connsiteX16" fmla="*/ 6226239 w 6698730"/>
              <a:gd name="connsiteY16" fmla="*/ 2209374 h 2940676"/>
              <a:gd name="connsiteX17" fmla="*/ 6109728 w 6698730"/>
              <a:gd name="connsiteY17" fmla="*/ 2581766 h 2940676"/>
              <a:gd name="connsiteX18" fmla="*/ 6042637 w 6698730"/>
              <a:gd name="connsiteY18" fmla="*/ 2940676 h 2940676"/>
              <a:gd name="connsiteX19" fmla="*/ 6698730 w 6698730"/>
              <a:gd name="connsiteY19" fmla="*/ 2918844 h 2940676"/>
              <a:gd name="connsiteX0" fmla="*/ 0 w 6705704"/>
              <a:gd name="connsiteY0" fmla="*/ 2926720 h 2940676"/>
              <a:gd name="connsiteX1" fmla="*/ 5056993 w 6705704"/>
              <a:gd name="connsiteY1" fmla="*/ 2924519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6705704"/>
              <a:gd name="connsiteY0" fmla="*/ 2926720 h 2940676"/>
              <a:gd name="connsiteX1" fmla="*/ 5050019 w 6705704"/>
              <a:gd name="connsiteY1" fmla="*/ 2931493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7031072"/>
              <a:gd name="connsiteY0" fmla="*/ 2926720 h 2940676"/>
              <a:gd name="connsiteX1" fmla="*/ 5050019 w 7031072"/>
              <a:gd name="connsiteY1" fmla="*/ 2931493 h 2940676"/>
              <a:gd name="connsiteX2" fmla="*/ 4903026 w 7031072"/>
              <a:gd name="connsiteY2" fmla="*/ 2651182 h 2940676"/>
              <a:gd name="connsiteX3" fmla="*/ 4312476 w 7031072"/>
              <a:gd name="connsiteY3" fmla="*/ 1584382 h 2940676"/>
              <a:gd name="connsiteX4" fmla="*/ 4509452 w 7031072"/>
              <a:gd name="connsiteY4" fmla="*/ 1415903 h 2940676"/>
              <a:gd name="connsiteX5" fmla="*/ 4931601 w 7031072"/>
              <a:gd name="connsiteY5" fmla="*/ 1898707 h 2940676"/>
              <a:gd name="connsiteX6" fmla="*/ 4874451 w 7031072"/>
              <a:gd name="connsiteY6" fmla="*/ 431857 h 2940676"/>
              <a:gd name="connsiteX7" fmla="*/ 5014205 w 7031072"/>
              <a:gd name="connsiteY7" fmla="*/ 0 h 2940676"/>
              <a:gd name="connsiteX8" fmla="*/ 5150676 w 7031072"/>
              <a:gd name="connsiteY8" fmla="*/ 441382 h 2940676"/>
              <a:gd name="connsiteX9" fmla="*/ 5217351 w 7031072"/>
              <a:gd name="connsiteY9" fmla="*/ 1412932 h 2940676"/>
              <a:gd name="connsiteX10" fmla="*/ 5403810 w 7031072"/>
              <a:gd name="connsiteY10" fmla="*/ 987050 h 2940676"/>
              <a:gd name="connsiteX11" fmla="*/ 5572671 w 7031072"/>
              <a:gd name="connsiteY11" fmla="*/ 1416589 h 2940676"/>
              <a:gd name="connsiteX12" fmla="*/ 5758599 w 7031072"/>
              <a:gd name="connsiteY12" fmla="*/ 1027285 h 2940676"/>
              <a:gd name="connsiteX13" fmla="*/ 5933936 w 7031072"/>
              <a:gd name="connsiteY13" fmla="*/ 1442193 h 2940676"/>
              <a:gd name="connsiteX14" fmla="*/ 6087782 w 7031072"/>
              <a:gd name="connsiteY14" fmla="*/ 1104095 h 2940676"/>
              <a:gd name="connsiteX15" fmla="*/ 6234316 w 7031072"/>
              <a:gd name="connsiteY15" fmla="*/ 1431220 h 2940676"/>
              <a:gd name="connsiteX16" fmla="*/ 6226239 w 7031072"/>
              <a:gd name="connsiteY16" fmla="*/ 2209374 h 2940676"/>
              <a:gd name="connsiteX17" fmla="*/ 6109728 w 7031072"/>
              <a:gd name="connsiteY17" fmla="*/ 2581766 h 2940676"/>
              <a:gd name="connsiteX18" fmla="*/ 6042637 w 7031072"/>
              <a:gd name="connsiteY18" fmla="*/ 2940676 h 2940676"/>
              <a:gd name="connsiteX19" fmla="*/ 7031072 w 7031072"/>
              <a:gd name="connsiteY19" fmla="*/ 2939766 h 2940676"/>
              <a:gd name="connsiteX0" fmla="*/ 0 w 8920705"/>
              <a:gd name="connsiteY0" fmla="*/ 2914206 h 2940676"/>
              <a:gd name="connsiteX1" fmla="*/ 6939652 w 8920705"/>
              <a:gd name="connsiteY1" fmla="*/ 2931493 h 2940676"/>
              <a:gd name="connsiteX2" fmla="*/ 6792659 w 8920705"/>
              <a:gd name="connsiteY2" fmla="*/ 2651182 h 2940676"/>
              <a:gd name="connsiteX3" fmla="*/ 6202109 w 8920705"/>
              <a:gd name="connsiteY3" fmla="*/ 1584382 h 2940676"/>
              <a:gd name="connsiteX4" fmla="*/ 6399085 w 8920705"/>
              <a:gd name="connsiteY4" fmla="*/ 1415903 h 2940676"/>
              <a:gd name="connsiteX5" fmla="*/ 6821234 w 8920705"/>
              <a:gd name="connsiteY5" fmla="*/ 1898707 h 2940676"/>
              <a:gd name="connsiteX6" fmla="*/ 6764084 w 8920705"/>
              <a:gd name="connsiteY6" fmla="*/ 431857 h 2940676"/>
              <a:gd name="connsiteX7" fmla="*/ 6903838 w 8920705"/>
              <a:gd name="connsiteY7" fmla="*/ 0 h 2940676"/>
              <a:gd name="connsiteX8" fmla="*/ 7040309 w 8920705"/>
              <a:gd name="connsiteY8" fmla="*/ 441382 h 2940676"/>
              <a:gd name="connsiteX9" fmla="*/ 7106984 w 8920705"/>
              <a:gd name="connsiteY9" fmla="*/ 1412932 h 2940676"/>
              <a:gd name="connsiteX10" fmla="*/ 7293443 w 8920705"/>
              <a:gd name="connsiteY10" fmla="*/ 987050 h 2940676"/>
              <a:gd name="connsiteX11" fmla="*/ 7462304 w 8920705"/>
              <a:gd name="connsiteY11" fmla="*/ 1416589 h 2940676"/>
              <a:gd name="connsiteX12" fmla="*/ 7648232 w 8920705"/>
              <a:gd name="connsiteY12" fmla="*/ 1027285 h 2940676"/>
              <a:gd name="connsiteX13" fmla="*/ 7823569 w 8920705"/>
              <a:gd name="connsiteY13" fmla="*/ 1442193 h 2940676"/>
              <a:gd name="connsiteX14" fmla="*/ 7977415 w 8920705"/>
              <a:gd name="connsiteY14" fmla="*/ 1104095 h 2940676"/>
              <a:gd name="connsiteX15" fmla="*/ 8123949 w 8920705"/>
              <a:gd name="connsiteY15" fmla="*/ 1431220 h 2940676"/>
              <a:gd name="connsiteX16" fmla="*/ 8115872 w 8920705"/>
              <a:gd name="connsiteY16" fmla="*/ 2209374 h 2940676"/>
              <a:gd name="connsiteX17" fmla="*/ 7999361 w 8920705"/>
              <a:gd name="connsiteY17" fmla="*/ 2581766 h 2940676"/>
              <a:gd name="connsiteX18" fmla="*/ 7932270 w 8920705"/>
              <a:gd name="connsiteY18" fmla="*/ 2940676 h 2940676"/>
              <a:gd name="connsiteX19" fmla="*/ 8920705 w 8920705"/>
              <a:gd name="connsiteY19" fmla="*/ 2939766 h 2940676"/>
              <a:gd name="connsiteX0" fmla="*/ 0 w 8920705"/>
              <a:gd name="connsiteY0" fmla="*/ 2914286 h 2940756"/>
              <a:gd name="connsiteX1" fmla="*/ 6939652 w 8920705"/>
              <a:gd name="connsiteY1" fmla="*/ 2931573 h 2940756"/>
              <a:gd name="connsiteX2" fmla="*/ 6792659 w 8920705"/>
              <a:gd name="connsiteY2" fmla="*/ 2651262 h 2940756"/>
              <a:gd name="connsiteX3" fmla="*/ 6202109 w 8920705"/>
              <a:gd name="connsiteY3" fmla="*/ 1584462 h 2940756"/>
              <a:gd name="connsiteX4" fmla="*/ 6399085 w 8920705"/>
              <a:gd name="connsiteY4" fmla="*/ 1415983 h 2940756"/>
              <a:gd name="connsiteX5" fmla="*/ 6821234 w 8920705"/>
              <a:gd name="connsiteY5" fmla="*/ 1898787 h 2940756"/>
              <a:gd name="connsiteX6" fmla="*/ 6764084 w 8920705"/>
              <a:gd name="connsiteY6" fmla="*/ 431937 h 2940756"/>
              <a:gd name="connsiteX7" fmla="*/ 6903838 w 8920705"/>
              <a:gd name="connsiteY7" fmla="*/ 80 h 2940756"/>
              <a:gd name="connsiteX8" fmla="*/ 7040309 w 8920705"/>
              <a:gd name="connsiteY8" fmla="*/ 441462 h 2940756"/>
              <a:gd name="connsiteX9" fmla="*/ 7106984 w 8920705"/>
              <a:gd name="connsiteY9" fmla="*/ 1413012 h 2940756"/>
              <a:gd name="connsiteX10" fmla="*/ 7293443 w 8920705"/>
              <a:gd name="connsiteY10" fmla="*/ 987130 h 2940756"/>
              <a:gd name="connsiteX11" fmla="*/ 7462304 w 8920705"/>
              <a:gd name="connsiteY11" fmla="*/ 1416669 h 2940756"/>
              <a:gd name="connsiteX12" fmla="*/ 7648232 w 8920705"/>
              <a:gd name="connsiteY12" fmla="*/ 1027365 h 2940756"/>
              <a:gd name="connsiteX13" fmla="*/ 7823569 w 8920705"/>
              <a:gd name="connsiteY13" fmla="*/ 1442273 h 2940756"/>
              <a:gd name="connsiteX14" fmla="*/ 7977415 w 8920705"/>
              <a:gd name="connsiteY14" fmla="*/ 1104175 h 2940756"/>
              <a:gd name="connsiteX15" fmla="*/ 8123949 w 8920705"/>
              <a:gd name="connsiteY15" fmla="*/ 1431300 h 2940756"/>
              <a:gd name="connsiteX16" fmla="*/ 8115872 w 8920705"/>
              <a:gd name="connsiteY16" fmla="*/ 2209454 h 2940756"/>
              <a:gd name="connsiteX17" fmla="*/ 7999361 w 8920705"/>
              <a:gd name="connsiteY17" fmla="*/ 2581846 h 2940756"/>
              <a:gd name="connsiteX18" fmla="*/ 7932270 w 8920705"/>
              <a:gd name="connsiteY18" fmla="*/ 2940756 h 2940756"/>
              <a:gd name="connsiteX19" fmla="*/ 8920705 w 8920705"/>
              <a:gd name="connsiteY19" fmla="*/ 2939846 h 2940756"/>
              <a:gd name="connsiteX0" fmla="*/ 0 w 8920705"/>
              <a:gd name="connsiteY0" fmla="*/ 2914404 h 2940874"/>
              <a:gd name="connsiteX1" fmla="*/ 6939652 w 8920705"/>
              <a:gd name="connsiteY1" fmla="*/ 2931691 h 2940874"/>
              <a:gd name="connsiteX2" fmla="*/ 6792659 w 8920705"/>
              <a:gd name="connsiteY2" fmla="*/ 2651380 h 2940874"/>
              <a:gd name="connsiteX3" fmla="*/ 6202109 w 8920705"/>
              <a:gd name="connsiteY3" fmla="*/ 1584580 h 2940874"/>
              <a:gd name="connsiteX4" fmla="*/ 6399085 w 8920705"/>
              <a:gd name="connsiteY4" fmla="*/ 1416101 h 2940874"/>
              <a:gd name="connsiteX5" fmla="*/ 6821234 w 8920705"/>
              <a:gd name="connsiteY5" fmla="*/ 1898905 h 2940874"/>
              <a:gd name="connsiteX6" fmla="*/ 6764084 w 8920705"/>
              <a:gd name="connsiteY6" fmla="*/ 432055 h 2940874"/>
              <a:gd name="connsiteX7" fmla="*/ 6903838 w 8920705"/>
              <a:gd name="connsiteY7" fmla="*/ 198 h 2940874"/>
              <a:gd name="connsiteX8" fmla="*/ 7040309 w 8920705"/>
              <a:gd name="connsiteY8" fmla="*/ 441580 h 2940874"/>
              <a:gd name="connsiteX9" fmla="*/ 7106984 w 8920705"/>
              <a:gd name="connsiteY9" fmla="*/ 1413130 h 2940874"/>
              <a:gd name="connsiteX10" fmla="*/ 7293443 w 8920705"/>
              <a:gd name="connsiteY10" fmla="*/ 987248 h 2940874"/>
              <a:gd name="connsiteX11" fmla="*/ 7462304 w 8920705"/>
              <a:gd name="connsiteY11" fmla="*/ 1416787 h 2940874"/>
              <a:gd name="connsiteX12" fmla="*/ 7648232 w 8920705"/>
              <a:gd name="connsiteY12" fmla="*/ 1027483 h 2940874"/>
              <a:gd name="connsiteX13" fmla="*/ 7823569 w 8920705"/>
              <a:gd name="connsiteY13" fmla="*/ 1442391 h 2940874"/>
              <a:gd name="connsiteX14" fmla="*/ 7977415 w 8920705"/>
              <a:gd name="connsiteY14" fmla="*/ 1104293 h 2940874"/>
              <a:gd name="connsiteX15" fmla="*/ 8123949 w 8920705"/>
              <a:gd name="connsiteY15" fmla="*/ 1431418 h 2940874"/>
              <a:gd name="connsiteX16" fmla="*/ 8115872 w 8920705"/>
              <a:gd name="connsiteY16" fmla="*/ 2209572 h 2940874"/>
              <a:gd name="connsiteX17" fmla="*/ 7999361 w 8920705"/>
              <a:gd name="connsiteY17" fmla="*/ 2581964 h 2940874"/>
              <a:gd name="connsiteX18" fmla="*/ 7932270 w 8920705"/>
              <a:gd name="connsiteY18" fmla="*/ 2940874 h 2940874"/>
              <a:gd name="connsiteX19" fmla="*/ 8920705 w 8920705"/>
              <a:gd name="connsiteY19" fmla="*/ 2939964 h 2940874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688010 h 2714480"/>
              <a:gd name="connsiteX1" fmla="*/ 6939652 w 8920705"/>
              <a:gd name="connsiteY1" fmla="*/ 2705297 h 2714480"/>
              <a:gd name="connsiteX2" fmla="*/ 6792659 w 8920705"/>
              <a:gd name="connsiteY2" fmla="*/ 2424986 h 2714480"/>
              <a:gd name="connsiteX3" fmla="*/ 6202109 w 8920705"/>
              <a:gd name="connsiteY3" fmla="*/ 1358186 h 2714480"/>
              <a:gd name="connsiteX4" fmla="*/ 6399085 w 8920705"/>
              <a:gd name="connsiteY4" fmla="*/ 1189707 h 2714480"/>
              <a:gd name="connsiteX5" fmla="*/ 6821234 w 8920705"/>
              <a:gd name="connsiteY5" fmla="*/ 1672511 h 2714480"/>
              <a:gd name="connsiteX6" fmla="*/ 6764084 w 8920705"/>
              <a:gd name="connsiteY6" fmla="*/ 205661 h 2714480"/>
              <a:gd name="connsiteX7" fmla="*/ 6922967 w 8920705"/>
              <a:gd name="connsiteY7" fmla="*/ 3349 h 2714480"/>
              <a:gd name="connsiteX8" fmla="*/ 7040309 w 8920705"/>
              <a:gd name="connsiteY8" fmla="*/ 215186 h 2714480"/>
              <a:gd name="connsiteX9" fmla="*/ 7106984 w 8920705"/>
              <a:gd name="connsiteY9" fmla="*/ 1186736 h 2714480"/>
              <a:gd name="connsiteX10" fmla="*/ 7293443 w 8920705"/>
              <a:gd name="connsiteY10" fmla="*/ 760854 h 2714480"/>
              <a:gd name="connsiteX11" fmla="*/ 7462304 w 8920705"/>
              <a:gd name="connsiteY11" fmla="*/ 1190393 h 2714480"/>
              <a:gd name="connsiteX12" fmla="*/ 7648232 w 8920705"/>
              <a:gd name="connsiteY12" fmla="*/ 801089 h 2714480"/>
              <a:gd name="connsiteX13" fmla="*/ 7823569 w 8920705"/>
              <a:gd name="connsiteY13" fmla="*/ 1215997 h 2714480"/>
              <a:gd name="connsiteX14" fmla="*/ 7977415 w 8920705"/>
              <a:gd name="connsiteY14" fmla="*/ 877899 h 2714480"/>
              <a:gd name="connsiteX15" fmla="*/ 8123949 w 8920705"/>
              <a:gd name="connsiteY15" fmla="*/ 1205024 h 2714480"/>
              <a:gd name="connsiteX16" fmla="*/ 8115872 w 8920705"/>
              <a:gd name="connsiteY16" fmla="*/ 1983178 h 2714480"/>
              <a:gd name="connsiteX17" fmla="*/ 7999361 w 8920705"/>
              <a:gd name="connsiteY17" fmla="*/ 2355570 h 2714480"/>
              <a:gd name="connsiteX18" fmla="*/ 7932270 w 8920705"/>
              <a:gd name="connsiteY18" fmla="*/ 2714480 h 2714480"/>
              <a:gd name="connsiteX19" fmla="*/ 8920705 w 8920705"/>
              <a:gd name="connsiteY19" fmla="*/ 2713570 h 2714480"/>
              <a:gd name="connsiteX0" fmla="*/ 0 w 8920705"/>
              <a:gd name="connsiteY0" fmla="*/ 2690487 h 2716957"/>
              <a:gd name="connsiteX1" fmla="*/ 6939652 w 8920705"/>
              <a:gd name="connsiteY1" fmla="*/ 2707774 h 2716957"/>
              <a:gd name="connsiteX2" fmla="*/ 6792659 w 8920705"/>
              <a:gd name="connsiteY2" fmla="*/ 2427463 h 2716957"/>
              <a:gd name="connsiteX3" fmla="*/ 6202109 w 8920705"/>
              <a:gd name="connsiteY3" fmla="*/ 1360663 h 2716957"/>
              <a:gd name="connsiteX4" fmla="*/ 6399085 w 8920705"/>
              <a:gd name="connsiteY4" fmla="*/ 1192184 h 2716957"/>
              <a:gd name="connsiteX5" fmla="*/ 6821234 w 8920705"/>
              <a:gd name="connsiteY5" fmla="*/ 1674988 h 2716957"/>
              <a:gd name="connsiteX6" fmla="*/ 6764084 w 8920705"/>
              <a:gd name="connsiteY6" fmla="*/ 208138 h 2716957"/>
              <a:gd name="connsiteX7" fmla="*/ 6922967 w 8920705"/>
              <a:gd name="connsiteY7" fmla="*/ 5826 h 2716957"/>
              <a:gd name="connsiteX8" fmla="*/ 7040309 w 8920705"/>
              <a:gd name="connsiteY8" fmla="*/ 217663 h 2716957"/>
              <a:gd name="connsiteX9" fmla="*/ 7106984 w 8920705"/>
              <a:gd name="connsiteY9" fmla="*/ 1189213 h 2716957"/>
              <a:gd name="connsiteX10" fmla="*/ 7293443 w 8920705"/>
              <a:gd name="connsiteY10" fmla="*/ 763331 h 2716957"/>
              <a:gd name="connsiteX11" fmla="*/ 7462304 w 8920705"/>
              <a:gd name="connsiteY11" fmla="*/ 1192870 h 2716957"/>
              <a:gd name="connsiteX12" fmla="*/ 7648232 w 8920705"/>
              <a:gd name="connsiteY12" fmla="*/ 803566 h 2716957"/>
              <a:gd name="connsiteX13" fmla="*/ 7823569 w 8920705"/>
              <a:gd name="connsiteY13" fmla="*/ 1218474 h 2716957"/>
              <a:gd name="connsiteX14" fmla="*/ 7977415 w 8920705"/>
              <a:gd name="connsiteY14" fmla="*/ 880376 h 2716957"/>
              <a:gd name="connsiteX15" fmla="*/ 8123949 w 8920705"/>
              <a:gd name="connsiteY15" fmla="*/ 1207501 h 2716957"/>
              <a:gd name="connsiteX16" fmla="*/ 8115872 w 8920705"/>
              <a:gd name="connsiteY16" fmla="*/ 1985655 h 2716957"/>
              <a:gd name="connsiteX17" fmla="*/ 7999361 w 8920705"/>
              <a:gd name="connsiteY17" fmla="*/ 2358047 h 2716957"/>
              <a:gd name="connsiteX18" fmla="*/ 7932270 w 8920705"/>
              <a:gd name="connsiteY18" fmla="*/ 2716957 h 2716957"/>
              <a:gd name="connsiteX19" fmla="*/ 8920705 w 8920705"/>
              <a:gd name="connsiteY19" fmla="*/ 2716047 h 2716957"/>
              <a:gd name="connsiteX0" fmla="*/ 0 w 8920705"/>
              <a:gd name="connsiteY0" fmla="*/ 2687215 h 2713685"/>
              <a:gd name="connsiteX1" fmla="*/ 6939652 w 8920705"/>
              <a:gd name="connsiteY1" fmla="*/ 2704502 h 2713685"/>
              <a:gd name="connsiteX2" fmla="*/ 6792659 w 8920705"/>
              <a:gd name="connsiteY2" fmla="*/ 2424191 h 2713685"/>
              <a:gd name="connsiteX3" fmla="*/ 6202109 w 8920705"/>
              <a:gd name="connsiteY3" fmla="*/ 1357391 h 2713685"/>
              <a:gd name="connsiteX4" fmla="*/ 6399085 w 8920705"/>
              <a:gd name="connsiteY4" fmla="*/ 1188912 h 2713685"/>
              <a:gd name="connsiteX5" fmla="*/ 6821234 w 8920705"/>
              <a:gd name="connsiteY5" fmla="*/ 1671716 h 2713685"/>
              <a:gd name="connsiteX6" fmla="*/ 6764084 w 8920705"/>
              <a:gd name="connsiteY6" fmla="*/ 204866 h 2713685"/>
              <a:gd name="connsiteX7" fmla="*/ 6922967 w 8920705"/>
              <a:gd name="connsiteY7" fmla="*/ 2554 h 2713685"/>
              <a:gd name="connsiteX8" fmla="*/ 7040309 w 8920705"/>
              <a:gd name="connsiteY8" fmla="*/ 214391 h 2713685"/>
              <a:gd name="connsiteX9" fmla="*/ 7106984 w 8920705"/>
              <a:gd name="connsiteY9" fmla="*/ 1185941 h 2713685"/>
              <a:gd name="connsiteX10" fmla="*/ 7293443 w 8920705"/>
              <a:gd name="connsiteY10" fmla="*/ 760059 h 2713685"/>
              <a:gd name="connsiteX11" fmla="*/ 7462304 w 8920705"/>
              <a:gd name="connsiteY11" fmla="*/ 1189598 h 2713685"/>
              <a:gd name="connsiteX12" fmla="*/ 7648232 w 8920705"/>
              <a:gd name="connsiteY12" fmla="*/ 800294 h 2713685"/>
              <a:gd name="connsiteX13" fmla="*/ 7823569 w 8920705"/>
              <a:gd name="connsiteY13" fmla="*/ 1215202 h 2713685"/>
              <a:gd name="connsiteX14" fmla="*/ 7977415 w 8920705"/>
              <a:gd name="connsiteY14" fmla="*/ 877104 h 2713685"/>
              <a:gd name="connsiteX15" fmla="*/ 8123949 w 8920705"/>
              <a:gd name="connsiteY15" fmla="*/ 1204229 h 2713685"/>
              <a:gd name="connsiteX16" fmla="*/ 8115872 w 8920705"/>
              <a:gd name="connsiteY16" fmla="*/ 1982383 h 2713685"/>
              <a:gd name="connsiteX17" fmla="*/ 7999361 w 8920705"/>
              <a:gd name="connsiteY17" fmla="*/ 2354775 h 2713685"/>
              <a:gd name="connsiteX18" fmla="*/ 7932270 w 8920705"/>
              <a:gd name="connsiteY18" fmla="*/ 2713685 h 2713685"/>
              <a:gd name="connsiteX19" fmla="*/ 8920705 w 8920705"/>
              <a:gd name="connsiteY19" fmla="*/ 2712775 h 2713685"/>
              <a:gd name="connsiteX0" fmla="*/ 0 w 8920705"/>
              <a:gd name="connsiteY0" fmla="*/ 2685815 h 2712285"/>
              <a:gd name="connsiteX1" fmla="*/ 6939652 w 8920705"/>
              <a:gd name="connsiteY1" fmla="*/ 2703102 h 2712285"/>
              <a:gd name="connsiteX2" fmla="*/ 6792659 w 8920705"/>
              <a:gd name="connsiteY2" fmla="*/ 2422791 h 2712285"/>
              <a:gd name="connsiteX3" fmla="*/ 6202109 w 8920705"/>
              <a:gd name="connsiteY3" fmla="*/ 1355991 h 2712285"/>
              <a:gd name="connsiteX4" fmla="*/ 6399085 w 8920705"/>
              <a:gd name="connsiteY4" fmla="*/ 1187512 h 2712285"/>
              <a:gd name="connsiteX5" fmla="*/ 6821234 w 8920705"/>
              <a:gd name="connsiteY5" fmla="*/ 1670316 h 2712285"/>
              <a:gd name="connsiteX6" fmla="*/ 6764084 w 8920705"/>
              <a:gd name="connsiteY6" fmla="*/ 203466 h 2712285"/>
              <a:gd name="connsiteX7" fmla="*/ 6922967 w 8920705"/>
              <a:gd name="connsiteY7" fmla="*/ 1154 h 2712285"/>
              <a:gd name="connsiteX8" fmla="*/ 7040309 w 8920705"/>
              <a:gd name="connsiteY8" fmla="*/ 212991 h 2712285"/>
              <a:gd name="connsiteX9" fmla="*/ 7106984 w 8920705"/>
              <a:gd name="connsiteY9" fmla="*/ 1184541 h 2712285"/>
              <a:gd name="connsiteX10" fmla="*/ 7293443 w 8920705"/>
              <a:gd name="connsiteY10" fmla="*/ 758659 h 2712285"/>
              <a:gd name="connsiteX11" fmla="*/ 7462304 w 8920705"/>
              <a:gd name="connsiteY11" fmla="*/ 1188198 h 2712285"/>
              <a:gd name="connsiteX12" fmla="*/ 7648232 w 8920705"/>
              <a:gd name="connsiteY12" fmla="*/ 798894 h 2712285"/>
              <a:gd name="connsiteX13" fmla="*/ 7823569 w 8920705"/>
              <a:gd name="connsiteY13" fmla="*/ 1213802 h 2712285"/>
              <a:gd name="connsiteX14" fmla="*/ 7977415 w 8920705"/>
              <a:gd name="connsiteY14" fmla="*/ 875704 h 2712285"/>
              <a:gd name="connsiteX15" fmla="*/ 8123949 w 8920705"/>
              <a:gd name="connsiteY15" fmla="*/ 1202829 h 2712285"/>
              <a:gd name="connsiteX16" fmla="*/ 8115872 w 8920705"/>
              <a:gd name="connsiteY16" fmla="*/ 1980983 h 2712285"/>
              <a:gd name="connsiteX17" fmla="*/ 7999361 w 8920705"/>
              <a:gd name="connsiteY17" fmla="*/ 2353375 h 2712285"/>
              <a:gd name="connsiteX18" fmla="*/ 7932270 w 8920705"/>
              <a:gd name="connsiteY18" fmla="*/ 2712285 h 2712285"/>
              <a:gd name="connsiteX19" fmla="*/ 8920705 w 8920705"/>
              <a:gd name="connsiteY19" fmla="*/ 2711375 h 2712285"/>
              <a:gd name="connsiteX0" fmla="*/ 0 w 8920705"/>
              <a:gd name="connsiteY0" fmla="*/ 2685640 h 2712110"/>
              <a:gd name="connsiteX1" fmla="*/ 6939652 w 8920705"/>
              <a:gd name="connsiteY1" fmla="*/ 2702927 h 2712110"/>
              <a:gd name="connsiteX2" fmla="*/ 6792659 w 8920705"/>
              <a:gd name="connsiteY2" fmla="*/ 2422616 h 2712110"/>
              <a:gd name="connsiteX3" fmla="*/ 6202109 w 8920705"/>
              <a:gd name="connsiteY3" fmla="*/ 1355816 h 2712110"/>
              <a:gd name="connsiteX4" fmla="*/ 6399085 w 8920705"/>
              <a:gd name="connsiteY4" fmla="*/ 1187337 h 2712110"/>
              <a:gd name="connsiteX5" fmla="*/ 6821234 w 8920705"/>
              <a:gd name="connsiteY5" fmla="*/ 1670141 h 2712110"/>
              <a:gd name="connsiteX6" fmla="*/ 6764084 w 8920705"/>
              <a:gd name="connsiteY6" fmla="*/ 203291 h 2712110"/>
              <a:gd name="connsiteX7" fmla="*/ 6922967 w 8920705"/>
              <a:gd name="connsiteY7" fmla="*/ 979 h 2712110"/>
              <a:gd name="connsiteX8" fmla="*/ 7040309 w 8920705"/>
              <a:gd name="connsiteY8" fmla="*/ 238321 h 2712110"/>
              <a:gd name="connsiteX9" fmla="*/ 7106984 w 8920705"/>
              <a:gd name="connsiteY9" fmla="*/ 1184366 h 2712110"/>
              <a:gd name="connsiteX10" fmla="*/ 7293443 w 8920705"/>
              <a:gd name="connsiteY10" fmla="*/ 758484 h 2712110"/>
              <a:gd name="connsiteX11" fmla="*/ 7462304 w 8920705"/>
              <a:gd name="connsiteY11" fmla="*/ 1188023 h 2712110"/>
              <a:gd name="connsiteX12" fmla="*/ 7648232 w 8920705"/>
              <a:gd name="connsiteY12" fmla="*/ 798719 h 2712110"/>
              <a:gd name="connsiteX13" fmla="*/ 7823569 w 8920705"/>
              <a:gd name="connsiteY13" fmla="*/ 1213627 h 2712110"/>
              <a:gd name="connsiteX14" fmla="*/ 7977415 w 8920705"/>
              <a:gd name="connsiteY14" fmla="*/ 875529 h 2712110"/>
              <a:gd name="connsiteX15" fmla="*/ 8123949 w 8920705"/>
              <a:gd name="connsiteY15" fmla="*/ 1202654 h 2712110"/>
              <a:gd name="connsiteX16" fmla="*/ 8115872 w 8920705"/>
              <a:gd name="connsiteY16" fmla="*/ 1980808 h 2712110"/>
              <a:gd name="connsiteX17" fmla="*/ 7999361 w 8920705"/>
              <a:gd name="connsiteY17" fmla="*/ 2353200 h 2712110"/>
              <a:gd name="connsiteX18" fmla="*/ 7932270 w 8920705"/>
              <a:gd name="connsiteY18" fmla="*/ 2712110 h 2712110"/>
              <a:gd name="connsiteX19" fmla="*/ 8920705 w 8920705"/>
              <a:gd name="connsiteY19" fmla="*/ 2711200 h 2712110"/>
              <a:gd name="connsiteX0" fmla="*/ 0 w 8920705"/>
              <a:gd name="connsiteY0" fmla="*/ 2685512 h 2711982"/>
              <a:gd name="connsiteX1" fmla="*/ 6939652 w 8920705"/>
              <a:gd name="connsiteY1" fmla="*/ 2702799 h 2711982"/>
              <a:gd name="connsiteX2" fmla="*/ 6792659 w 8920705"/>
              <a:gd name="connsiteY2" fmla="*/ 2422488 h 2711982"/>
              <a:gd name="connsiteX3" fmla="*/ 6202109 w 8920705"/>
              <a:gd name="connsiteY3" fmla="*/ 1355688 h 2711982"/>
              <a:gd name="connsiteX4" fmla="*/ 6399085 w 8920705"/>
              <a:gd name="connsiteY4" fmla="*/ 1187209 h 2711982"/>
              <a:gd name="connsiteX5" fmla="*/ 6821234 w 8920705"/>
              <a:gd name="connsiteY5" fmla="*/ 1670013 h 2711982"/>
              <a:gd name="connsiteX6" fmla="*/ 6764084 w 8920705"/>
              <a:gd name="connsiteY6" fmla="*/ 203163 h 2711982"/>
              <a:gd name="connsiteX7" fmla="*/ 6922967 w 8920705"/>
              <a:gd name="connsiteY7" fmla="*/ 851 h 2711982"/>
              <a:gd name="connsiteX8" fmla="*/ 7040309 w 8920705"/>
              <a:gd name="connsiteY8" fmla="*/ 238193 h 2711982"/>
              <a:gd name="connsiteX9" fmla="*/ 7106984 w 8920705"/>
              <a:gd name="connsiteY9" fmla="*/ 1184238 h 2711982"/>
              <a:gd name="connsiteX10" fmla="*/ 7293443 w 8920705"/>
              <a:gd name="connsiteY10" fmla="*/ 758356 h 2711982"/>
              <a:gd name="connsiteX11" fmla="*/ 7462304 w 8920705"/>
              <a:gd name="connsiteY11" fmla="*/ 1187895 h 2711982"/>
              <a:gd name="connsiteX12" fmla="*/ 7648232 w 8920705"/>
              <a:gd name="connsiteY12" fmla="*/ 798591 h 2711982"/>
              <a:gd name="connsiteX13" fmla="*/ 7823569 w 8920705"/>
              <a:gd name="connsiteY13" fmla="*/ 1213499 h 2711982"/>
              <a:gd name="connsiteX14" fmla="*/ 7977415 w 8920705"/>
              <a:gd name="connsiteY14" fmla="*/ 875401 h 2711982"/>
              <a:gd name="connsiteX15" fmla="*/ 8123949 w 8920705"/>
              <a:gd name="connsiteY15" fmla="*/ 1202526 h 2711982"/>
              <a:gd name="connsiteX16" fmla="*/ 8115872 w 8920705"/>
              <a:gd name="connsiteY16" fmla="*/ 1980680 h 2711982"/>
              <a:gd name="connsiteX17" fmla="*/ 7999361 w 8920705"/>
              <a:gd name="connsiteY17" fmla="*/ 2353072 h 2711982"/>
              <a:gd name="connsiteX18" fmla="*/ 7932270 w 8920705"/>
              <a:gd name="connsiteY18" fmla="*/ 2711982 h 2711982"/>
              <a:gd name="connsiteX19" fmla="*/ 8920705 w 8920705"/>
              <a:gd name="connsiteY19" fmla="*/ 2711072 h 2711982"/>
              <a:gd name="connsiteX0" fmla="*/ 0 w 8920705"/>
              <a:gd name="connsiteY0" fmla="*/ 2691861 h 2718331"/>
              <a:gd name="connsiteX1" fmla="*/ 6939652 w 8920705"/>
              <a:gd name="connsiteY1" fmla="*/ 2709148 h 2718331"/>
              <a:gd name="connsiteX2" fmla="*/ 6792659 w 8920705"/>
              <a:gd name="connsiteY2" fmla="*/ 2428837 h 2718331"/>
              <a:gd name="connsiteX3" fmla="*/ 6202109 w 8920705"/>
              <a:gd name="connsiteY3" fmla="*/ 1362037 h 2718331"/>
              <a:gd name="connsiteX4" fmla="*/ 6399085 w 8920705"/>
              <a:gd name="connsiteY4" fmla="*/ 1193558 h 2718331"/>
              <a:gd name="connsiteX5" fmla="*/ 6821234 w 8920705"/>
              <a:gd name="connsiteY5" fmla="*/ 1676362 h 2718331"/>
              <a:gd name="connsiteX6" fmla="*/ 6764084 w 8920705"/>
              <a:gd name="connsiteY6" fmla="*/ 209512 h 2718331"/>
              <a:gd name="connsiteX7" fmla="*/ 6897462 w 8920705"/>
              <a:gd name="connsiteY7" fmla="*/ 823 h 2718331"/>
              <a:gd name="connsiteX8" fmla="*/ 7040309 w 8920705"/>
              <a:gd name="connsiteY8" fmla="*/ 244542 h 2718331"/>
              <a:gd name="connsiteX9" fmla="*/ 7106984 w 8920705"/>
              <a:gd name="connsiteY9" fmla="*/ 1190587 h 2718331"/>
              <a:gd name="connsiteX10" fmla="*/ 7293443 w 8920705"/>
              <a:gd name="connsiteY10" fmla="*/ 764705 h 2718331"/>
              <a:gd name="connsiteX11" fmla="*/ 7462304 w 8920705"/>
              <a:gd name="connsiteY11" fmla="*/ 1194244 h 2718331"/>
              <a:gd name="connsiteX12" fmla="*/ 7648232 w 8920705"/>
              <a:gd name="connsiteY12" fmla="*/ 804940 h 2718331"/>
              <a:gd name="connsiteX13" fmla="*/ 7823569 w 8920705"/>
              <a:gd name="connsiteY13" fmla="*/ 1219848 h 2718331"/>
              <a:gd name="connsiteX14" fmla="*/ 7977415 w 8920705"/>
              <a:gd name="connsiteY14" fmla="*/ 881750 h 2718331"/>
              <a:gd name="connsiteX15" fmla="*/ 8123949 w 8920705"/>
              <a:gd name="connsiteY15" fmla="*/ 1208875 h 2718331"/>
              <a:gd name="connsiteX16" fmla="*/ 8115872 w 8920705"/>
              <a:gd name="connsiteY16" fmla="*/ 1987029 h 2718331"/>
              <a:gd name="connsiteX17" fmla="*/ 7999361 w 8920705"/>
              <a:gd name="connsiteY17" fmla="*/ 2359421 h 2718331"/>
              <a:gd name="connsiteX18" fmla="*/ 7932270 w 8920705"/>
              <a:gd name="connsiteY18" fmla="*/ 2718331 h 2718331"/>
              <a:gd name="connsiteX19" fmla="*/ 8920705 w 8920705"/>
              <a:gd name="connsiteY19" fmla="*/ 2717421 h 271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920705" h="2718331">
                <a:moveTo>
                  <a:pt x="0" y="2691861"/>
                </a:moveTo>
                <a:cubicBezTo>
                  <a:pt x="92107" y="2683668"/>
                  <a:pt x="6067894" y="2718537"/>
                  <a:pt x="6939652" y="2709148"/>
                </a:cubicBezTo>
                <a:cubicBezTo>
                  <a:pt x="6928422" y="2587347"/>
                  <a:pt x="6861188" y="2497240"/>
                  <a:pt x="6792659" y="2428837"/>
                </a:cubicBezTo>
                <a:cubicBezTo>
                  <a:pt x="6456819" y="2065923"/>
                  <a:pt x="6516003" y="1823707"/>
                  <a:pt x="6202109" y="1362037"/>
                </a:cubicBezTo>
                <a:cubicBezTo>
                  <a:pt x="6022250" y="1110957"/>
                  <a:pt x="6266371" y="1054646"/>
                  <a:pt x="6399085" y="1193558"/>
                </a:cubicBezTo>
                <a:cubicBezTo>
                  <a:pt x="6498348" y="1313040"/>
                  <a:pt x="6663449" y="1421549"/>
                  <a:pt x="6821234" y="1676362"/>
                </a:cubicBezTo>
                <a:lnTo>
                  <a:pt x="6764084" y="209512"/>
                </a:lnTo>
                <a:cubicBezTo>
                  <a:pt x="6761657" y="143775"/>
                  <a:pt x="6755526" y="-4334"/>
                  <a:pt x="6897462" y="823"/>
                </a:cubicBezTo>
                <a:cubicBezTo>
                  <a:pt x="7015933" y="-13913"/>
                  <a:pt x="7043052" y="173051"/>
                  <a:pt x="7040309" y="244542"/>
                </a:cubicBezTo>
                <a:lnTo>
                  <a:pt x="7106984" y="1190587"/>
                </a:lnTo>
                <a:cubicBezTo>
                  <a:pt x="7089433" y="1055980"/>
                  <a:pt x="7135468" y="764705"/>
                  <a:pt x="7293443" y="764705"/>
                </a:cubicBezTo>
                <a:cubicBezTo>
                  <a:pt x="7480678" y="772020"/>
                  <a:pt x="7461086" y="1044891"/>
                  <a:pt x="7462304" y="1194244"/>
                </a:cubicBezTo>
                <a:cubicBezTo>
                  <a:pt x="7475093" y="1006829"/>
                  <a:pt x="7506945" y="800064"/>
                  <a:pt x="7648232" y="804940"/>
                </a:cubicBezTo>
                <a:cubicBezTo>
                  <a:pt x="7815124" y="802501"/>
                  <a:pt x="7819301" y="1019291"/>
                  <a:pt x="7823569" y="1219848"/>
                </a:cubicBezTo>
                <a:cubicBezTo>
                  <a:pt x="7821639" y="1061086"/>
                  <a:pt x="7821891" y="879921"/>
                  <a:pt x="7977415" y="881750"/>
                </a:cubicBezTo>
                <a:cubicBezTo>
                  <a:pt x="8089047" y="890893"/>
                  <a:pt x="8099654" y="1027100"/>
                  <a:pt x="8123949" y="1208875"/>
                </a:cubicBezTo>
                <a:cubicBezTo>
                  <a:pt x="8150518" y="1515809"/>
                  <a:pt x="8144167" y="1665465"/>
                  <a:pt x="8115872" y="1987029"/>
                </a:cubicBezTo>
                <a:cubicBezTo>
                  <a:pt x="8095107" y="2189759"/>
                  <a:pt x="8042097" y="2244511"/>
                  <a:pt x="7999361" y="2359421"/>
                </a:cubicBezTo>
                <a:cubicBezTo>
                  <a:pt x="7927365" y="2467015"/>
                  <a:pt x="7912762" y="2508210"/>
                  <a:pt x="7932270" y="2718331"/>
                </a:cubicBezTo>
                <a:lnTo>
                  <a:pt x="8920705" y="2717421"/>
                </a:lnTo>
              </a:path>
            </a:pathLst>
          </a:cu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DADF81-7A11-4900-8928-D189BA445F0B}"/>
              </a:ext>
            </a:extLst>
          </p:cNvPr>
          <p:cNvSpPr/>
          <p:nvPr/>
        </p:nvSpPr>
        <p:spPr>
          <a:xfrm>
            <a:off x="909873" y="2522565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22FF2-8539-441B-BF54-ED64DE2A9E1D}"/>
              </a:ext>
            </a:extLst>
          </p:cNvPr>
          <p:cNvSpPr/>
          <p:nvPr/>
        </p:nvSpPr>
        <p:spPr>
          <a:xfrm>
            <a:off x="909873" y="3404021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8529E-B903-4B20-99C3-5C119FD7EC61}"/>
              </a:ext>
            </a:extLst>
          </p:cNvPr>
          <p:cNvSpPr/>
          <p:nvPr/>
        </p:nvSpPr>
        <p:spPr>
          <a:xfrm>
            <a:off x="909873" y="4285477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6CDFEA-1E21-4EC5-AFA8-83DC6DFD36B7}"/>
              </a:ext>
            </a:extLst>
          </p:cNvPr>
          <p:cNvSpPr/>
          <p:nvPr/>
        </p:nvSpPr>
        <p:spPr>
          <a:xfrm>
            <a:off x="909873" y="5166932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EE6A1-8447-4D14-B830-11966F21350B}"/>
              </a:ext>
            </a:extLst>
          </p:cNvPr>
          <p:cNvSpPr txBox="1"/>
          <p:nvPr/>
        </p:nvSpPr>
        <p:spPr>
          <a:xfrm>
            <a:off x="941091" y="2588880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33957D-2049-4A72-A8B4-26E615E34634}"/>
              </a:ext>
            </a:extLst>
          </p:cNvPr>
          <p:cNvGrpSpPr/>
          <p:nvPr/>
        </p:nvGrpSpPr>
        <p:grpSpPr>
          <a:xfrm>
            <a:off x="1544065" y="2433307"/>
            <a:ext cx="5686170" cy="711260"/>
            <a:chOff x="6210998" y="1433695"/>
            <a:chExt cx="1457346" cy="7112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4C8335-465F-47D5-8555-88FABA76E0A0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E78DF9-2A01-4A4D-A375-BD3F083C2236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77211E-7558-413B-9E5A-EFCC00E287A9}"/>
              </a:ext>
            </a:extLst>
          </p:cNvPr>
          <p:cNvGrpSpPr/>
          <p:nvPr/>
        </p:nvGrpSpPr>
        <p:grpSpPr>
          <a:xfrm>
            <a:off x="1544065" y="5077675"/>
            <a:ext cx="5686170" cy="711260"/>
            <a:chOff x="6210998" y="1433695"/>
            <a:chExt cx="1457346" cy="7112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D51D58-4C16-4968-8944-565F2E8B81DD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1F76CE-7206-4714-ADA8-D22143BC8F9C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A709ED-632B-414F-A23A-84962F6B3905}"/>
              </a:ext>
            </a:extLst>
          </p:cNvPr>
          <p:cNvGrpSpPr/>
          <p:nvPr/>
        </p:nvGrpSpPr>
        <p:grpSpPr>
          <a:xfrm>
            <a:off x="1544065" y="3314763"/>
            <a:ext cx="5686170" cy="711260"/>
            <a:chOff x="6210998" y="1433695"/>
            <a:chExt cx="1457346" cy="7112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ECF0B2-E45D-4719-BC29-DB7C7B72D604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8DB21C-6171-49B6-B397-604D21E2FC04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B974D8-3739-477B-A70D-6F4183B6550D}"/>
              </a:ext>
            </a:extLst>
          </p:cNvPr>
          <p:cNvGrpSpPr/>
          <p:nvPr/>
        </p:nvGrpSpPr>
        <p:grpSpPr>
          <a:xfrm>
            <a:off x="1544065" y="4196219"/>
            <a:ext cx="5686170" cy="711260"/>
            <a:chOff x="6210998" y="1433695"/>
            <a:chExt cx="1457346" cy="7112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B8B2CD-C72E-462B-8F97-D6EE9CAC1B0B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7E127D-5C22-414F-BC5B-70166231A1F0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619441E-21E5-4F1E-B91B-56A4173710E3}"/>
              </a:ext>
            </a:extLst>
          </p:cNvPr>
          <p:cNvSpPr txBox="1"/>
          <p:nvPr/>
        </p:nvSpPr>
        <p:spPr>
          <a:xfrm>
            <a:off x="941091" y="3470336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34CD86-58E8-450A-A8A7-4AD8A7A285AC}"/>
              </a:ext>
            </a:extLst>
          </p:cNvPr>
          <p:cNvSpPr txBox="1"/>
          <p:nvPr/>
        </p:nvSpPr>
        <p:spPr>
          <a:xfrm>
            <a:off x="941091" y="4351792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EF37B9-8A5A-4A13-A660-74E0B64EDC2F}"/>
              </a:ext>
            </a:extLst>
          </p:cNvPr>
          <p:cNvSpPr txBox="1"/>
          <p:nvPr/>
        </p:nvSpPr>
        <p:spPr>
          <a:xfrm>
            <a:off x="941091" y="5233248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7188BD5-87E2-4410-B46D-5BC2877604F2}"/>
              </a:ext>
            </a:extLst>
          </p:cNvPr>
          <p:cNvSpPr/>
          <p:nvPr/>
        </p:nvSpPr>
        <p:spPr>
          <a:xfrm>
            <a:off x="1713345" y="2475345"/>
            <a:ext cx="8765309" cy="2274455"/>
          </a:xfrm>
          <a:prstGeom prst="frame">
            <a:avLst>
              <a:gd name="adj1" fmla="val 22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53285-8DC9-4124-9B42-0E89ED9B0EEB}"/>
              </a:ext>
            </a:extLst>
          </p:cNvPr>
          <p:cNvSpPr/>
          <p:nvPr/>
        </p:nvSpPr>
        <p:spPr>
          <a:xfrm>
            <a:off x="10213075" y="3113808"/>
            <a:ext cx="748146" cy="1145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724073" y="2948969"/>
            <a:ext cx="5467926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A943C3-24FA-42F9-A398-DAAE2E080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EC6F88AD-9236-438D-8FD1-04CDCEFA5694}"/>
              </a:ext>
            </a:extLst>
          </p:cNvPr>
          <p:cNvSpPr/>
          <p:nvPr/>
        </p:nvSpPr>
        <p:spPr>
          <a:xfrm>
            <a:off x="760349" y="2541495"/>
            <a:ext cx="640080" cy="640080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7" name="Oval 12">
            <a:extLst>
              <a:ext uri="{FF2B5EF4-FFF2-40B4-BE49-F238E27FC236}">
                <a16:creationId xmlns:a16="http://schemas.microsoft.com/office/drawing/2014/main" id="{5644FC40-11F6-496F-B201-1B5E232030B4}"/>
              </a:ext>
            </a:extLst>
          </p:cNvPr>
          <p:cNvSpPr/>
          <p:nvPr/>
        </p:nvSpPr>
        <p:spPr>
          <a:xfrm>
            <a:off x="760349" y="3836895"/>
            <a:ext cx="640080" cy="640080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D56CC734-AAA3-43A6-8DF7-C47641E763BB}"/>
              </a:ext>
            </a:extLst>
          </p:cNvPr>
          <p:cNvSpPr/>
          <p:nvPr/>
        </p:nvSpPr>
        <p:spPr>
          <a:xfrm>
            <a:off x="760349" y="5157695"/>
            <a:ext cx="640080" cy="640080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9" name="Group 110">
            <a:extLst>
              <a:ext uri="{FF2B5EF4-FFF2-40B4-BE49-F238E27FC236}">
                <a16:creationId xmlns:a16="http://schemas.microsoft.com/office/drawing/2014/main" id="{5B334E16-4475-4F2C-84B9-DCB93384F497}"/>
              </a:ext>
            </a:extLst>
          </p:cNvPr>
          <p:cNvGrpSpPr/>
          <p:nvPr/>
        </p:nvGrpSpPr>
        <p:grpSpPr>
          <a:xfrm>
            <a:off x="1497633" y="2433600"/>
            <a:ext cx="5112000" cy="1107996"/>
            <a:chOff x="3017859" y="4283314"/>
            <a:chExt cx="1752997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FDFF73-7846-4584-839E-1A35C51B393C}"/>
                </a:ext>
              </a:extLst>
            </p:cNvPr>
            <p:cNvSpPr txBox="1"/>
            <p:nvPr/>
          </p:nvSpPr>
          <p:spPr>
            <a:xfrm>
              <a:off x="3017859" y="4560313"/>
              <a:ext cx="175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214A35-BAE5-467E-8CBF-3B6FA25E36F4}"/>
                </a:ext>
              </a:extLst>
            </p:cNvPr>
            <p:cNvSpPr txBox="1"/>
            <p:nvPr/>
          </p:nvSpPr>
          <p:spPr>
            <a:xfrm>
              <a:off x="3017859" y="4283314"/>
              <a:ext cx="175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0">
            <a:extLst>
              <a:ext uri="{FF2B5EF4-FFF2-40B4-BE49-F238E27FC236}">
                <a16:creationId xmlns:a16="http://schemas.microsoft.com/office/drawing/2014/main" id="{72257BD5-9B1C-4003-889C-40385009C0FA}"/>
              </a:ext>
            </a:extLst>
          </p:cNvPr>
          <p:cNvGrpSpPr/>
          <p:nvPr/>
        </p:nvGrpSpPr>
        <p:grpSpPr>
          <a:xfrm>
            <a:off x="1497631" y="3729967"/>
            <a:ext cx="5112000" cy="1107996"/>
            <a:chOff x="3017859" y="4283314"/>
            <a:chExt cx="1752998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CCB5F-6B8E-44E7-A033-E1E8B75FE754}"/>
                </a:ext>
              </a:extLst>
            </p:cNvPr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449164-0637-490F-8359-973452CDD706}"/>
                </a:ext>
              </a:extLst>
            </p:cNvPr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10">
            <a:extLst>
              <a:ext uri="{FF2B5EF4-FFF2-40B4-BE49-F238E27FC236}">
                <a16:creationId xmlns:a16="http://schemas.microsoft.com/office/drawing/2014/main" id="{516D1CE7-6314-4A8D-BCE4-1424DD47D304}"/>
              </a:ext>
            </a:extLst>
          </p:cNvPr>
          <p:cNvGrpSpPr/>
          <p:nvPr/>
        </p:nvGrpSpPr>
        <p:grpSpPr>
          <a:xfrm>
            <a:off x="1497631" y="5026334"/>
            <a:ext cx="5112000" cy="1107996"/>
            <a:chOff x="3017859" y="4283314"/>
            <a:chExt cx="1752998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97AD59-1600-4605-90DE-988EFEDAF5EE}"/>
                </a:ext>
              </a:extLst>
            </p:cNvPr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4B7384-565F-4215-B2FB-72732B434B0F}"/>
                </a:ext>
              </a:extLst>
            </p:cNvPr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97B39966-243D-400B-9420-287D4B8DC66A}"/>
              </a:ext>
            </a:extLst>
          </p:cNvPr>
          <p:cNvSpPr txBox="1">
            <a:spLocks/>
          </p:cNvSpPr>
          <p:nvPr/>
        </p:nvSpPr>
        <p:spPr>
          <a:xfrm>
            <a:off x="1190893" y="1657178"/>
            <a:ext cx="9738780" cy="64784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F74C78F-8DA9-439C-A8CF-F6798DF05574}"/>
              </a:ext>
            </a:extLst>
          </p:cNvPr>
          <p:cNvSpPr>
            <a:spLocks/>
          </p:cNvSpPr>
          <p:nvPr/>
        </p:nvSpPr>
        <p:spPr>
          <a:xfrm>
            <a:off x="934439" y="2715585"/>
            <a:ext cx="291900" cy="29190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34">
            <a:extLst>
              <a:ext uri="{FF2B5EF4-FFF2-40B4-BE49-F238E27FC236}">
                <a16:creationId xmlns:a16="http://schemas.microsoft.com/office/drawing/2014/main" id="{A5D5620A-FF4C-48C7-A908-7A6070DFAA0C}"/>
              </a:ext>
            </a:extLst>
          </p:cNvPr>
          <p:cNvSpPr>
            <a:spLocks noChangeAspect="1"/>
          </p:cNvSpPr>
          <p:nvPr/>
        </p:nvSpPr>
        <p:spPr>
          <a:xfrm rot="8580000">
            <a:off x="912403" y="3989397"/>
            <a:ext cx="335971" cy="335075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FC4C7E12-B6CF-49B1-AB72-A2683A8283C6}"/>
              </a:ext>
            </a:extLst>
          </p:cNvPr>
          <p:cNvSpPr>
            <a:spLocks noChangeAspect="1"/>
          </p:cNvSpPr>
          <p:nvPr/>
        </p:nvSpPr>
        <p:spPr>
          <a:xfrm>
            <a:off x="926326" y="5348038"/>
            <a:ext cx="336130" cy="260078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ED27DE8C-F4CC-4226-B966-855BD9EFFF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562A30E7-EAF5-4401-8832-97702A60D5DA}"/>
              </a:ext>
            </a:extLst>
          </p:cNvPr>
          <p:cNvGrpSpPr/>
          <p:nvPr/>
        </p:nvGrpSpPr>
        <p:grpSpPr>
          <a:xfrm>
            <a:off x="632065" y="2179594"/>
            <a:ext cx="3040128" cy="4143015"/>
            <a:chOff x="809898" y="2069721"/>
            <a:chExt cx="3040128" cy="4143015"/>
          </a:xfrm>
        </p:grpSpPr>
        <p:sp>
          <p:nvSpPr>
            <p:cNvPr id="4" name="Graphic 3">
              <a:extLst>
                <a:ext uri="{FF2B5EF4-FFF2-40B4-BE49-F238E27FC236}">
                  <a16:creationId xmlns:a16="http://schemas.microsoft.com/office/drawing/2014/main" id="{04E0EAC8-7DF0-4200-8199-58C103400B8B}"/>
                </a:ext>
              </a:extLst>
            </p:cNvPr>
            <p:cNvSpPr/>
            <p:nvPr/>
          </p:nvSpPr>
          <p:spPr>
            <a:xfrm>
              <a:off x="812875" y="2069721"/>
              <a:ext cx="3037151" cy="4142035"/>
            </a:xfrm>
            <a:custGeom>
              <a:avLst/>
              <a:gdLst>
                <a:gd name="connsiteX0" fmla="*/ 2546379 w 2574308"/>
                <a:gd name="connsiteY0" fmla="*/ 3028665 h 3510814"/>
                <a:gd name="connsiteX1" fmla="*/ 2444996 w 2574308"/>
                <a:gd name="connsiteY1" fmla="*/ 2905614 h 3510814"/>
                <a:gd name="connsiteX2" fmla="*/ 2434205 w 2574308"/>
                <a:gd name="connsiteY2" fmla="*/ 2857229 h 3510814"/>
                <a:gd name="connsiteX3" fmla="*/ 2461531 w 2574308"/>
                <a:gd name="connsiteY3" fmla="*/ 2525408 h 3510814"/>
                <a:gd name="connsiteX4" fmla="*/ 2485549 w 2574308"/>
                <a:gd name="connsiteY4" fmla="*/ 2237534 h 3510814"/>
                <a:gd name="connsiteX5" fmla="*/ 2370156 w 2574308"/>
                <a:gd name="connsiteY5" fmla="*/ 1906061 h 3510814"/>
                <a:gd name="connsiteX6" fmla="*/ 2331953 w 2574308"/>
                <a:gd name="connsiteY6" fmla="*/ 1492003 h 3510814"/>
                <a:gd name="connsiteX7" fmla="*/ 2314722 w 2574308"/>
                <a:gd name="connsiteY7" fmla="*/ 845418 h 3510814"/>
                <a:gd name="connsiteX8" fmla="*/ 1994040 w 2574308"/>
                <a:gd name="connsiteY8" fmla="*/ 264188 h 3510814"/>
                <a:gd name="connsiteX9" fmla="*/ 1051401 w 2574308"/>
                <a:gd name="connsiteY9" fmla="*/ 28180 h 3510814"/>
                <a:gd name="connsiteX10" fmla="*/ 372965 w 2574308"/>
                <a:gd name="connsiteY10" fmla="*/ 556413 h 3510814"/>
                <a:gd name="connsiteX11" fmla="*/ 223111 w 2574308"/>
                <a:gd name="connsiteY11" fmla="*/ 1035217 h 3510814"/>
                <a:gd name="connsiteX12" fmla="*/ 252351 w 2574308"/>
                <a:gd name="connsiteY12" fmla="*/ 1694072 h 3510814"/>
                <a:gd name="connsiteX13" fmla="*/ 125818 w 2574308"/>
                <a:gd name="connsiteY13" fmla="*/ 2123359 h 3510814"/>
                <a:gd name="connsiteX14" fmla="*/ 136435 w 2574308"/>
                <a:gd name="connsiteY14" fmla="*/ 2574228 h 3510814"/>
                <a:gd name="connsiteX15" fmla="*/ 154710 w 2574308"/>
                <a:gd name="connsiteY15" fmla="*/ 2811106 h 3510814"/>
                <a:gd name="connsiteX16" fmla="*/ 131997 w 2574308"/>
                <a:gd name="connsiteY16" fmla="*/ 2903177 h 3510814"/>
                <a:gd name="connsiteX17" fmla="*/ 27917 w 2574308"/>
                <a:gd name="connsiteY17" fmla="*/ 3028665 h 3510814"/>
                <a:gd name="connsiteX18" fmla="*/ 61856 w 2574308"/>
                <a:gd name="connsiteY18" fmla="*/ 3139098 h 3510814"/>
                <a:gd name="connsiteX19" fmla="*/ 61856 w 2574308"/>
                <a:gd name="connsiteY19" fmla="*/ 3139098 h 3510814"/>
                <a:gd name="connsiteX20" fmla="*/ 61856 w 2574308"/>
                <a:gd name="connsiteY20" fmla="*/ 3139098 h 3510814"/>
                <a:gd name="connsiteX21" fmla="*/ 35140 w 2574308"/>
                <a:gd name="connsiteY21" fmla="*/ 3510776 h 3510814"/>
                <a:gd name="connsiteX22" fmla="*/ 2526276 w 2574308"/>
                <a:gd name="connsiteY22" fmla="*/ 3510776 h 3510814"/>
                <a:gd name="connsiteX23" fmla="*/ 2506174 w 2574308"/>
                <a:gd name="connsiteY23" fmla="*/ 3144058 h 3510814"/>
                <a:gd name="connsiteX24" fmla="*/ 2471974 w 2574308"/>
                <a:gd name="connsiteY24" fmla="*/ 3156764 h 3510814"/>
                <a:gd name="connsiteX25" fmla="*/ 2512614 w 2574308"/>
                <a:gd name="connsiteY25" fmla="*/ 3139011 h 3510814"/>
                <a:gd name="connsiteX26" fmla="*/ 2546379 w 2574308"/>
                <a:gd name="connsiteY26" fmla="*/ 3028665 h 351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74308" h="3510814">
                  <a:moveTo>
                    <a:pt x="2546379" y="3028665"/>
                  </a:moveTo>
                  <a:cubicBezTo>
                    <a:pt x="2518705" y="2982282"/>
                    <a:pt x="2485897" y="2940771"/>
                    <a:pt x="2444996" y="2905614"/>
                  </a:cubicBezTo>
                  <a:cubicBezTo>
                    <a:pt x="2441776" y="2889340"/>
                    <a:pt x="2439166" y="2872893"/>
                    <a:pt x="2434205" y="2857229"/>
                  </a:cubicBezTo>
                  <a:cubicBezTo>
                    <a:pt x="2398264" y="2742793"/>
                    <a:pt x="2404356" y="2633404"/>
                    <a:pt x="2461531" y="2525408"/>
                  </a:cubicBezTo>
                  <a:cubicBezTo>
                    <a:pt x="2509655" y="2434381"/>
                    <a:pt x="2509219" y="2335958"/>
                    <a:pt x="2485549" y="2237534"/>
                  </a:cubicBezTo>
                  <a:cubicBezTo>
                    <a:pt x="2458050" y="2123272"/>
                    <a:pt x="2407228" y="2017016"/>
                    <a:pt x="2370156" y="1906061"/>
                  </a:cubicBezTo>
                  <a:cubicBezTo>
                    <a:pt x="2325078" y="1771088"/>
                    <a:pt x="2303148" y="1633852"/>
                    <a:pt x="2331953" y="1492003"/>
                  </a:cubicBezTo>
                  <a:cubicBezTo>
                    <a:pt x="2376248" y="1220055"/>
                    <a:pt x="2348748" y="966294"/>
                    <a:pt x="2314722" y="845418"/>
                  </a:cubicBezTo>
                  <a:cubicBezTo>
                    <a:pt x="2253196" y="626815"/>
                    <a:pt x="2165825" y="417088"/>
                    <a:pt x="1994040" y="264188"/>
                  </a:cubicBezTo>
                  <a:cubicBezTo>
                    <a:pt x="1724354" y="24264"/>
                    <a:pt x="1403324" y="-46051"/>
                    <a:pt x="1051401" y="28180"/>
                  </a:cubicBezTo>
                  <a:cubicBezTo>
                    <a:pt x="740031" y="93883"/>
                    <a:pt x="511768" y="265841"/>
                    <a:pt x="372965" y="556413"/>
                  </a:cubicBezTo>
                  <a:cubicBezTo>
                    <a:pt x="311440" y="685208"/>
                    <a:pt x="238775" y="866739"/>
                    <a:pt x="223111" y="1035217"/>
                  </a:cubicBezTo>
                  <a:cubicBezTo>
                    <a:pt x="215975" y="1127897"/>
                    <a:pt x="259661" y="1614358"/>
                    <a:pt x="252351" y="1694072"/>
                  </a:cubicBezTo>
                  <a:cubicBezTo>
                    <a:pt x="238775" y="1875777"/>
                    <a:pt x="167764" y="2011447"/>
                    <a:pt x="125818" y="2123359"/>
                  </a:cubicBezTo>
                  <a:cubicBezTo>
                    <a:pt x="68731" y="2275302"/>
                    <a:pt x="53850" y="2424026"/>
                    <a:pt x="136435" y="2574228"/>
                  </a:cubicBezTo>
                  <a:cubicBezTo>
                    <a:pt x="176727" y="2647502"/>
                    <a:pt x="173768" y="2730174"/>
                    <a:pt x="154710" y="2811106"/>
                  </a:cubicBezTo>
                  <a:cubicBezTo>
                    <a:pt x="147487" y="2841913"/>
                    <a:pt x="139568" y="2872545"/>
                    <a:pt x="131997" y="2903177"/>
                  </a:cubicBezTo>
                  <a:cubicBezTo>
                    <a:pt x="89791" y="2938770"/>
                    <a:pt x="56113" y="2981237"/>
                    <a:pt x="27917" y="3028665"/>
                  </a:cubicBezTo>
                  <a:cubicBezTo>
                    <a:pt x="-14638" y="3099937"/>
                    <a:pt x="-12462" y="3108901"/>
                    <a:pt x="61856" y="3139098"/>
                  </a:cubicBezTo>
                  <a:cubicBezTo>
                    <a:pt x="61856" y="3139098"/>
                    <a:pt x="61856" y="3139098"/>
                    <a:pt x="61856" y="3139098"/>
                  </a:cubicBezTo>
                  <a:cubicBezTo>
                    <a:pt x="61856" y="3139098"/>
                    <a:pt x="61856" y="3139098"/>
                    <a:pt x="61856" y="3139098"/>
                  </a:cubicBezTo>
                  <a:cubicBezTo>
                    <a:pt x="30702" y="3261366"/>
                    <a:pt x="36184" y="3386332"/>
                    <a:pt x="35140" y="3510776"/>
                  </a:cubicBezTo>
                  <a:cubicBezTo>
                    <a:pt x="183428" y="3510776"/>
                    <a:pt x="2380773" y="3510863"/>
                    <a:pt x="2526276" y="3510776"/>
                  </a:cubicBezTo>
                  <a:cubicBezTo>
                    <a:pt x="2525667" y="3389291"/>
                    <a:pt x="2530715" y="3264151"/>
                    <a:pt x="2506174" y="3144058"/>
                  </a:cubicBezTo>
                  <a:cubicBezTo>
                    <a:pt x="2494687" y="3147974"/>
                    <a:pt x="2483287" y="3152151"/>
                    <a:pt x="2471974" y="3156764"/>
                  </a:cubicBezTo>
                  <a:cubicBezTo>
                    <a:pt x="2485288" y="3150411"/>
                    <a:pt x="2498777" y="3144406"/>
                    <a:pt x="2512614" y="3139011"/>
                  </a:cubicBezTo>
                  <a:cubicBezTo>
                    <a:pt x="2586758" y="3108814"/>
                    <a:pt x="2588933" y="3099937"/>
                    <a:pt x="2546379" y="3028665"/>
                  </a:cubicBezTo>
                  <a:close/>
                </a:path>
              </a:pathLst>
            </a:custGeom>
            <a:solidFill>
              <a:srgbClr val="FBBEA6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FE28AD97-7EB9-4B3A-A80F-4ABB0DAD7417}"/>
                </a:ext>
              </a:extLst>
            </p:cNvPr>
            <p:cNvSpPr/>
            <p:nvPr/>
          </p:nvSpPr>
          <p:spPr>
            <a:xfrm>
              <a:off x="902894" y="2070851"/>
              <a:ext cx="2858047" cy="3435312"/>
            </a:xfrm>
            <a:custGeom>
              <a:avLst/>
              <a:gdLst>
                <a:gd name="connsiteX0" fmla="*/ 2406812 w 2422498"/>
                <a:gd name="connsiteY0" fmla="*/ 2237534 h 2911792"/>
                <a:gd name="connsiteX1" fmla="*/ 2291418 w 2422498"/>
                <a:gd name="connsiteY1" fmla="*/ 1906061 h 2911792"/>
                <a:gd name="connsiteX2" fmla="*/ 2253215 w 2422498"/>
                <a:gd name="connsiteY2" fmla="*/ 1492003 h 2911792"/>
                <a:gd name="connsiteX3" fmla="*/ 2235984 w 2422498"/>
                <a:gd name="connsiteY3" fmla="*/ 845418 h 2911792"/>
                <a:gd name="connsiteX4" fmla="*/ 1915303 w 2422498"/>
                <a:gd name="connsiteY4" fmla="*/ 264188 h 2911792"/>
                <a:gd name="connsiteX5" fmla="*/ 972664 w 2422498"/>
                <a:gd name="connsiteY5" fmla="*/ 28180 h 2911792"/>
                <a:gd name="connsiteX6" fmla="*/ 294228 w 2422498"/>
                <a:gd name="connsiteY6" fmla="*/ 556413 h 2911792"/>
                <a:gd name="connsiteX7" fmla="*/ 144373 w 2422498"/>
                <a:gd name="connsiteY7" fmla="*/ 1035217 h 2911792"/>
                <a:gd name="connsiteX8" fmla="*/ 173613 w 2422498"/>
                <a:gd name="connsiteY8" fmla="*/ 1694072 h 2911792"/>
                <a:gd name="connsiteX9" fmla="*/ 47081 w 2422498"/>
                <a:gd name="connsiteY9" fmla="*/ 2123359 h 2911792"/>
                <a:gd name="connsiteX10" fmla="*/ 57698 w 2422498"/>
                <a:gd name="connsiteY10" fmla="*/ 2574228 h 2911792"/>
                <a:gd name="connsiteX11" fmla="*/ 75973 w 2422498"/>
                <a:gd name="connsiteY11" fmla="*/ 2811106 h 2911792"/>
                <a:gd name="connsiteX12" fmla="*/ 53260 w 2422498"/>
                <a:gd name="connsiteY12" fmla="*/ 2903177 h 2911792"/>
                <a:gd name="connsiteX13" fmla="*/ 95640 w 2422498"/>
                <a:gd name="connsiteY13" fmla="*/ 2886382 h 2911792"/>
                <a:gd name="connsiteX14" fmla="*/ 205812 w 2422498"/>
                <a:gd name="connsiteY14" fmla="*/ 2825552 h 2911792"/>
                <a:gd name="connsiteX15" fmla="*/ 623264 w 2422498"/>
                <a:gd name="connsiteY15" fmla="*/ 2730609 h 2911792"/>
                <a:gd name="connsiteX16" fmla="*/ 892602 w 2422498"/>
                <a:gd name="connsiteY16" fmla="*/ 2561001 h 2911792"/>
                <a:gd name="connsiteX17" fmla="*/ 927673 w 2422498"/>
                <a:gd name="connsiteY17" fmla="*/ 2443432 h 2911792"/>
                <a:gd name="connsiteX18" fmla="*/ 927585 w 2422498"/>
                <a:gd name="connsiteY18" fmla="*/ 2266774 h 2911792"/>
                <a:gd name="connsiteX19" fmla="*/ 892602 w 2422498"/>
                <a:gd name="connsiteY19" fmla="*/ 2221000 h 2911792"/>
                <a:gd name="connsiteX20" fmla="*/ 517095 w 2422498"/>
                <a:gd name="connsiteY20" fmla="*/ 1732971 h 2911792"/>
                <a:gd name="connsiteX21" fmla="*/ 482547 w 2422498"/>
                <a:gd name="connsiteY21" fmla="*/ 1697640 h 2911792"/>
                <a:gd name="connsiteX22" fmla="*/ 369155 w 2422498"/>
                <a:gd name="connsiteY22" fmla="*/ 1558750 h 2911792"/>
                <a:gd name="connsiteX23" fmla="*/ 368285 w 2422498"/>
                <a:gd name="connsiteY23" fmla="*/ 1457542 h 2911792"/>
                <a:gd name="connsiteX24" fmla="*/ 450000 w 2422498"/>
                <a:gd name="connsiteY24" fmla="*/ 1418991 h 2911792"/>
                <a:gd name="connsiteX25" fmla="*/ 514659 w 2422498"/>
                <a:gd name="connsiteY25" fmla="*/ 1408374 h 2911792"/>
                <a:gd name="connsiteX26" fmla="*/ 605250 w 2422498"/>
                <a:gd name="connsiteY26" fmla="*/ 1316825 h 2911792"/>
                <a:gd name="connsiteX27" fmla="*/ 612995 w 2422498"/>
                <a:gd name="connsiteY27" fmla="*/ 1306730 h 2911792"/>
                <a:gd name="connsiteX28" fmla="*/ 747360 w 2422498"/>
                <a:gd name="connsiteY28" fmla="*/ 1235719 h 2911792"/>
                <a:gd name="connsiteX29" fmla="*/ 850657 w 2422498"/>
                <a:gd name="connsiteY29" fmla="*/ 1246249 h 2911792"/>
                <a:gd name="connsiteX30" fmla="*/ 974491 w 2422498"/>
                <a:gd name="connsiteY30" fmla="*/ 1268875 h 2911792"/>
                <a:gd name="connsiteX31" fmla="*/ 1020440 w 2422498"/>
                <a:gd name="connsiteY31" fmla="*/ 1254429 h 2911792"/>
                <a:gd name="connsiteX32" fmla="*/ 997726 w 2422498"/>
                <a:gd name="connsiteY32" fmla="*/ 1211352 h 2911792"/>
                <a:gd name="connsiteX33" fmla="*/ 866321 w 2422498"/>
                <a:gd name="connsiteY33" fmla="*/ 1160618 h 2911792"/>
                <a:gd name="connsiteX34" fmla="*/ 711506 w 2422498"/>
                <a:gd name="connsiteY34" fmla="*/ 1177065 h 2911792"/>
                <a:gd name="connsiteX35" fmla="*/ 803751 w 2422498"/>
                <a:gd name="connsiteY35" fmla="*/ 1007804 h 2911792"/>
                <a:gd name="connsiteX36" fmla="*/ 863623 w 2422498"/>
                <a:gd name="connsiteY36" fmla="*/ 831146 h 2911792"/>
                <a:gd name="connsiteX37" fmla="*/ 889904 w 2422498"/>
                <a:gd name="connsiteY37" fmla="*/ 658144 h 2911792"/>
                <a:gd name="connsiteX38" fmla="*/ 903480 w 2422498"/>
                <a:gd name="connsiteY38" fmla="*/ 687470 h 2911792"/>
                <a:gd name="connsiteX39" fmla="*/ 922016 w 2422498"/>
                <a:gd name="connsiteY39" fmla="*/ 716884 h 2911792"/>
                <a:gd name="connsiteX40" fmla="*/ 1285252 w 2422498"/>
                <a:gd name="connsiteY40" fmla="*/ 930266 h 2911792"/>
                <a:gd name="connsiteX41" fmla="*/ 1575302 w 2422498"/>
                <a:gd name="connsiteY41" fmla="*/ 984221 h 2911792"/>
                <a:gd name="connsiteX42" fmla="*/ 1925571 w 2422498"/>
                <a:gd name="connsiteY42" fmla="*/ 1358509 h 2911792"/>
                <a:gd name="connsiteX43" fmla="*/ 1931315 w 2422498"/>
                <a:gd name="connsiteY43" fmla="*/ 1388358 h 2911792"/>
                <a:gd name="connsiteX44" fmla="*/ 1963079 w 2422498"/>
                <a:gd name="connsiteY44" fmla="*/ 1404284 h 2911792"/>
                <a:gd name="connsiteX45" fmla="*/ 2046012 w 2422498"/>
                <a:gd name="connsiteY45" fmla="*/ 1408983 h 2911792"/>
                <a:gd name="connsiteX46" fmla="*/ 2074034 w 2422498"/>
                <a:gd name="connsiteY46" fmla="*/ 1455888 h 2911792"/>
                <a:gd name="connsiteX47" fmla="*/ 2033829 w 2422498"/>
                <a:gd name="connsiteY47" fmla="*/ 1593038 h 2911792"/>
                <a:gd name="connsiteX48" fmla="*/ 1951069 w 2422498"/>
                <a:gd name="connsiteY48" fmla="*/ 1669096 h 2911792"/>
                <a:gd name="connsiteX49" fmla="*/ 1894417 w 2422498"/>
                <a:gd name="connsiteY49" fmla="*/ 1741761 h 2911792"/>
                <a:gd name="connsiteX50" fmla="*/ 1752221 w 2422498"/>
                <a:gd name="connsiteY50" fmla="*/ 2016059 h 2911792"/>
                <a:gd name="connsiteX51" fmla="*/ 1476182 w 2422498"/>
                <a:gd name="connsiteY51" fmla="*/ 2261814 h 2911792"/>
                <a:gd name="connsiteX52" fmla="*/ 1507511 w 2422498"/>
                <a:gd name="connsiteY52" fmla="*/ 2499562 h 2911792"/>
                <a:gd name="connsiteX53" fmla="*/ 1641962 w 2422498"/>
                <a:gd name="connsiteY53" fmla="*/ 2669867 h 2911792"/>
                <a:gd name="connsiteX54" fmla="*/ 2367564 w 2422498"/>
                <a:gd name="connsiteY54" fmla="*/ 2911793 h 2911792"/>
                <a:gd name="connsiteX55" fmla="*/ 2355555 w 2422498"/>
                <a:gd name="connsiteY55" fmla="*/ 2856968 h 2911792"/>
                <a:gd name="connsiteX56" fmla="*/ 2382880 w 2422498"/>
                <a:gd name="connsiteY56" fmla="*/ 2525147 h 2911792"/>
                <a:gd name="connsiteX57" fmla="*/ 2406812 w 2422498"/>
                <a:gd name="connsiteY57" fmla="*/ 2237534 h 291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422498" h="2911792">
                  <a:moveTo>
                    <a:pt x="2406812" y="2237534"/>
                  </a:moveTo>
                  <a:cubicBezTo>
                    <a:pt x="2379312" y="2123272"/>
                    <a:pt x="2328490" y="2017016"/>
                    <a:pt x="2291418" y="1906061"/>
                  </a:cubicBezTo>
                  <a:cubicBezTo>
                    <a:pt x="2246340" y="1771088"/>
                    <a:pt x="2224411" y="1633852"/>
                    <a:pt x="2253215" y="1492003"/>
                  </a:cubicBezTo>
                  <a:cubicBezTo>
                    <a:pt x="2297510" y="1220055"/>
                    <a:pt x="2270011" y="966294"/>
                    <a:pt x="2235984" y="845418"/>
                  </a:cubicBezTo>
                  <a:cubicBezTo>
                    <a:pt x="2174459" y="626815"/>
                    <a:pt x="2087087" y="417088"/>
                    <a:pt x="1915303" y="264188"/>
                  </a:cubicBezTo>
                  <a:cubicBezTo>
                    <a:pt x="1645617" y="24264"/>
                    <a:pt x="1324587" y="-46051"/>
                    <a:pt x="972664" y="28180"/>
                  </a:cubicBezTo>
                  <a:cubicBezTo>
                    <a:pt x="661293" y="93883"/>
                    <a:pt x="433031" y="265841"/>
                    <a:pt x="294228" y="556413"/>
                  </a:cubicBezTo>
                  <a:cubicBezTo>
                    <a:pt x="232702" y="685208"/>
                    <a:pt x="160038" y="866739"/>
                    <a:pt x="144373" y="1035217"/>
                  </a:cubicBezTo>
                  <a:cubicBezTo>
                    <a:pt x="137237" y="1127897"/>
                    <a:pt x="180923" y="1614358"/>
                    <a:pt x="173613" y="1694072"/>
                  </a:cubicBezTo>
                  <a:cubicBezTo>
                    <a:pt x="160038" y="1875777"/>
                    <a:pt x="89027" y="2011447"/>
                    <a:pt x="47081" y="2123359"/>
                  </a:cubicBezTo>
                  <a:cubicBezTo>
                    <a:pt x="-10006" y="2275302"/>
                    <a:pt x="-24888" y="2424025"/>
                    <a:pt x="57698" y="2574228"/>
                  </a:cubicBezTo>
                  <a:cubicBezTo>
                    <a:pt x="97990" y="2647502"/>
                    <a:pt x="95031" y="2730174"/>
                    <a:pt x="75973" y="2811106"/>
                  </a:cubicBezTo>
                  <a:cubicBezTo>
                    <a:pt x="68750" y="2841913"/>
                    <a:pt x="60831" y="2872545"/>
                    <a:pt x="53260" y="2903177"/>
                  </a:cubicBezTo>
                  <a:cubicBezTo>
                    <a:pt x="71796" y="2908747"/>
                    <a:pt x="82761" y="2894475"/>
                    <a:pt x="95640" y="2886382"/>
                  </a:cubicBezTo>
                  <a:cubicBezTo>
                    <a:pt x="131233" y="2864104"/>
                    <a:pt x="167609" y="2843218"/>
                    <a:pt x="205812" y="2825552"/>
                  </a:cubicBezTo>
                  <a:cubicBezTo>
                    <a:pt x="338349" y="2764462"/>
                    <a:pt x="480545" y="2746535"/>
                    <a:pt x="623264" y="2730609"/>
                  </a:cubicBezTo>
                  <a:cubicBezTo>
                    <a:pt x="737874" y="2689621"/>
                    <a:pt x="818197" y="2652810"/>
                    <a:pt x="892602" y="2561001"/>
                  </a:cubicBezTo>
                  <a:cubicBezTo>
                    <a:pt x="909833" y="2539767"/>
                    <a:pt x="929935" y="2473542"/>
                    <a:pt x="927673" y="2443432"/>
                  </a:cubicBezTo>
                  <a:cubicBezTo>
                    <a:pt x="925236" y="2384604"/>
                    <a:pt x="925236" y="2325689"/>
                    <a:pt x="927585" y="2266774"/>
                  </a:cubicBezTo>
                  <a:cubicBezTo>
                    <a:pt x="928630" y="2241798"/>
                    <a:pt x="908527" y="2232922"/>
                    <a:pt x="892602" y="2221000"/>
                  </a:cubicBezTo>
                  <a:cubicBezTo>
                    <a:pt x="721949" y="2093336"/>
                    <a:pt x="570354" y="1950966"/>
                    <a:pt x="517095" y="1732971"/>
                  </a:cubicBezTo>
                  <a:cubicBezTo>
                    <a:pt x="512483" y="1714174"/>
                    <a:pt x="500561" y="1702513"/>
                    <a:pt x="482547" y="1697640"/>
                  </a:cubicBezTo>
                  <a:cubicBezTo>
                    <a:pt x="411188" y="1678495"/>
                    <a:pt x="381252" y="1626107"/>
                    <a:pt x="369155" y="1558750"/>
                  </a:cubicBezTo>
                  <a:cubicBezTo>
                    <a:pt x="363238" y="1525072"/>
                    <a:pt x="361758" y="1505144"/>
                    <a:pt x="368285" y="1457542"/>
                  </a:cubicBezTo>
                  <a:cubicBezTo>
                    <a:pt x="375334" y="1402108"/>
                    <a:pt x="401441" y="1390795"/>
                    <a:pt x="450000" y="1418991"/>
                  </a:cubicBezTo>
                  <a:cubicBezTo>
                    <a:pt x="476629" y="1433088"/>
                    <a:pt x="495252" y="1428389"/>
                    <a:pt x="514659" y="1408374"/>
                  </a:cubicBezTo>
                  <a:cubicBezTo>
                    <a:pt x="544508" y="1377480"/>
                    <a:pt x="575662" y="1347892"/>
                    <a:pt x="605250" y="1316825"/>
                  </a:cubicBezTo>
                  <a:cubicBezTo>
                    <a:pt x="607948" y="1313605"/>
                    <a:pt x="610645" y="1310211"/>
                    <a:pt x="612995" y="1306730"/>
                  </a:cubicBezTo>
                  <a:cubicBezTo>
                    <a:pt x="643454" y="1255995"/>
                    <a:pt x="688967" y="1234675"/>
                    <a:pt x="747360" y="1235719"/>
                  </a:cubicBezTo>
                  <a:cubicBezTo>
                    <a:pt x="782169" y="1236328"/>
                    <a:pt x="816543" y="1237111"/>
                    <a:pt x="850657" y="1246249"/>
                  </a:cubicBezTo>
                  <a:cubicBezTo>
                    <a:pt x="891210" y="1257127"/>
                    <a:pt x="932894" y="1263305"/>
                    <a:pt x="974491" y="1268875"/>
                  </a:cubicBezTo>
                  <a:cubicBezTo>
                    <a:pt x="991374" y="1271137"/>
                    <a:pt x="1012782" y="1274096"/>
                    <a:pt x="1020440" y="1254429"/>
                  </a:cubicBezTo>
                  <a:cubicBezTo>
                    <a:pt x="1027836" y="1235458"/>
                    <a:pt x="1011215" y="1221795"/>
                    <a:pt x="997726" y="1211352"/>
                  </a:cubicBezTo>
                  <a:cubicBezTo>
                    <a:pt x="959175" y="1181590"/>
                    <a:pt x="916185" y="1162880"/>
                    <a:pt x="866321" y="1160618"/>
                  </a:cubicBezTo>
                  <a:cubicBezTo>
                    <a:pt x="815847" y="1158355"/>
                    <a:pt x="766331" y="1165404"/>
                    <a:pt x="711506" y="1177065"/>
                  </a:cubicBezTo>
                  <a:cubicBezTo>
                    <a:pt x="747360" y="1118411"/>
                    <a:pt x="778688" y="1064718"/>
                    <a:pt x="803751" y="1007804"/>
                  </a:cubicBezTo>
                  <a:cubicBezTo>
                    <a:pt x="828901" y="950717"/>
                    <a:pt x="848568" y="891715"/>
                    <a:pt x="863623" y="831146"/>
                  </a:cubicBezTo>
                  <a:cubicBezTo>
                    <a:pt x="877895" y="773450"/>
                    <a:pt x="885292" y="714970"/>
                    <a:pt x="889904" y="658144"/>
                  </a:cubicBezTo>
                  <a:cubicBezTo>
                    <a:pt x="892341" y="667194"/>
                    <a:pt x="897910" y="677289"/>
                    <a:pt x="903480" y="687470"/>
                  </a:cubicBezTo>
                  <a:cubicBezTo>
                    <a:pt x="909049" y="697652"/>
                    <a:pt x="915402" y="707312"/>
                    <a:pt x="922016" y="716884"/>
                  </a:cubicBezTo>
                  <a:cubicBezTo>
                    <a:pt x="1010084" y="844200"/>
                    <a:pt x="1135398" y="909207"/>
                    <a:pt x="1285252" y="930266"/>
                  </a:cubicBezTo>
                  <a:cubicBezTo>
                    <a:pt x="1382806" y="943929"/>
                    <a:pt x="1480359" y="956634"/>
                    <a:pt x="1575302" y="984221"/>
                  </a:cubicBezTo>
                  <a:cubicBezTo>
                    <a:pt x="1766144" y="1039568"/>
                    <a:pt x="1897898" y="1150349"/>
                    <a:pt x="1925571" y="1358509"/>
                  </a:cubicBezTo>
                  <a:cubicBezTo>
                    <a:pt x="1926877" y="1368517"/>
                    <a:pt x="1929053" y="1378438"/>
                    <a:pt x="1931315" y="1388358"/>
                  </a:cubicBezTo>
                  <a:cubicBezTo>
                    <a:pt x="1935492" y="1406633"/>
                    <a:pt x="1946544" y="1413160"/>
                    <a:pt x="1963079" y="1404284"/>
                  </a:cubicBezTo>
                  <a:cubicBezTo>
                    <a:pt x="1992145" y="1388619"/>
                    <a:pt x="2018948" y="1396364"/>
                    <a:pt x="2046012" y="1408983"/>
                  </a:cubicBezTo>
                  <a:cubicBezTo>
                    <a:pt x="2070727" y="1425256"/>
                    <a:pt x="2072554" y="1445185"/>
                    <a:pt x="2074034" y="1455888"/>
                  </a:cubicBezTo>
                  <a:cubicBezTo>
                    <a:pt x="2079603" y="1496702"/>
                    <a:pt x="2059327" y="1545436"/>
                    <a:pt x="2033829" y="1593038"/>
                  </a:cubicBezTo>
                  <a:cubicBezTo>
                    <a:pt x="2017294" y="1630632"/>
                    <a:pt x="1990491" y="1659872"/>
                    <a:pt x="1951069" y="1669096"/>
                  </a:cubicBezTo>
                  <a:cubicBezTo>
                    <a:pt x="1909124" y="1678930"/>
                    <a:pt x="1896854" y="1705124"/>
                    <a:pt x="1894417" y="1741761"/>
                  </a:cubicBezTo>
                  <a:cubicBezTo>
                    <a:pt x="1894417" y="1741761"/>
                    <a:pt x="1758312" y="2011447"/>
                    <a:pt x="1752221" y="2016059"/>
                  </a:cubicBezTo>
                  <a:cubicBezTo>
                    <a:pt x="1672420" y="2111698"/>
                    <a:pt x="1578522" y="2191412"/>
                    <a:pt x="1476182" y="2261814"/>
                  </a:cubicBezTo>
                  <a:cubicBezTo>
                    <a:pt x="1477922" y="2265991"/>
                    <a:pt x="1467828" y="2410276"/>
                    <a:pt x="1507511" y="2499562"/>
                  </a:cubicBezTo>
                  <a:cubicBezTo>
                    <a:pt x="1542059" y="2560914"/>
                    <a:pt x="1556156" y="2629140"/>
                    <a:pt x="1641962" y="2669867"/>
                  </a:cubicBezTo>
                  <a:cubicBezTo>
                    <a:pt x="1727593" y="2710594"/>
                    <a:pt x="2263310" y="2780822"/>
                    <a:pt x="2367564" y="2911793"/>
                  </a:cubicBezTo>
                  <a:cubicBezTo>
                    <a:pt x="2363648" y="2893518"/>
                    <a:pt x="2361124" y="2874808"/>
                    <a:pt x="2355555" y="2856968"/>
                  </a:cubicBezTo>
                  <a:cubicBezTo>
                    <a:pt x="2319614" y="2742532"/>
                    <a:pt x="2325706" y="2633143"/>
                    <a:pt x="2382880" y="2525147"/>
                  </a:cubicBezTo>
                  <a:cubicBezTo>
                    <a:pt x="2431005" y="2434381"/>
                    <a:pt x="2430482" y="2336045"/>
                    <a:pt x="2406812" y="2237534"/>
                  </a:cubicBezTo>
                  <a:close/>
                </a:path>
              </a:pathLst>
            </a:custGeom>
            <a:solidFill>
              <a:srgbClr val="422219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1B778D2D-19E2-4946-9E3E-7C69342F0CDA}"/>
                </a:ext>
              </a:extLst>
            </p:cNvPr>
            <p:cNvSpPr/>
            <p:nvPr/>
          </p:nvSpPr>
          <p:spPr>
            <a:xfrm>
              <a:off x="809898" y="5281932"/>
              <a:ext cx="3037199" cy="930804"/>
            </a:xfrm>
            <a:custGeom>
              <a:avLst/>
              <a:gdLst>
                <a:gd name="connsiteX0" fmla="*/ 2546465 w 2574348"/>
                <a:gd name="connsiteY0" fmla="*/ 306845 h 788955"/>
                <a:gd name="connsiteX1" fmla="*/ 2442386 w 2574348"/>
                <a:gd name="connsiteY1" fmla="*/ 181357 h 788955"/>
                <a:gd name="connsiteX2" fmla="*/ 1869771 w 2574348"/>
                <a:gd name="connsiteY2" fmla="*/ 0 h 788955"/>
                <a:gd name="connsiteX3" fmla="*/ 1703120 w 2574348"/>
                <a:gd name="connsiteY3" fmla="*/ 311979 h 788955"/>
                <a:gd name="connsiteX4" fmla="*/ 1313777 w 2574348"/>
                <a:gd name="connsiteY4" fmla="*/ 676869 h 788955"/>
                <a:gd name="connsiteX5" fmla="*/ 1254253 w 2574348"/>
                <a:gd name="connsiteY5" fmla="*/ 677653 h 788955"/>
                <a:gd name="connsiteX6" fmla="*/ 704612 w 2574348"/>
                <a:gd name="connsiteY6" fmla="*/ 0 h 788955"/>
                <a:gd name="connsiteX7" fmla="*/ 131997 w 2574348"/>
                <a:gd name="connsiteY7" fmla="*/ 181357 h 788955"/>
                <a:gd name="connsiteX8" fmla="*/ 27917 w 2574348"/>
                <a:gd name="connsiteY8" fmla="*/ 306845 h 788955"/>
                <a:gd name="connsiteX9" fmla="*/ 61856 w 2574348"/>
                <a:gd name="connsiteY9" fmla="*/ 417278 h 788955"/>
                <a:gd name="connsiteX10" fmla="*/ 237383 w 2574348"/>
                <a:gd name="connsiteY10" fmla="*/ 517268 h 788955"/>
                <a:gd name="connsiteX11" fmla="*/ 479830 w 2574348"/>
                <a:gd name="connsiteY11" fmla="*/ 788956 h 788955"/>
                <a:gd name="connsiteX12" fmla="*/ 2094465 w 2574348"/>
                <a:gd name="connsiteY12" fmla="*/ 788956 h 788955"/>
                <a:gd name="connsiteX13" fmla="*/ 2336913 w 2574348"/>
                <a:gd name="connsiteY13" fmla="*/ 517268 h 788955"/>
                <a:gd name="connsiteX14" fmla="*/ 2512439 w 2574348"/>
                <a:gd name="connsiteY14" fmla="*/ 417278 h 788955"/>
                <a:gd name="connsiteX15" fmla="*/ 2546465 w 2574348"/>
                <a:gd name="connsiteY15" fmla="*/ 306845 h 78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48" h="788955">
                  <a:moveTo>
                    <a:pt x="2546465" y="306845"/>
                  </a:moveTo>
                  <a:cubicBezTo>
                    <a:pt x="2518183" y="259417"/>
                    <a:pt x="2484592" y="216950"/>
                    <a:pt x="2442386" y="181357"/>
                  </a:cubicBezTo>
                  <a:cubicBezTo>
                    <a:pt x="2272864" y="53520"/>
                    <a:pt x="2076016" y="12009"/>
                    <a:pt x="1869771" y="0"/>
                  </a:cubicBezTo>
                  <a:cubicBezTo>
                    <a:pt x="1826520" y="112783"/>
                    <a:pt x="1769345" y="217820"/>
                    <a:pt x="1703120" y="311979"/>
                  </a:cubicBezTo>
                  <a:cubicBezTo>
                    <a:pt x="1601215" y="446953"/>
                    <a:pt x="1499311" y="562694"/>
                    <a:pt x="1313777" y="676869"/>
                  </a:cubicBezTo>
                  <a:cubicBezTo>
                    <a:pt x="1290020" y="695666"/>
                    <a:pt x="1280012" y="694448"/>
                    <a:pt x="1254253" y="677653"/>
                  </a:cubicBezTo>
                  <a:cubicBezTo>
                    <a:pt x="1032952" y="544855"/>
                    <a:pt x="819744" y="300057"/>
                    <a:pt x="704612" y="0"/>
                  </a:cubicBezTo>
                  <a:cubicBezTo>
                    <a:pt x="498366" y="11922"/>
                    <a:pt x="301519" y="53520"/>
                    <a:pt x="131997" y="181357"/>
                  </a:cubicBezTo>
                  <a:cubicBezTo>
                    <a:pt x="89791" y="216950"/>
                    <a:pt x="56112" y="259417"/>
                    <a:pt x="27917" y="306845"/>
                  </a:cubicBezTo>
                  <a:cubicBezTo>
                    <a:pt x="-14638" y="378117"/>
                    <a:pt x="-12462" y="387081"/>
                    <a:pt x="61856" y="417278"/>
                  </a:cubicBezTo>
                  <a:cubicBezTo>
                    <a:pt x="125296" y="441993"/>
                    <a:pt x="182384" y="477498"/>
                    <a:pt x="237383" y="517268"/>
                  </a:cubicBezTo>
                  <a:cubicBezTo>
                    <a:pt x="334327" y="587409"/>
                    <a:pt x="437276" y="675477"/>
                    <a:pt x="479830" y="788956"/>
                  </a:cubicBezTo>
                  <a:cubicBezTo>
                    <a:pt x="860645" y="788782"/>
                    <a:pt x="1966367" y="788869"/>
                    <a:pt x="2094465" y="788956"/>
                  </a:cubicBezTo>
                  <a:cubicBezTo>
                    <a:pt x="2137020" y="675477"/>
                    <a:pt x="2239969" y="587409"/>
                    <a:pt x="2336913" y="517268"/>
                  </a:cubicBezTo>
                  <a:cubicBezTo>
                    <a:pt x="2391912" y="477498"/>
                    <a:pt x="2448999" y="441993"/>
                    <a:pt x="2512439" y="417278"/>
                  </a:cubicBezTo>
                  <a:cubicBezTo>
                    <a:pt x="2586757" y="387081"/>
                    <a:pt x="2589020" y="378205"/>
                    <a:pt x="2546465" y="306845"/>
                  </a:cubicBezTo>
                  <a:close/>
                </a:path>
              </a:pathLst>
            </a:custGeom>
            <a:solidFill>
              <a:srgbClr val="BE8CBF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3">
              <a:extLst>
                <a:ext uri="{FF2B5EF4-FFF2-40B4-BE49-F238E27FC236}">
                  <a16:creationId xmlns:a16="http://schemas.microsoft.com/office/drawing/2014/main" id="{88A707CA-2B7B-4AE6-B7D3-E06BCA01C763}"/>
                </a:ext>
              </a:extLst>
            </p:cNvPr>
            <p:cNvSpPr/>
            <p:nvPr/>
          </p:nvSpPr>
          <p:spPr>
            <a:xfrm>
              <a:off x="1995286" y="4738864"/>
              <a:ext cx="686158" cy="353360"/>
            </a:xfrm>
            <a:custGeom>
              <a:avLst/>
              <a:gdLst>
                <a:gd name="connsiteX0" fmla="*/ 581592 w 581592"/>
                <a:gd name="connsiteY0" fmla="*/ 238311 h 299510"/>
                <a:gd name="connsiteX1" fmla="*/ 509276 w 581592"/>
                <a:gd name="connsiteY1" fmla="*/ 275644 h 299510"/>
                <a:gd name="connsiteX2" fmla="*/ 220444 w 581592"/>
                <a:gd name="connsiteY2" fmla="*/ 278081 h 299510"/>
                <a:gd name="connsiteX3" fmla="*/ 14024 w 581592"/>
                <a:gd name="connsiteY3" fmla="*/ 169563 h 299510"/>
                <a:gd name="connsiteX4" fmla="*/ 449 w 581592"/>
                <a:gd name="connsiteY4" fmla="*/ 137712 h 299510"/>
                <a:gd name="connsiteX5" fmla="*/ 797 w 581592"/>
                <a:gd name="connsiteY5" fmla="*/ 29716 h 299510"/>
                <a:gd name="connsiteX6" fmla="*/ 22292 w 581592"/>
                <a:gd name="connsiteY6" fmla="*/ 5784 h 299510"/>
                <a:gd name="connsiteX7" fmla="*/ 293109 w 581592"/>
                <a:gd name="connsiteY7" fmla="*/ 94722 h 299510"/>
                <a:gd name="connsiteX8" fmla="*/ 517020 w 581592"/>
                <a:gd name="connsiteY8" fmla="*/ 20752 h 299510"/>
                <a:gd name="connsiteX9" fmla="*/ 550263 w 581592"/>
                <a:gd name="connsiteY9" fmla="*/ 389 h 299510"/>
                <a:gd name="connsiteX10" fmla="*/ 581592 w 581592"/>
                <a:gd name="connsiteY10" fmla="*/ 238311 h 29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1592" h="299510">
                  <a:moveTo>
                    <a:pt x="581592" y="238311"/>
                  </a:moveTo>
                  <a:cubicBezTo>
                    <a:pt x="557399" y="257021"/>
                    <a:pt x="526767" y="269465"/>
                    <a:pt x="509276" y="275644"/>
                  </a:cubicBezTo>
                  <a:cubicBezTo>
                    <a:pt x="417030" y="308539"/>
                    <a:pt x="313995" y="305580"/>
                    <a:pt x="220444" y="278081"/>
                  </a:cubicBezTo>
                  <a:cubicBezTo>
                    <a:pt x="138555" y="254062"/>
                    <a:pt x="87124" y="214728"/>
                    <a:pt x="14024" y="169563"/>
                  </a:cubicBezTo>
                  <a:cubicBezTo>
                    <a:pt x="-1814" y="159729"/>
                    <a:pt x="1058" y="155552"/>
                    <a:pt x="449" y="137712"/>
                  </a:cubicBezTo>
                  <a:cubicBezTo>
                    <a:pt x="-944" y="95244"/>
                    <a:pt x="1406" y="64438"/>
                    <a:pt x="797" y="29716"/>
                  </a:cubicBezTo>
                  <a:cubicBezTo>
                    <a:pt x="362" y="5001"/>
                    <a:pt x="-2945" y="-8401"/>
                    <a:pt x="22292" y="5784"/>
                  </a:cubicBezTo>
                  <a:cubicBezTo>
                    <a:pt x="99568" y="49296"/>
                    <a:pt x="201386" y="96376"/>
                    <a:pt x="293109" y="94722"/>
                  </a:cubicBezTo>
                  <a:cubicBezTo>
                    <a:pt x="376042" y="93243"/>
                    <a:pt x="445922" y="56084"/>
                    <a:pt x="517020" y="20752"/>
                  </a:cubicBezTo>
                  <a:cubicBezTo>
                    <a:pt x="521807" y="18402"/>
                    <a:pt x="548349" y="1520"/>
                    <a:pt x="550263" y="389"/>
                  </a:cubicBezTo>
                  <a:cubicBezTo>
                    <a:pt x="544346" y="94200"/>
                    <a:pt x="559836" y="208810"/>
                    <a:pt x="581592" y="238311"/>
                  </a:cubicBezTo>
                  <a:close/>
                </a:path>
              </a:pathLst>
            </a:custGeom>
            <a:solidFill>
              <a:srgbClr val="F6B09A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3">
              <a:extLst>
                <a:ext uri="{FF2B5EF4-FFF2-40B4-BE49-F238E27FC236}">
                  <a16:creationId xmlns:a16="http://schemas.microsoft.com/office/drawing/2014/main" id="{961CCF4A-EB2C-48F1-B307-D7310955064D}"/>
                </a:ext>
              </a:extLst>
            </p:cNvPr>
            <p:cNvSpPr/>
            <p:nvPr/>
          </p:nvSpPr>
          <p:spPr>
            <a:xfrm>
              <a:off x="2137804" y="4364532"/>
              <a:ext cx="362322" cy="156925"/>
            </a:xfrm>
            <a:custGeom>
              <a:avLst/>
              <a:gdLst>
                <a:gd name="connsiteX0" fmla="*/ 161345 w 307106"/>
                <a:gd name="connsiteY0" fmla="*/ 133011 h 133011"/>
                <a:gd name="connsiteX1" fmla="*/ 11055 w 307106"/>
                <a:gd name="connsiteY1" fmla="*/ 61565 h 133011"/>
                <a:gd name="connsiteX2" fmla="*/ 25066 w 307106"/>
                <a:gd name="connsiteY2" fmla="*/ 14572 h 133011"/>
                <a:gd name="connsiteX3" fmla="*/ 125752 w 307106"/>
                <a:gd name="connsiteY3" fmla="*/ 7610 h 133011"/>
                <a:gd name="connsiteX4" fmla="*/ 189366 w 307106"/>
                <a:gd name="connsiteY4" fmla="*/ 6131 h 133011"/>
                <a:gd name="connsiteX5" fmla="*/ 256897 w 307106"/>
                <a:gd name="connsiteY5" fmla="*/ 5957 h 133011"/>
                <a:gd name="connsiteX6" fmla="*/ 276912 w 307106"/>
                <a:gd name="connsiteY6" fmla="*/ 82886 h 133011"/>
                <a:gd name="connsiteX7" fmla="*/ 161345 w 307106"/>
                <a:gd name="connsiteY7" fmla="*/ 133011 h 1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106" h="133011">
                  <a:moveTo>
                    <a:pt x="161345" y="133011"/>
                  </a:moveTo>
                  <a:cubicBezTo>
                    <a:pt x="92509" y="133011"/>
                    <a:pt x="45168" y="109863"/>
                    <a:pt x="11055" y="61565"/>
                  </a:cubicBezTo>
                  <a:cubicBezTo>
                    <a:pt x="-3478" y="40940"/>
                    <a:pt x="-8090" y="23362"/>
                    <a:pt x="25066" y="14572"/>
                  </a:cubicBezTo>
                  <a:cubicBezTo>
                    <a:pt x="58483" y="5696"/>
                    <a:pt x="89811" y="-7532"/>
                    <a:pt x="125752" y="7610"/>
                  </a:cubicBezTo>
                  <a:cubicBezTo>
                    <a:pt x="145420" y="15965"/>
                    <a:pt x="168829" y="14659"/>
                    <a:pt x="189366" y="6131"/>
                  </a:cubicBezTo>
                  <a:cubicBezTo>
                    <a:pt x="212254" y="-3355"/>
                    <a:pt x="234357" y="-570"/>
                    <a:pt x="256897" y="5957"/>
                  </a:cubicBezTo>
                  <a:cubicBezTo>
                    <a:pt x="317726" y="23449"/>
                    <a:pt x="321903" y="36328"/>
                    <a:pt x="276912" y="82886"/>
                  </a:cubicBezTo>
                  <a:cubicBezTo>
                    <a:pt x="243234" y="117695"/>
                    <a:pt x="199113" y="130662"/>
                    <a:pt x="161345" y="133011"/>
                  </a:cubicBezTo>
                  <a:close/>
                </a:path>
              </a:pathLst>
            </a:custGeom>
            <a:solidFill>
              <a:srgbClr val="F37F80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3">
              <a:extLst>
                <a:ext uri="{FF2B5EF4-FFF2-40B4-BE49-F238E27FC236}">
                  <a16:creationId xmlns:a16="http://schemas.microsoft.com/office/drawing/2014/main" id="{8919BDA2-3B9C-4AB4-A075-8D11D66A30FC}"/>
                </a:ext>
              </a:extLst>
            </p:cNvPr>
            <p:cNvSpPr/>
            <p:nvPr/>
          </p:nvSpPr>
          <p:spPr>
            <a:xfrm>
              <a:off x="2375181" y="4008314"/>
              <a:ext cx="69178" cy="169917"/>
            </a:xfrm>
            <a:custGeom>
              <a:avLst/>
              <a:gdLst>
                <a:gd name="connsiteX0" fmla="*/ 8702 w 58636"/>
                <a:gd name="connsiteY0" fmla="*/ 0 h 144023"/>
                <a:gd name="connsiteX1" fmla="*/ 56740 w 58636"/>
                <a:gd name="connsiteY1" fmla="*/ 110085 h 144023"/>
                <a:gd name="connsiteX2" fmla="*/ 0 w 58636"/>
                <a:gd name="connsiteY2" fmla="*/ 144024 h 144023"/>
                <a:gd name="connsiteX3" fmla="*/ 8702 w 58636"/>
                <a:gd name="connsiteY3" fmla="*/ 0 h 14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36" h="144023">
                  <a:moveTo>
                    <a:pt x="8702" y="0"/>
                  </a:moveTo>
                  <a:cubicBezTo>
                    <a:pt x="41249" y="34026"/>
                    <a:pt x="65790" y="65268"/>
                    <a:pt x="56740" y="110085"/>
                  </a:cubicBezTo>
                  <a:cubicBezTo>
                    <a:pt x="52040" y="133581"/>
                    <a:pt x="32634" y="139325"/>
                    <a:pt x="0" y="144024"/>
                  </a:cubicBezTo>
                  <a:cubicBezTo>
                    <a:pt x="76146" y="95378"/>
                    <a:pt x="12531" y="52910"/>
                    <a:pt x="8702" y="0"/>
                  </a:cubicBezTo>
                  <a:close/>
                </a:path>
              </a:pathLst>
            </a:custGeom>
            <a:solidFill>
              <a:srgbClr val="F8A78E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FA74518-6D5F-4794-A455-15708051F10F}"/>
                </a:ext>
              </a:extLst>
            </p:cNvPr>
            <p:cNvGrpSpPr/>
            <p:nvPr/>
          </p:nvGrpSpPr>
          <p:grpSpPr>
            <a:xfrm>
              <a:off x="1613362" y="3452389"/>
              <a:ext cx="1410288" cy="471406"/>
              <a:chOff x="1613362" y="3452389"/>
              <a:chExt cx="1410288" cy="471406"/>
            </a:xfrm>
          </p:grpSpPr>
          <p:sp>
            <p:nvSpPr>
              <p:cNvPr id="13" name="Graphic 3">
                <a:extLst>
                  <a:ext uri="{FF2B5EF4-FFF2-40B4-BE49-F238E27FC236}">
                    <a16:creationId xmlns:a16="http://schemas.microsoft.com/office/drawing/2014/main" id="{0877F3F7-5C51-456F-A97C-50EE94D76C35}"/>
                  </a:ext>
                </a:extLst>
              </p:cNvPr>
              <p:cNvSpPr/>
              <p:nvPr/>
            </p:nvSpPr>
            <p:spPr>
              <a:xfrm>
                <a:off x="2533805" y="3452389"/>
                <a:ext cx="474231" cy="127885"/>
              </a:xfrm>
              <a:custGeom>
                <a:avLst/>
                <a:gdLst>
                  <a:gd name="connsiteX0" fmla="*/ 141065 w 401961"/>
                  <a:gd name="connsiteY0" fmla="*/ 71767 h 108396"/>
                  <a:gd name="connsiteX1" fmla="*/ 0 w 401961"/>
                  <a:gd name="connsiteY1" fmla="*/ 88824 h 108396"/>
                  <a:gd name="connsiteX2" fmla="*/ 401962 w 401961"/>
                  <a:gd name="connsiteY2" fmla="*/ 70897 h 108396"/>
                  <a:gd name="connsiteX3" fmla="*/ 378204 w 401961"/>
                  <a:gd name="connsiteY3" fmla="*/ 76902 h 108396"/>
                  <a:gd name="connsiteX4" fmla="*/ 141065 w 401961"/>
                  <a:gd name="connsiteY4" fmla="*/ 71767 h 10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961" h="108396">
                    <a:moveTo>
                      <a:pt x="141065" y="71767"/>
                    </a:moveTo>
                    <a:cubicBezTo>
                      <a:pt x="71011" y="97352"/>
                      <a:pt x="0" y="129986"/>
                      <a:pt x="0" y="88824"/>
                    </a:cubicBezTo>
                    <a:cubicBezTo>
                      <a:pt x="54738" y="-21435"/>
                      <a:pt x="282914" y="-30920"/>
                      <a:pt x="401962" y="70897"/>
                    </a:cubicBezTo>
                    <a:cubicBezTo>
                      <a:pt x="395261" y="77772"/>
                      <a:pt x="386906" y="79338"/>
                      <a:pt x="378204" y="76902"/>
                    </a:cubicBezTo>
                    <a:cubicBezTo>
                      <a:pt x="299709" y="54972"/>
                      <a:pt x="224869" y="44094"/>
                      <a:pt x="141065" y="71767"/>
                    </a:cubicBezTo>
                    <a:close/>
                  </a:path>
                </a:pathLst>
              </a:custGeom>
              <a:solidFill>
                <a:srgbClr val="42231A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Graphic 3">
                <a:extLst>
                  <a:ext uri="{FF2B5EF4-FFF2-40B4-BE49-F238E27FC236}">
                    <a16:creationId xmlns:a16="http://schemas.microsoft.com/office/drawing/2014/main" id="{0D4F3C8F-22FC-4D42-8B7E-ECF4FE227C5E}"/>
                  </a:ext>
                </a:extLst>
              </p:cNvPr>
              <p:cNvSpPr/>
              <p:nvPr/>
            </p:nvSpPr>
            <p:spPr>
              <a:xfrm>
                <a:off x="1684110" y="3733890"/>
                <a:ext cx="386207" cy="189905"/>
              </a:xfrm>
              <a:custGeom>
                <a:avLst/>
                <a:gdLst>
                  <a:gd name="connsiteX0" fmla="*/ 323031 w 327351"/>
                  <a:gd name="connsiteY0" fmla="*/ 84751 h 160965"/>
                  <a:gd name="connsiteX1" fmla="*/ 279259 w 327351"/>
                  <a:gd name="connsiteY1" fmla="*/ 148278 h 160965"/>
                  <a:gd name="connsiteX2" fmla="*/ 43164 w 327351"/>
                  <a:gd name="connsiteY2" fmla="*/ 97804 h 160965"/>
                  <a:gd name="connsiteX3" fmla="*/ 0 w 327351"/>
                  <a:gd name="connsiteY3" fmla="*/ 23834 h 160965"/>
                  <a:gd name="connsiteX4" fmla="*/ 267336 w 327351"/>
                  <a:gd name="connsiteY4" fmla="*/ 28360 h 160965"/>
                  <a:gd name="connsiteX5" fmla="*/ 323031 w 327351"/>
                  <a:gd name="connsiteY5" fmla="*/ 84751 h 16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351" h="160965">
                    <a:moveTo>
                      <a:pt x="323031" y="84751"/>
                    </a:moveTo>
                    <a:cubicBezTo>
                      <a:pt x="336520" y="125478"/>
                      <a:pt x="317462" y="138618"/>
                      <a:pt x="279259" y="148278"/>
                    </a:cubicBezTo>
                    <a:cubicBezTo>
                      <a:pt x="190930" y="170556"/>
                      <a:pt x="109998" y="169077"/>
                      <a:pt x="43164" y="97804"/>
                    </a:cubicBezTo>
                    <a:cubicBezTo>
                      <a:pt x="23409" y="76658"/>
                      <a:pt x="6266" y="53248"/>
                      <a:pt x="0" y="23834"/>
                    </a:cubicBezTo>
                    <a:cubicBezTo>
                      <a:pt x="163691" y="-19242"/>
                      <a:pt x="215470" y="4689"/>
                      <a:pt x="267336" y="28360"/>
                    </a:cubicBezTo>
                    <a:cubicBezTo>
                      <a:pt x="310500" y="58731"/>
                      <a:pt x="308412" y="62038"/>
                      <a:pt x="323031" y="84751"/>
                    </a:cubicBezTo>
                    <a:close/>
                  </a:path>
                </a:pathLst>
              </a:custGeom>
              <a:solidFill>
                <a:srgbClr val="FCFAFA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Graphic 3">
                <a:extLst>
                  <a:ext uri="{FF2B5EF4-FFF2-40B4-BE49-F238E27FC236}">
                    <a16:creationId xmlns:a16="http://schemas.microsoft.com/office/drawing/2014/main" id="{A730CD39-7835-4869-9109-E19130DD44FA}"/>
                  </a:ext>
                </a:extLst>
              </p:cNvPr>
              <p:cNvSpPr/>
              <p:nvPr/>
            </p:nvSpPr>
            <p:spPr>
              <a:xfrm>
                <a:off x="1613362" y="3616321"/>
                <a:ext cx="451858" cy="217556"/>
              </a:xfrm>
              <a:custGeom>
                <a:avLst/>
                <a:gdLst>
                  <a:gd name="connsiteX0" fmla="*/ 146729 w 382998"/>
                  <a:gd name="connsiteY0" fmla="*/ 106256 h 184402"/>
                  <a:gd name="connsiteX1" fmla="*/ 59880 w 382998"/>
                  <a:gd name="connsiteY1" fmla="*/ 123486 h 184402"/>
                  <a:gd name="connsiteX2" fmla="*/ 1313 w 382998"/>
                  <a:gd name="connsiteY2" fmla="*/ 0 h 184402"/>
                  <a:gd name="connsiteX3" fmla="*/ 77894 w 382998"/>
                  <a:gd name="connsiteY3" fmla="*/ 84152 h 184402"/>
                  <a:gd name="connsiteX4" fmla="*/ 60576 w 382998"/>
                  <a:gd name="connsiteY4" fmla="*/ 9311 h 184402"/>
                  <a:gd name="connsiteX5" fmla="*/ 115836 w 382998"/>
                  <a:gd name="connsiteY5" fmla="*/ 75797 h 184402"/>
                  <a:gd name="connsiteX6" fmla="*/ 101651 w 382998"/>
                  <a:gd name="connsiteY6" fmla="*/ 3220 h 184402"/>
                  <a:gd name="connsiteX7" fmla="*/ 155519 w 382998"/>
                  <a:gd name="connsiteY7" fmla="*/ 70315 h 184402"/>
                  <a:gd name="connsiteX8" fmla="*/ 218872 w 382998"/>
                  <a:gd name="connsiteY8" fmla="*/ 75188 h 184402"/>
                  <a:gd name="connsiteX9" fmla="*/ 309028 w 382998"/>
                  <a:gd name="connsiteY9" fmla="*/ 96335 h 184402"/>
                  <a:gd name="connsiteX10" fmla="*/ 382998 w 382998"/>
                  <a:gd name="connsiteY10" fmla="*/ 184403 h 184402"/>
                  <a:gd name="connsiteX11" fmla="*/ 328957 w 382998"/>
                  <a:gd name="connsiteY11" fmla="*/ 130622 h 184402"/>
                  <a:gd name="connsiteX12" fmla="*/ 146729 w 382998"/>
                  <a:gd name="connsiteY12" fmla="*/ 106256 h 18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2998" h="184402">
                    <a:moveTo>
                      <a:pt x="146729" y="106256"/>
                    </a:moveTo>
                    <a:cubicBezTo>
                      <a:pt x="113051" y="110607"/>
                      <a:pt x="88859" y="117743"/>
                      <a:pt x="59880" y="123486"/>
                    </a:cubicBezTo>
                    <a:cubicBezTo>
                      <a:pt x="28116" y="88068"/>
                      <a:pt x="-7303" y="54477"/>
                      <a:pt x="1313" y="0"/>
                    </a:cubicBezTo>
                    <a:cubicBezTo>
                      <a:pt x="14714" y="32286"/>
                      <a:pt x="42823" y="78408"/>
                      <a:pt x="77894" y="84152"/>
                    </a:cubicBezTo>
                    <a:cubicBezTo>
                      <a:pt x="61533" y="64484"/>
                      <a:pt x="55703" y="26542"/>
                      <a:pt x="60576" y="9311"/>
                    </a:cubicBezTo>
                    <a:cubicBezTo>
                      <a:pt x="73455" y="38290"/>
                      <a:pt x="83898" y="67182"/>
                      <a:pt x="115836" y="75797"/>
                    </a:cubicBezTo>
                    <a:cubicBezTo>
                      <a:pt x="104784" y="56391"/>
                      <a:pt x="95298" y="29936"/>
                      <a:pt x="101651" y="3220"/>
                    </a:cubicBezTo>
                    <a:cubicBezTo>
                      <a:pt x="113660" y="35767"/>
                      <a:pt x="126453" y="58741"/>
                      <a:pt x="155519" y="70315"/>
                    </a:cubicBezTo>
                    <a:cubicBezTo>
                      <a:pt x="183540" y="77190"/>
                      <a:pt x="184584" y="76146"/>
                      <a:pt x="218872" y="75188"/>
                    </a:cubicBezTo>
                    <a:cubicBezTo>
                      <a:pt x="251592" y="75188"/>
                      <a:pt x="281355" y="82411"/>
                      <a:pt x="309028" y="96335"/>
                    </a:cubicBezTo>
                    <a:cubicBezTo>
                      <a:pt x="346622" y="115306"/>
                      <a:pt x="377516" y="138890"/>
                      <a:pt x="382998" y="184403"/>
                    </a:cubicBezTo>
                    <a:cubicBezTo>
                      <a:pt x="366377" y="160819"/>
                      <a:pt x="353323" y="146026"/>
                      <a:pt x="328957" y="130622"/>
                    </a:cubicBezTo>
                    <a:cubicBezTo>
                      <a:pt x="278222" y="99642"/>
                      <a:pt x="205209" y="100860"/>
                      <a:pt x="146729" y="106256"/>
                    </a:cubicBezTo>
                    <a:close/>
                  </a:path>
                </a:pathLst>
              </a:custGeom>
              <a:solidFill>
                <a:srgbClr val="482920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Graphic 3">
                <a:extLst>
                  <a:ext uri="{FF2B5EF4-FFF2-40B4-BE49-F238E27FC236}">
                    <a16:creationId xmlns:a16="http://schemas.microsoft.com/office/drawing/2014/main" id="{342FEC50-9D0E-480A-95DE-637E7DD77876}"/>
                  </a:ext>
                </a:extLst>
              </p:cNvPr>
              <p:cNvSpPr/>
              <p:nvPr/>
            </p:nvSpPr>
            <p:spPr>
              <a:xfrm>
                <a:off x="2741712" y="3689609"/>
                <a:ext cx="101745" cy="13293"/>
              </a:xfrm>
              <a:custGeom>
                <a:avLst/>
                <a:gdLst>
                  <a:gd name="connsiteX0" fmla="*/ 86240 w 86240"/>
                  <a:gd name="connsiteY0" fmla="*/ 7325 h 11267"/>
                  <a:gd name="connsiteX1" fmla="*/ 19493 w 86240"/>
                  <a:gd name="connsiteY1" fmla="*/ 10371 h 11267"/>
                  <a:gd name="connsiteX2" fmla="*/ 0 w 86240"/>
                  <a:gd name="connsiteY2" fmla="*/ 7412 h 11267"/>
                  <a:gd name="connsiteX3" fmla="*/ 86240 w 86240"/>
                  <a:gd name="connsiteY3" fmla="*/ 7325 h 1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240" h="11267">
                    <a:moveTo>
                      <a:pt x="86240" y="7325"/>
                    </a:moveTo>
                    <a:cubicBezTo>
                      <a:pt x="64223" y="13852"/>
                      <a:pt x="41771" y="10284"/>
                      <a:pt x="19493" y="10371"/>
                    </a:cubicBezTo>
                    <a:cubicBezTo>
                      <a:pt x="12966" y="9414"/>
                      <a:pt x="6527" y="8457"/>
                      <a:pt x="0" y="7412"/>
                    </a:cubicBezTo>
                    <a:cubicBezTo>
                      <a:pt x="29240" y="2104"/>
                      <a:pt x="58132" y="-6163"/>
                      <a:pt x="86240" y="7325"/>
                    </a:cubicBezTo>
                    <a:close/>
                  </a:path>
                </a:pathLst>
              </a:custGeom>
              <a:solidFill>
                <a:srgbClr val="EFC6B0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Graphic 3">
                <a:extLst>
                  <a:ext uri="{FF2B5EF4-FFF2-40B4-BE49-F238E27FC236}">
                    <a16:creationId xmlns:a16="http://schemas.microsoft.com/office/drawing/2014/main" id="{8163FC83-5CBF-4269-BB01-A22E57335DEE}"/>
                  </a:ext>
                </a:extLst>
              </p:cNvPr>
              <p:cNvSpPr/>
              <p:nvPr/>
            </p:nvSpPr>
            <p:spPr>
              <a:xfrm>
                <a:off x="1778456" y="3736682"/>
                <a:ext cx="218558" cy="161350"/>
              </a:xfrm>
              <a:custGeom>
                <a:avLst/>
                <a:gdLst>
                  <a:gd name="connsiteX0" fmla="*/ 8273 w 185251"/>
                  <a:gd name="connsiteY0" fmla="*/ 4150 h 136761"/>
                  <a:gd name="connsiteX1" fmla="*/ 8708 w 185251"/>
                  <a:gd name="connsiteY1" fmla="*/ 81688 h 136761"/>
                  <a:gd name="connsiteX2" fmla="*/ 67971 w 185251"/>
                  <a:gd name="connsiteY2" fmla="*/ 133641 h 136761"/>
                  <a:gd name="connsiteX3" fmla="*/ 121404 w 185251"/>
                  <a:gd name="connsiteY3" fmla="*/ 134163 h 136761"/>
                  <a:gd name="connsiteX4" fmla="*/ 183278 w 185251"/>
                  <a:gd name="connsiteY4" fmla="*/ 25471 h 136761"/>
                  <a:gd name="connsiteX5" fmla="*/ 8273 w 185251"/>
                  <a:gd name="connsiteY5" fmla="*/ 4150 h 13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251" h="136761">
                    <a:moveTo>
                      <a:pt x="8273" y="4150"/>
                    </a:moveTo>
                    <a:cubicBezTo>
                      <a:pt x="-3214" y="26863"/>
                      <a:pt x="-2431" y="58888"/>
                      <a:pt x="8708" y="81688"/>
                    </a:cubicBezTo>
                    <a:cubicBezTo>
                      <a:pt x="22632" y="109709"/>
                      <a:pt x="42213" y="127114"/>
                      <a:pt x="67971" y="133641"/>
                    </a:cubicBezTo>
                    <a:cubicBezTo>
                      <a:pt x="88509" y="136861"/>
                      <a:pt x="101737" y="138427"/>
                      <a:pt x="121404" y="134163"/>
                    </a:cubicBezTo>
                    <a:cubicBezTo>
                      <a:pt x="177099" y="121110"/>
                      <a:pt x="191023" y="70288"/>
                      <a:pt x="183278" y="25471"/>
                    </a:cubicBezTo>
                    <a:cubicBezTo>
                      <a:pt x="126016" y="-8469"/>
                      <a:pt x="65709" y="-201"/>
                      <a:pt x="8273" y="4150"/>
                    </a:cubicBezTo>
                    <a:close/>
                  </a:path>
                </a:pathLst>
              </a:custGeom>
              <a:solidFill>
                <a:srgbClr val="915D52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Graphic 3">
                <a:extLst>
                  <a:ext uri="{FF2B5EF4-FFF2-40B4-BE49-F238E27FC236}">
                    <a16:creationId xmlns:a16="http://schemas.microsoft.com/office/drawing/2014/main" id="{5E13A29C-4E72-469F-9CEC-2E2511BDC4DE}"/>
                  </a:ext>
                </a:extLst>
              </p:cNvPr>
              <p:cNvSpPr/>
              <p:nvPr/>
            </p:nvSpPr>
            <p:spPr>
              <a:xfrm>
                <a:off x="1845917" y="3751023"/>
                <a:ext cx="83778" cy="83778"/>
              </a:xfrm>
              <a:custGeom>
                <a:avLst/>
                <a:gdLst>
                  <a:gd name="connsiteX0" fmla="*/ 71011 w 71011"/>
                  <a:gd name="connsiteY0" fmla="*/ 35506 h 71011"/>
                  <a:gd name="connsiteX1" fmla="*/ 35506 w 71011"/>
                  <a:gd name="connsiteY1" fmla="*/ 71011 h 71011"/>
                  <a:gd name="connsiteX2" fmla="*/ 0 w 71011"/>
                  <a:gd name="connsiteY2" fmla="*/ 35506 h 71011"/>
                  <a:gd name="connsiteX3" fmla="*/ 35506 w 71011"/>
                  <a:gd name="connsiteY3" fmla="*/ 0 h 71011"/>
                  <a:gd name="connsiteX4" fmla="*/ 71011 w 71011"/>
                  <a:gd name="connsiteY4" fmla="*/ 35506 h 71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11" h="71011">
                    <a:moveTo>
                      <a:pt x="71011" y="35506"/>
                    </a:moveTo>
                    <a:cubicBezTo>
                      <a:pt x="71011" y="55115"/>
                      <a:pt x="55115" y="71011"/>
                      <a:pt x="35506" y="71011"/>
                    </a:cubicBezTo>
                    <a:cubicBezTo>
                      <a:pt x="15897" y="71011"/>
                      <a:pt x="0" y="55115"/>
                      <a:pt x="0" y="35506"/>
                    </a:cubicBezTo>
                    <a:cubicBezTo>
                      <a:pt x="0" y="15896"/>
                      <a:pt x="15897" y="0"/>
                      <a:pt x="35506" y="0"/>
                    </a:cubicBezTo>
                    <a:cubicBezTo>
                      <a:pt x="55115" y="0"/>
                      <a:pt x="71011" y="15896"/>
                      <a:pt x="71011" y="35506"/>
                    </a:cubicBezTo>
                    <a:close/>
                  </a:path>
                </a:pathLst>
              </a:custGeom>
              <a:solidFill>
                <a:srgbClr val="48291F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3">
                <a:extLst>
                  <a:ext uri="{FF2B5EF4-FFF2-40B4-BE49-F238E27FC236}">
                    <a16:creationId xmlns:a16="http://schemas.microsoft.com/office/drawing/2014/main" id="{32A08F96-8A7B-4681-8CE8-91CC391F5301}"/>
                  </a:ext>
                </a:extLst>
              </p:cNvPr>
              <p:cNvSpPr/>
              <p:nvPr/>
            </p:nvSpPr>
            <p:spPr>
              <a:xfrm>
                <a:off x="1910189" y="3769299"/>
                <a:ext cx="47227" cy="47227"/>
              </a:xfrm>
              <a:custGeom>
                <a:avLst/>
                <a:gdLst>
                  <a:gd name="connsiteX0" fmla="*/ 40031 w 40030"/>
                  <a:gd name="connsiteY0" fmla="*/ 20015 h 40030"/>
                  <a:gd name="connsiteX1" fmla="*/ 20015 w 40030"/>
                  <a:gd name="connsiteY1" fmla="*/ 40031 h 40030"/>
                  <a:gd name="connsiteX2" fmla="*/ 0 w 40030"/>
                  <a:gd name="connsiteY2" fmla="*/ 20015 h 40030"/>
                  <a:gd name="connsiteX3" fmla="*/ 20015 w 40030"/>
                  <a:gd name="connsiteY3" fmla="*/ 0 h 40030"/>
                  <a:gd name="connsiteX4" fmla="*/ 40031 w 40030"/>
                  <a:gd name="connsiteY4" fmla="*/ 20015 h 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30" h="40030">
                    <a:moveTo>
                      <a:pt x="40031" y="20015"/>
                    </a:moveTo>
                    <a:cubicBezTo>
                      <a:pt x="40031" y="31070"/>
                      <a:pt x="31070" y="40031"/>
                      <a:pt x="20015" y="40031"/>
                    </a:cubicBezTo>
                    <a:cubicBezTo>
                      <a:pt x="8961" y="40031"/>
                      <a:pt x="0" y="31070"/>
                      <a:pt x="0" y="20015"/>
                    </a:cubicBezTo>
                    <a:cubicBezTo>
                      <a:pt x="0" y="8961"/>
                      <a:pt x="8961" y="0"/>
                      <a:pt x="20015" y="0"/>
                    </a:cubicBezTo>
                    <a:cubicBezTo>
                      <a:pt x="31070" y="0"/>
                      <a:pt x="40031" y="8961"/>
                      <a:pt x="40031" y="200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Graphic 3">
                <a:extLst>
                  <a:ext uri="{FF2B5EF4-FFF2-40B4-BE49-F238E27FC236}">
                    <a16:creationId xmlns:a16="http://schemas.microsoft.com/office/drawing/2014/main" id="{8E63D520-8D90-40D4-9D79-CB4264CBCCAC}"/>
                  </a:ext>
                </a:extLst>
              </p:cNvPr>
              <p:cNvSpPr/>
              <p:nvPr/>
            </p:nvSpPr>
            <p:spPr>
              <a:xfrm>
                <a:off x="2566594" y="3725882"/>
                <a:ext cx="386207" cy="189905"/>
              </a:xfrm>
              <a:custGeom>
                <a:avLst/>
                <a:gdLst>
                  <a:gd name="connsiteX0" fmla="*/ 4320 w 327351"/>
                  <a:gd name="connsiteY0" fmla="*/ 84751 h 160965"/>
                  <a:gd name="connsiteX1" fmla="*/ 48093 w 327351"/>
                  <a:gd name="connsiteY1" fmla="*/ 148278 h 160965"/>
                  <a:gd name="connsiteX2" fmla="*/ 284188 w 327351"/>
                  <a:gd name="connsiteY2" fmla="*/ 97804 h 160965"/>
                  <a:gd name="connsiteX3" fmla="*/ 327352 w 327351"/>
                  <a:gd name="connsiteY3" fmla="*/ 23834 h 160965"/>
                  <a:gd name="connsiteX4" fmla="*/ 60015 w 327351"/>
                  <a:gd name="connsiteY4" fmla="*/ 28360 h 160965"/>
                  <a:gd name="connsiteX5" fmla="*/ 4320 w 327351"/>
                  <a:gd name="connsiteY5" fmla="*/ 84751 h 16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351" h="160965">
                    <a:moveTo>
                      <a:pt x="4320" y="84751"/>
                    </a:moveTo>
                    <a:cubicBezTo>
                      <a:pt x="-9168" y="125478"/>
                      <a:pt x="9890" y="138618"/>
                      <a:pt x="48093" y="148278"/>
                    </a:cubicBezTo>
                    <a:cubicBezTo>
                      <a:pt x="136422" y="170556"/>
                      <a:pt x="217354" y="169077"/>
                      <a:pt x="284188" y="97804"/>
                    </a:cubicBezTo>
                    <a:cubicBezTo>
                      <a:pt x="303942" y="76658"/>
                      <a:pt x="321086" y="53248"/>
                      <a:pt x="327352" y="23834"/>
                    </a:cubicBezTo>
                    <a:cubicBezTo>
                      <a:pt x="163660" y="-19242"/>
                      <a:pt x="111881" y="4689"/>
                      <a:pt x="60015" y="28360"/>
                    </a:cubicBezTo>
                    <a:cubicBezTo>
                      <a:pt x="16939" y="58731"/>
                      <a:pt x="19027" y="62125"/>
                      <a:pt x="4320" y="84751"/>
                    </a:cubicBezTo>
                    <a:close/>
                  </a:path>
                </a:pathLst>
              </a:custGeom>
              <a:solidFill>
                <a:srgbClr val="FCFAFA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Graphic 3">
                <a:extLst>
                  <a:ext uri="{FF2B5EF4-FFF2-40B4-BE49-F238E27FC236}">
                    <a16:creationId xmlns:a16="http://schemas.microsoft.com/office/drawing/2014/main" id="{3C478EC3-E23D-4766-A413-52B4FEEF86DB}"/>
                  </a:ext>
                </a:extLst>
              </p:cNvPr>
              <p:cNvSpPr/>
              <p:nvPr/>
            </p:nvSpPr>
            <p:spPr>
              <a:xfrm>
                <a:off x="2571793" y="3608416"/>
                <a:ext cx="451857" cy="217556"/>
              </a:xfrm>
              <a:custGeom>
                <a:avLst/>
                <a:gdLst>
                  <a:gd name="connsiteX0" fmla="*/ 236269 w 382997"/>
                  <a:gd name="connsiteY0" fmla="*/ 106256 h 184402"/>
                  <a:gd name="connsiteX1" fmla="*/ 323119 w 382997"/>
                  <a:gd name="connsiteY1" fmla="*/ 123486 h 184402"/>
                  <a:gd name="connsiteX2" fmla="*/ 381685 w 382997"/>
                  <a:gd name="connsiteY2" fmla="*/ 0 h 184402"/>
                  <a:gd name="connsiteX3" fmla="*/ 305105 w 382997"/>
                  <a:gd name="connsiteY3" fmla="*/ 84152 h 184402"/>
                  <a:gd name="connsiteX4" fmla="*/ 322422 w 382997"/>
                  <a:gd name="connsiteY4" fmla="*/ 9311 h 184402"/>
                  <a:gd name="connsiteX5" fmla="*/ 267162 w 382997"/>
                  <a:gd name="connsiteY5" fmla="*/ 75798 h 184402"/>
                  <a:gd name="connsiteX6" fmla="*/ 281347 w 382997"/>
                  <a:gd name="connsiteY6" fmla="*/ 3220 h 184402"/>
                  <a:gd name="connsiteX7" fmla="*/ 227479 w 382997"/>
                  <a:gd name="connsiteY7" fmla="*/ 70315 h 184402"/>
                  <a:gd name="connsiteX8" fmla="*/ 164126 w 382997"/>
                  <a:gd name="connsiteY8" fmla="*/ 75188 h 184402"/>
                  <a:gd name="connsiteX9" fmla="*/ 73970 w 382997"/>
                  <a:gd name="connsiteY9" fmla="*/ 96335 h 184402"/>
                  <a:gd name="connsiteX10" fmla="*/ 0 w 382997"/>
                  <a:gd name="connsiteY10" fmla="*/ 184403 h 184402"/>
                  <a:gd name="connsiteX11" fmla="*/ 54041 w 382997"/>
                  <a:gd name="connsiteY11" fmla="*/ 130622 h 184402"/>
                  <a:gd name="connsiteX12" fmla="*/ 236269 w 382997"/>
                  <a:gd name="connsiteY12" fmla="*/ 106256 h 18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2997" h="184402">
                    <a:moveTo>
                      <a:pt x="236269" y="106256"/>
                    </a:moveTo>
                    <a:cubicBezTo>
                      <a:pt x="269947" y="110607"/>
                      <a:pt x="294140" y="117743"/>
                      <a:pt x="323119" y="123486"/>
                    </a:cubicBezTo>
                    <a:cubicBezTo>
                      <a:pt x="354882" y="88068"/>
                      <a:pt x="390300" y="54477"/>
                      <a:pt x="381685" y="0"/>
                    </a:cubicBezTo>
                    <a:cubicBezTo>
                      <a:pt x="368284" y="32286"/>
                      <a:pt x="340175" y="78408"/>
                      <a:pt x="305105" y="84152"/>
                    </a:cubicBezTo>
                    <a:cubicBezTo>
                      <a:pt x="321465" y="64484"/>
                      <a:pt x="327295" y="26542"/>
                      <a:pt x="322422" y="9311"/>
                    </a:cubicBezTo>
                    <a:cubicBezTo>
                      <a:pt x="309543" y="38290"/>
                      <a:pt x="299100" y="67182"/>
                      <a:pt x="267162" y="75798"/>
                    </a:cubicBezTo>
                    <a:cubicBezTo>
                      <a:pt x="278214" y="56391"/>
                      <a:pt x="287700" y="29936"/>
                      <a:pt x="281347" y="3220"/>
                    </a:cubicBezTo>
                    <a:cubicBezTo>
                      <a:pt x="269337" y="35767"/>
                      <a:pt x="256545" y="58741"/>
                      <a:pt x="227479" y="70315"/>
                    </a:cubicBezTo>
                    <a:cubicBezTo>
                      <a:pt x="199458" y="77190"/>
                      <a:pt x="198414" y="76146"/>
                      <a:pt x="164126" y="75188"/>
                    </a:cubicBezTo>
                    <a:cubicBezTo>
                      <a:pt x="131405" y="75188"/>
                      <a:pt x="101643" y="82411"/>
                      <a:pt x="73970" y="96335"/>
                    </a:cubicBezTo>
                    <a:cubicBezTo>
                      <a:pt x="36376" y="115306"/>
                      <a:pt x="5483" y="138890"/>
                      <a:pt x="0" y="184403"/>
                    </a:cubicBezTo>
                    <a:cubicBezTo>
                      <a:pt x="16621" y="160819"/>
                      <a:pt x="29675" y="146026"/>
                      <a:pt x="54041" y="130622"/>
                    </a:cubicBezTo>
                    <a:cubicBezTo>
                      <a:pt x="104689" y="99642"/>
                      <a:pt x="177702" y="100773"/>
                      <a:pt x="236269" y="106256"/>
                    </a:cubicBezTo>
                    <a:close/>
                  </a:path>
                </a:pathLst>
              </a:custGeom>
              <a:solidFill>
                <a:srgbClr val="482920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3">
                <a:extLst>
                  <a:ext uri="{FF2B5EF4-FFF2-40B4-BE49-F238E27FC236}">
                    <a16:creationId xmlns:a16="http://schemas.microsoft.com/office/drawing/2014/main" id="{3BFD1A35-BEF1-4DFF-8F65-939D11834570}"/>
                  </a:ext>
                </a:extLst>
              </p:cNvPr>
              <p:cNvSpPr/>
              <p:nvPr/>
            </p:nvSpPr>
            <p:spPr>
              <a:xfrm>
                <a:off x="2639895" y="3728674"/>
                <a:ext cx="218558" cy="161350"/>
              </a:xfrm>
              <a:custGeom>
                <a:avLst/>
                <a:gdLst>
                  <a:gd name="connsiteX0" fmla="*/ 176978 w 185251"/>
                  <a:gd name="connsiteY0" fmla="*/ 4150 h 136761"/>
                  <a:gd name="connsiteX1" fmla="*/ 176543 w 185251"/>
                  <a:gd name="connsiteY1" fmla="*/ 81688 h 136761"/>
                  <a:gd name="connsiteX2" fmla="*/ 117280 w 185251"/>
                  <a:gd name="connsiteY2" fmla="*/ 133641 h 136761"/>
                  <a:gd name="connsiteX3" fmla="*/ 63847 w 185251"/>
                  <a:gd name="connsiteY3" fmla="*/ 134163 h 136761"/>
                  <a:gd name="connsiteX4" fmla="*/ 1974 w 185251"/>
                  <a:gd name="connsiteY4" fmla="*/ 25471 h 136761"/>
                  <a:gd name="connsiteX5" fmla="*/ 176978 w 185251"/>
                  <a:gd name="connsiteY5" fmla="*/ 4150 h 13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251" h="136761">
                    <a:moveTo>
                      <a:pt x="176978" y="4150"/>
                    </a:moveTo>
                    <a:cubicBezTo>
                      <a:pt x="188465" y="26863"/>
                      <a:pt x="187682" y="58888"/>
                      <a:pt x="176543" y="81688"/>
                    </a:cubicBezTo>
                    <a:cubicBezTo>
                      <a:pt x="162619" y="109709"/>
                      <a:pt x="143039" y="127114"/>
                      <a:pt x="117280" y="133641"/>
                    </a:cubicBezTo>
                    <a:cubicBezTo>
                      <a:pt x="96743" y="136861"/>
                      <a:pt x="83515" y="138427"/>
                      <a:pt x="63847" y="134163"/>
                    </a:cubicBezTo>
                    <a:cubicBezTo>
                      <a:pt x="8153" y="121110"/>
                      <a:pt x="-5771" y="70288"/>
                      <a:pt x="1974" y="25471"/>
                    </a:cubicBezTo>
                    <a:cubicBezTo>
                      <a:pt x="59322" y="-8469"/>
                      <a:pt x="119630" y="-201"/>
                      <a:pt x="176978" y="4150"/>
                    </a:cubicBezTo>
                    <a:close/>
                  </a:path>
                </a:pathLst>
              </a:custGeom>
              <a:solidFill>
                <a:srgbClr val="915D52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3">
                <a:extLst>
                  <a:ext uri="{FF2B5EF4-FFF2-40B4-BE49-F238E27FC236}">
                    <a16:creationId xmlns:a16="http://schemas.microsoft.com/office/drawing/2014/main" id="{2AD89202-45D7-4880-8F11-30B67634BC68}"/>
                  </a:ext>
                </a:extLst>
              </p:cNvPr>
              <p:cNvSpPr/>
              <p:nvPr/>
            </p:nvSpPr>
            <p:spPr>
              <a:xfrm>
                <a:off x="2707317" y="3743016"/>
                <a:ext cx="83778" cy="83778"/>
              </a:xfrm>
              <a:custGeom>
                <a:avLst/>
                <a:gdLst>
                  <a:gd name="connsiteX0" fmla="*/ 71011 w 71011"/>
                  <a:gd name="connsiteY0" fmla="*/ 35506 h 71011"/>
                  <a:gd name="connsiteX1" fmla="*/ 35506 w 71011"/>
                  <a:gd name="connsiteY1" fmla="*/ 71011 h 71011"/>
                  <a:gd name="connsiteX2" fmla="*/ 0 w 71011"/>
                  <a:gd name="connsiteY2" fmla="*/ 35506 h 71011"/>
                  <a:gd name="connsiteX3" fmla="*/ 35506 w 71011"/>
                  <a:gd name="connsiteY3" fmla="*/ 0 h 71011"/>
                  <a:gd name="connsiteX4" fmla="*/ 71011 w 71011"/>
                  <a:gd name="connsiteY4" fmla="*/ 35506 h 71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11" h="71011">
                    <a:moveTo>
                      <a:pt x="71011" y="35506"/>
                    </a:moveTo>
                    <a:cubicBezTo>
                      <a:pt x="71011" y="55115"/>
                      <a:pt x="55115" y="71011"/>
                      <a:pt x="35506" y="71011"/>
                    </a:cubicBezTo>
                    <a:cubicBezTo>
                      <a:pt x="15897" y="71011"/>
                      <a:pt x="0" y="55115"/>
                      <a:pt x="0" y="35506"/>
                    </a:cubicBezTo>
                    <a:cubicBezTo>
                      <a:pt x="0" y="15896"/>
                      <a:pt x="15896" y="0"/>
                      <a:pt x="35506" y="0"/>
                    </a:cubicBezTo>
                    <a:cubicBezTo>
                      <a:pt x="55115" y="0"/>
                      <a:pt x="71011" y="15896"/>
                      <a:pt x="71011" y="35506"/>
                    </a:cubicBezTo>
                    <a:close/>
                  </a:path>
                </a:pathLst>
              </a:custGeom>
              <a:solidFill>
                <a:srgbClr val="48291F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Graphic 3">
                <a:extLst>
                  <a:ext uri="{FF2B5EF4-FFF2-40B4-BE49-F238E27FC236}">
                    <a16:creationId xmlns:a16="http://schemas.microsoft.com/office/drawing/2014/main" id="{F919C37B-ECA1-409D-98B0-E3E5473619A4}"/>
                  </a:ext>
                </a:extLst>
              </p:cNvPr>
              <p:cNvSpPr/>
              <p:nvPr/>
            </p:nvSpPr>
            <p:spPr>
              <a:xfrm>
                <a:off x="2683704" y="3764987"/>
                <a:ext cx="47227" cy="47227"/>
              </a:xfrm>
              <a:custGeom>
                <a:avLst/>
                <a:gdLst>
                  <a:gd name="connsiteX0" fmla="*/ 40031 w 40030"/>
                  <a:gd name="connsiteY0" fmla="*/ 20015 h 40030"/>
                  <a:gd name="connsiteX1" fmla="*/ 20016 w 40030"/>
                  <a:gd name="connsiteY1" fmla="*/ 40031 h 40030"/>
                  <a:gd name="connsiteX2" fmla="*/ 0 w 40030"/>
                  <a:gd name="connsiteY2" fmla="*/ 20015 h 40030"/>
                  <a:gd name="connsiteX3" fmla="*/ 20016 w 40030"/>
                  <a:gd name="connsiteY3" fmla="*/ 0 h 40030"/>
                  <a:gd name="connsiteX4" fmla="*/ 40031 w 40030"/>
                  <a:gd name="connsiteY4" fmla="*/ 20015 h 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30" h="40030">
                    <a:moveTo>
                      <a:pt x="40031" y="20015"/>
                    </a:moveTo>
                    <a:cubicBezTo>
                      <a:pt x="40031" y="31070"/>
                      <a:pt x="31070" y="40031"/>
                      <a:pt x="20016" y="40031"/>
                    </a:cubicBezTo>
                    <a:cubicBezTo>
                      <a:pt x="8961" y="40031"/>
                      <a:pt x="0" y="31070"/>
                      <a:pt x="0" y="20015"/>
                    </a:cubicBezTo>
                    <a:cubicBezTo>
                      <a:pt x="0" y="8961"/>
                      <a:pt x="8961" y="0"/>
                      <a:pt x="20016" y="0"/>
                    </a:cubicBezTo>
                    <a:cubicBezTo>
                      <a:pt x="31070" y="0"/>
                      <a:pt x="40031" y="8961"/>
                      <a:pt x="40031" y="200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D42507DB-1E0E-4E85-A7FB-AFED2A935E80}"/>
              </a:ext>
            </a:extLst>
          </p:cNvPr>
          <p:cNvSpPr/>
          <p:nvPr/>
        </p:nvSpPr>
        <p:spPr>
          <a:xfrm rot="14400000">
            <a:off x="2940793" y="1653940"/>
            <a:ext cx="1740572" cy="2979276"/>
          </a:xfrm>
          <a:custGeom>
            <a:avLst/>
            <a:gdLst>
              <a:gd name="connsiteX0" fmla="*/ 0 w 1452022"/>
              <a:gd name="connsiteY0" fmla="*/ 2265703 h 2265703"/>
              <a:gd name="connsiteX1" fmla="*/ 726011 w 1452022"/>
              <a:gd name="connsiteY1" fmla="*/ 0 h 2265703"/>
              <a:gd name="connsiteX2" fmla="*/ 1452022 w 1452022"/>
              <a:gd name="connsiteY2" fmla="*/ 2265703 h 2265703"/>
              <a:gd name="connsiteX3" fmla="*/ 0 w 1452022"/>
              <a:gd name="connsiteY3" fmla="*/ 2265703 h 2265703"/>
              <a:gd name="connsiteX0" fmla="*/ 0 w 1637549"/>
              <a:gd name="connsiteY0" fmla="*/ 2265703 h 2265703"/>
              <a:gd name="connsiteX1" fmla="*/ 726011 w 1637549"/>
              <a:gd name="connsiteY1" fmla="*/ 0 h 2265703"/>
              <a:gd name="connsiteX2" fmla="*/ 1637549 w 1637549"/>
              <a:gd name="connsiteY2" fmla="*/ 1839860 h 2265703"/>
              <a:gd name="connsiteX3" fmla="*/ 0 w 1637549"/>
              <a:gd name="connsiteY3" fmla="*/ 2265703 h 2265703"/>
              <a:gd name="connsiteX0" fmla="*/ 0 w 1740572"/>
              <a:gd name="connsiteY0" fmla="*/ 2357059 h 2357059"/>
              <a:gd name="connsiteX1" fmla="*/ 829034 w 1740572"/>
              <a:gd name="connsiteY1" fmla="*/ 0 h 2357059"/>
              <a:gd name="connsiteX2" fmla="*/ 1740572 w 1740572"/>
              <a:gd name="connsiteY2" fmla="*/ 1839860 h 2357059"/>
              <a:gd name="connsiteX3" fmla="*/ 0 w 1740572"/>
              <a:gd name="connsiteY3" fmla="*/ 2357059 h 2357059"/>
              <a:gd name="connsiteX0" fmla="*/ 0 w 1740572"/>
              <a:gd name="connsiteY0" fmla="*/ 2357059 h 2357059"/>
              <a:gd name="connsiteX1" fmla="*/ 829034 w 1740572"/>
              <a:gd name="connsiteY1" fmla="*/ 0 h 2357059"/>
              <a:gd name="connsiteX2" fmla="*/ 1740572 w 1740572"/>
              <a:gd name="connsiteY2" fmla="*/ 1839860 h 2357059"/>
              <a:gd name="connsiteX3" fmla="*/ 987309 w 1740572"/>
              <a:gd name="connsiteY3" fmla="*/ 2059545 h 2357059"/>
              <a:gd name="connsiteX4" fmla="*/ 0 w 1740572"/>
              <a:gd name="connsiteY4" fmla="*/ 2357059 h 2357059"/>
              <a:gd name="connsiteX0" fmla="*/ 0 w 1740572"/>
              <a:gd name="connsiteY0" fmla="*/ 2357059 h 2979276"/>
              <a:gd name="connsiteX1" fmla="*/ 829034 w 1740572"/>
              <a:gd name="connsiteY1" fmla="*/ 0 h 2979276"/>
              <a:gd name="connsiteX2" fmla="*/ 1740572 w 1740572"/>
              <a:gd name="connsiteY2" fmla="*/ 1839860 h 2979276"/>
              <a:gd name="connsiteX3" fmla="*/ 1099873 w 1740572"/>
              <a:gd name="connsiteY3" fmla="*/ 2979276 h 2979276"/>
              <a:gd name="connsiteX4" fmla="*/ 0 w 1740572"/>
              <a:gd name="connsiteY4" fmla="*/ 2357059 h 297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0572" h="2979276">
                <a:moveTo>
                  <a:pt x="0" y="2357059"/>
                </a:moveTo>
                <a:lnTo>
                  <a:pt x="829034" y="0"/>
                </a:lnTo>
                <a:lnTo>
                  <a:pt x="1740572" y="1839860"/>
                </a:lnTo>
                <a:lnTo>
                  <a:pt x="1099873" y="2979276"/>
                </a:lnTo>
                <a:lnTo>
                  <a:pt x="0" y="2357059"/>
                </a:ln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682EBEB-F66B-48D3-8234-C59C37393E7A}"/>
              </a:ext>
            </a:extLst>
          </p:cNvPr>
          <p:cNvGrpSpPr/>
          <p:nvPr/>
        </p:nvGrpSpPr>
        <p:grpSpPr>
          <a:xfrm>
            <a:off x="3669264" y="2178614"/>
            <a:ext cx="1333820" cy="1314466"/>
            <a:chOff x="1595604" y="2399774"/>
            <a:chExt cx="998454" cy="983966"/>
          </a:xfrm>
          <a:solidFill>
            <a:schemeClr val="accent4"/>
          </a:solidFill>
        </p:grpSpPr>
        <p:sp>
          <p:nvSpPr>
            <p:cNvPr id="39" name="L 도형 38">
              <a:extLst>
                <a:ext uri="{FF2B5EF4-FFF2-40B4-BE49-F238E27FC236}">
                  <a16:creationId xmlns:a16="http://schemas.microsoft.com/office/drawing/2014/main" id="{41A98256-90A7-42F7-BE2A-D4F841F53FC9}"/>
                </a:ext>
              </a:extLst>
            </p:cNvPr>
            <p:cNvSpPr/>
            <p:nvPr/>
          </p:nvSpPr>
          <p:spPr>
            <a:xfrm>
              <a:off x="159560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L 도형 39">
              <a:extLst>
                <a:ext uri="{FF2B5EF4-FFF2-40B4-BE49-F238E27FC236}">
                  <a16:creationId xmlns:a16="http://schemas.microsoft.com/office/drawing/2014/main" id="{3FE9B44A-5E63-40E0-B260-9619CC7C4EE2}"/>
                </a:ext>
              </a:extLst>
            </p:cNvPr>
            <p:cNvSpPr/>
            <p:nvPr/>
          </p:nvSpPr>
          <p:spPr>
            <a:xfrm rot="16200000">
              <a:off x="236733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L 도형 40">
              <a:extLst>
                <a:ext uri="{FF2B5EF4-FFF2-40B4-BE49-F238E27FC236}">
                  <a16:creationId xmlns:a16="http://schemas.microsoft.com/office/drawing/2014/main" id="{D10A54DC-1BEA-428B-9C62-615543C728E5}"/>
                </a:ext>
              </a:extLst>
            </p:cNvPr>
            <p:cNvSpPr/>
            <p:nvPr/>
          </p:nvSpPr>
          <p:spPr>
            <a:xfrm rot="10800000">
              <a:off x="236733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L 도형 41">
              <a:extLst>
                <a:ext uri="{FF2B5EF4-FFF2-40B4-BE49-F238E27FC236}">
                  <a16:creationId xmlns:a16="http://schemas.microsoft.com/office/drawing/2014/main" id="{42958CDE-9EAE-4AF6-9908-7B3B1E6F270D}"/>
                </a:ext>
              </a:extLst>
            </p:cNvPr>
            <p:cNvSpPr/>
            <p:nvPr/>
          </p:nvSpPr>
          <p:spPr>
            <a:xfrm rot="5400000">
              <a:off x="159560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Freeform: Shape 432">
            <a:extLst>
              <a:ext uri="{FF2B5EF4-FFF2-40B4-BE49-F238E27FC236}">
                <a16:creationId xmlns:a16="http://schemas.microsoft.com/office/drawing/2014/main" id="{92B5F158-4A18-4F23-A952-C683A3E2C6E3}"/>
              </a:ext>
            </a:extLst>
          </p:cNvPr>
          <p:cNvSpPr/>
          <p:nvPr/>
        </p:nvSpPr>
        <p:spPr>
          <a:xfrm flipH="1">
            <a:off x="3696630" y="2508059"/>
            <a:ext cx="1271650" cy="622844"/>
          </a:xfrm>
          <a:custGeom>
            <a:avLst/>
            <a:gdLst>
              <a:gd name="connsiteX0" fmla="*/ 392080 w 1245969"/>
              <a:gd name="connsiteY0" fmla="*/ 261457 h 610265"/>
              <a:gd name="connsiteX1" fmla="*/ 412132 w 1245969"/>
              <a:gd name="connsiteY1" fmla="*/ 369166 h 610265"/>
              <a:gd name="connsiteX2" fmla="*/ 494939 w 1245969"/>
              <a:gd name="connsiteY2" fmla="*/ 329061 h 610265"/>
              <a:gd name="connsiteX3" fmla="*/ 483659 w 1245969"/>
              <a:gd name="connsiteY3" fmla="*/ 269946 h 610265"/>
              <a:gd name="connsiteX4" fmla="*/ 392080 w 1245969"/>
              <a:gd name="connsiteY4" fmla="*/ 261457 h 610265"/>
              <a:gd name="connsiteX5" fmla="*/ 594081 w 1245969"/>
              <a:gd name="connsiteY5" fmla="*/ 195414 h 610265"/>
              <a:gd name="connsiteX6" fmla="*/ 508659 w 1245969"/>
              <a:gd name="connsiteY6" fmla="*/ 281353 h 610265"/>
              <a:gd name="connsiteX7" fmla="*/ 594345 w 1245969"/>
              <a:gd name="connsiteY7" fmla="*/ 366864 h 610265"/>
              <a:gd name="connsiteX8" fmla="*/ 680148 w 1245969"/>
              <a:gd name="connsiteY8" fmla="*/ 281324 h 610265"/>
              <a:gd name="connsiteX9" fmla="*/ 594081 w 1245969"/>
              <a:gd name="connsiteY9" fmla="*/ 195414 h 610265"/>
              <a:gd name="connsiteX10" fmla="*/ 581513 w 1245969"/>
              <a:gd name="connsiteY10" fmla="*/ 72599 h 610265"/>
              <a:gd name="connsiteX11" fmla="*/ 658924 w 1245969"/>
              <a:gd name="connsiteY11" fmla="*/ 72980 h 610265"/>
              <a:gd name="connsiteX12" fmla="*/ 818439 w 1245969"/>
              <a:gd name="connsiteY12" fmla="*/ 109104 h 610265"/>
              <a:gd name="connsiteX13" fmla="*/ 935028 w 1245969"/>
              <a:gd name="connsiteY13" fmla="*/ 168804 h 610265"/>
              <a:gd name="connsiteX14" fmla="*/ 1093968 w 1245969"/>
              <a:gd name="connsiteY14" fmla="*/ 302870 h 610265"/>
              <a:gd name="connsiteX15" fmla="*/ 1137420 w 1245969"/>
              <a:gd name="connsiteY15" fmla="*/ 358227 h 610265"/>
              <a:gd name="connsiteX16" fmla="*/ 1159776 w 1245969"/>
              <a:gd name="connsiteY16" fmla="*/ 415810 h 610265"/>
              <a:gd name="connsiteX17" fmla="*/ 1102252 w 1245969"/>
              <a:gd name="connsiteY17" fmla="*/ 479871 h 610265"/>
              <a:gd name="connsiteX18" fmla="*/ 1071749 w 1245969"/>
              <a:gd name="connsiteY18" fmla="*/ 464171 h 610265"/>
              <a:gd name="connsiteX19" fmla="*/ 1056028 w 1245969"/>
              <a:gd name="connsiteY19" fmla="*/ 448207 h 610265"/>
              <a:gd name="connsiteX20" fmla="*/ 1032950 w 1245969"/>
              <a:gd name="connsiteY20" fmla="*/ 448587 h 610265"/>
              <a:gd name="connsiteX21" fmla="*/ 1026803 w 1245969"/>
              <a:gd name="connsiteY21" fmla="*/ 456696 h 610265"/>
              <a:gd name="connsiteX22" fmla="*/ 1006691 w 1245969"/>
              <a:gd name="connsiteY22" fmla="*/ 478076 h 610265"/>
              <a:gd name="connsiteX23" fmla="*/ 880256 w 1245969"/>
              <a:gd name="connsiteY23" fmla="*/ 547134 h 610265"/>
              <a:gd name="connsiteX24" fmla="*/ 729484 w 1245969"/>
              <a:gd name="connsiteY24" fmla="*/ 594295 h 610265"/>
              <a:gd name="connsiteX25" fmla="*/ 648297 w 1245969"/>
              <a:gd name="connsiteY25" fmla="*/ 606395 h 610265"/>
              <a:gd name="connsiteX26" fmla="*/ 541251 w 1245969"/>
              <a:gd name="connsiteY26" fmla="*/ 609176 h 610265"/>
              <a:gd name="connsiteX27" fmla="*/ 407253 w 1245969"/>
              <a:gd name="connsiteY27" fmla="*/ 589445 h 610265"/>
              <a:gd name="connsiteX28" fmla="*/ 188068 w 1245969"/>
              <a:gd name="connsiteY28" fmla="*/ 497856 h 610265"/>
              <a:gd name="connsiteX29" fmla="*/ 59134 w 1245969"/>
              <a:gd name="connsiteY29" fmla="*/ 404822 h 610265"/>
              <a:gd name="connsiteX30" fmla="*/ 54724 w 1245969"/>
              <a:gd name="connsiteY30" fmla="*/ 400802 h 610265"/>
              <a:gd name="connsiteX31" fmla="*/ 57505 w 1245969"/>
              <a:gd name="connsiteY31" fmla="*/ 401729 h 610265"/>
              <a:gd name="connsiteX32" fmla="*/ 256208 w 1245969"/>
              <a:gd name="connsiteY32" fmla="*/ 515703 h 610265"/>
              <a:gd name="connsiteX33" fmla="*/ 436205 w 1245969"/>
              <a:gd name="connsiteY33" fmla="*/ 574896 h 610265"/>
              <a:gd name="connsiteX34" fmla="*/ 547877 w 1245969"/>
              <a:gd name="connsiteY34" fmla="*/ 590040 h 610265"/>
              <a:gd name="connsiteX35" fmla="*/ 652493 w 1245969"/>
              <a:gd name="connsiteY35" fmla="*/ 587776 h 610265"/>
              <a:gd name="connsiteX36" fmla="*/ 898094 w 1245969"/>
              <a:gd name="connsiteY36" fmla="*/ 503622 h 610265"/>
              <a:gd name="connsiteX37" fmla="*/ 1004935 w 1245969"/>
              <a:gd name="connsiteY37" fmla="*/ 421733 h 610265"/>
              <a:gd name="connsiteX38" fmla="*/ 1027808 w 1245969"/>
              <a:gd name="connsiteY38" fmla="*/ 358784 h 610265"/>
              <a:gd name="connsiteX39" fmla="*/ 1004154 w 1245969"/>
              <a:gd name="connsiteY39" fmla="*/ 304002 h 610265"/>
              <a:gd name="connsiteX40" fmla="*/ 920645 w 1245969"/>
              <a:gd name="connsiteY40" fmla="*/ 218336 h 610265"/>
              <a:gd name="connsiteX41" fmla="*/ 786081 w 1245969"/>
              <a:gd name="connsiteY41" fmla="*/ 138661 h 610265"/>
              <a:gd name="connsiteX42" fmla="*/ 783036 w 1245969"/>
              <a:gd name="connsiteY42" fmla="*/ 137646 h 610265"/>
              <a:gd name="connsiteX43" fmla="*/ 754767 w 1245969"/>
              <a:gd name="connsiteY43" fmla="*/ 452373 h 610265"/>
              <a:gd name="connsiteX44" fmla="*/ 446793 w 1245969"/>
              <a:gd name="connsiteY44" fmla="*/ 460775 h 610265"/>
              <a:gd name="connsiteX45" fmla="*/ 406756 w 1245969"/>
              <a:gd name="connsiteY45" fmla="*/ 140349 h 610265"/>
              <a:gd name="connsiteX46" fmla="*/ 400833 w 1245969"/>
              <a:gd name="connsiteY46" fmla="*/ 142106 h 610265"/>
              <a:gd name="connsiteX47" fmla="*/ 216532 w 1245969"/>
              <a:gd name="connsiteY47" fmla="*/ 227743 h 610265"/>
              <a:gd name="connsiteX48" fmla="*/ 41687 w 1245969"/>
              <a:gd name="connsiteY48" fmla="*/ 347621 h 610265"/>
              <a:gd name="connsiteX49" fmla="*/ 39813 w 1245969"/>
              <a:gd name="connsiteY49" fmla="*/ 348479 h 610265"/>
              <a:gd name="connsiteX50" fmla="*/ 42526 w 1245969"/>
              <a:gd name="connsiteY50" fmla="*/ 345181 h 610265"/>
              <a:gd name="connsiteX51" fmla="*/ 323080 w 1245969"/>
              <a:gd name="connsiteY51" fmla="*/ 142886 h 610265"/>
              <a:gd name="connsiteX52" fmla="*/ 481990 w 1245969"/>
              <a:gd name="connsiteY52" fmla="*/ 86592 h 610265"/>
              <a:gd name="connsiteX53" fmla="*/ 581513 w 1245969"/>
              <a:gd name="connsiteY53" fmla="*/ 72599 h 610265"/>
              <a:gd name="connsiteX54" fmla="*/ 673600 w 1245969"/>
              <a:gd name="connsiteY54" fmla="*/ 799 h 610265"/>
              <a:gd name="connsiteX55" fmla="*/ 839428 w 1245969"/>
              <a:gd name="connsiteY55" fmla="*/ 29147 h 610265"/>
              <a:gd name="connsiteX56" fmla="*/ 1010389 w 1245969"/>
              <a:gd name="connsiteY56" fmla="*/ 100332 h 610265"/>
              <a:gd name="connsiteX57" fmla="*/ 1212118 w 1245969"/>
              <a:gd name="connsiteY57" fmla="*/ 239052 h 610265"/>
              <a:gd name="connsiteX58" fmla="*/ 1233995 w 1245969"/>
              <a:gd name="connsiteY58" fmla="*/ 259661 h 610265"/>
              <a:gd name="connsiteX59" fmla="*/ 1245969 w 1245969"/>
              <a:gd name="connsiteY59" fmla="*/ 285891 h 610265"/>
              <a:gd name="connsiteX60" fmla="*/ 1245969 w 1245969"/>
              <a:gd name="connsiteY60" fmla="*/ 300509 h 610265"/>
              <a:gd name="connsiteX61" fmla="*/ 1237157 w 1245969"/>
              <a:gd name="connsiteY61" fmla="*/ 321313 h 610265"/>
              <a:gd name="connsiteX62" fmla="*/ 1204438 w 1245969"/>
              <a:gd name="connsiteY62" fmla="*/ 332866 h 610265"/>
              <a:gd name="connsiteX63" fmla="*/ 1165943 w 1245969"/>
              <a:gd name="connsiteY63" fmla="*/ 308032 h 610265"/>
              <a:gd name="connsiteX64" fmla="*/ 1129516 w 1245969"/>
              <a:gd name="connsiteY64" fmla="*/ 270103 h 610265"/>
              <a:gd name="connsiteX65" fmla="*/ 875933 w 1245969"/>
              <a:gd name="connsiteY65" fmla="*/ 96087 h 610265"/>
              <a:gd name="connsiteX66" fmla="*/ 732314 w 1245969"/>
              <a:gd name="connsiteY66" fmla="*/ 52234 h 610265"/>
              <a:gd name="connsiteX67" fmla="*/ 587875 w 1245969"/>
              <a:gd name="connsiteY67" fmla="*/ 42476 h 610265"/>
              <a:gd name="connsiteX68" fmla="*/ 378798 w 1245969"/>
              <a:gd name="connsiteY68" fmla="*/ 87383 h 610265"/>
              <a:gd name="connsiteX69" fmla="*/ 209603 w 1245969"/>
              <a:gd name="connsiteY69" fmla="*/ 175215 h 610265"/>
              <a:gd name="connsiteX70" fmla="*/ 93307 w 1245969"/>
              <a:gd name="connsiteY70" fmla="*/ 263369 h 610265"/>
              <a:gd name="connsiteX71" fmla="*/ 3445 w 1245969"/>
              <a:gd name="connsiteY71" fmla="*/ 346967 h 610265"/>
              <a:gd name="connsiteX72" fmla="*/ 0 w 1245969"/>
              <a:gd name="connsiteY72" fmla="*/ 348831 h 610265"/>
              <a:gd name="connsiteX73" fmla="*/ 23859 w 1245969"/>
              <a:gd name="connsiteY73" fmla="*/ 319108 h 610265"/>
              <a:gd name="connsiteX74" fmla="*/ 136194 w 1245969"/>
              <a:gd name="connsiteY74" fmla="*/ 205006 h 610265"/>
              <a:gd name="connsiteX75" fmla="*/ 425569 w 1245969"/>
              <a:gd name="connsiteY75" fmla="*/ 35568 h 610265"/>
              <a:gd name="connsiteX76" fmla="*/ 547749 w 1245969"/>
              <a:gd name="connsiteY76" fmla="*/ 6586 h 610265"/>
              <a:gd name="connsiteX77" fmla="*/ 673600 w 1245969"/>
              <a:gd name="connsiteY77" fmla="*/ 799 h 61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45969" h="610265">
                <a:moveTo>
                  <a:pt x="392080" y="261457"/>
                </a:moveTo>
                <a:cubicBezTo>
                  <a:pt x="388957" y="299581"/>
                  <a:pt x="395622" y="335091"/>
                  <a:pt x="412132" y="369166"/>
                </a:cubicBezTo>
                <a:cubicBezTo>
                  <a:pt x="439972" y="355690"/>
                  <a:pt x="467314" y="342439"/>
                  <a:pt x="494939" y="329061"/>
                </a:cubicBezTo>
                <a:cubicBezTo>
                  <a:pt x="484850" y="303690"/>
                  <a:pt x="484010" y="299269"/>
                  <a:pt x="483659" y="269946"/>
                </a:cubicBezTo>
                <a:cubicBezTo>
                  <a:pt x="453223" y="267126"/>
                  <a:pt x="422720" y="264296"/>
                  <a:pt x="392080" y="261457"/>
                </a:cubicBezTo>
                <a:close/>
                <a:moveTo>
                  <a:pt x="594081" y="195414"/>
                </a:moveTo>
                <a:cubicBezTo>
                  <a:pt x="546706" y="195307"/>
                  <a:pt x="508542" y="234017"/>
                  <a:pt x="508659" y="281353"/>
                </a:cubicBezTo>
                <a:cubicBezTo>
                  <a:pt x="508786" y="328904"/>
                  <a:pt x="546823" y="366864"/>
                  <a:pt x="594345" y="366864"/>
                </a:cubicBezTo>
                <a:cubicBezTo>
                  <a:pt x="641730" y="366864"/>
                  <a:pt x="680391" y="328817"/>
                  <a:pt x="680148" y="281324"/>
                </a:cubicBezTo>
                <a:cubicBezTo>
                  <a:pt x="679903" y="232436"/>
                  <a:pt x="641417" y="195531"/>
                  <a:pt x="594081" y="195414"/>
                </a:cubicBezTo>
                <a:close/>
                <a:moveTo>
                  <a:pt x="581513" y="72599"/>
                </a:moveTo>
                <a:cubicBezTo>
                  <a:pt x="607303" y="71867"/>
                  <a:pt x="633221" y="71253"/>
                  <a:pt x="658924" y="72980"/>
                </a:cubicBezTo>
                <a:cubicBezTo>
                  <a:pt x="713871" y="76668"/>
                  <a:pt x="767043" y="89217"/>
                  <a:pt x="818439" y="109104"/>
                </a:cubicBezTo>
                <a:cubicBezTo>
                  <a:pt x="859384" y="124951"/>
                  <a:pt x="898142" y="145033"/>
                  <a:pt x="935028" y="168804"/>
                </a:cubicBezTo>
                <a:cubicBezTo>
                  <a:pt x="993781" y="206665"/>
                  <a:pt x="1045987" y="252255"/>
                  <a:pt x="1093968" y="302870"/>
                </a:cubicBezTo>
                <a:cubicBezTo>
                  <a:pt x="1110186" y="319985"/>
                  <a:pt x="1125769" y="337521"/>
                  <a:pt x="1137420" y="358227"/>
                </a:cubicBezTo>
                <a:cubicBezTo>
                  <a:pt x="1147627" y="376378"/>
                  <a:pt x="1156361" y="394996"/>
                  <a:pt x="1159776" y="415810"/>
                </a:cubicBezTo>
                <a:cubicBezTo>
                  <a:pt x="1165377" y="449934"/>
                  <a:pt x="1136113" y="482731"/>
                  <a:pt x="1102252" y="479871"/>
                </a:cubicBezTo>
                <a:cubicBezTo>
                  <a:pt x="1089996" y="478837"/>
                  <a:pt x="1080306" y="472446"/>
                  <a:pt x="1071749" y="464171"/>
                </a:cubicBezTo>
                <a:cubicBezTo>
                  <a:pt x="1066381" y="458980"/>
                  <a:pt x="1061346" y="453437"/>
                  <a:pt x="1056028" y="448207"/>
                </a:cubicBezTo>
                <a:cubicBezTo>
                  <a:pt x="1047958" y="440263"/>
                  <a:pt x="1040689" y="440371"/>
                  <a:pt x="1032950" y="448587"/>
                </a:cubicBezTo>
                <a:cubicBezTo>
                  <a:pt x="1030628" y="451046"/>
                  <a:pt x="1028364" y="453730"/>
                  <a:pt x="1026803" y="456696"/>
                </a:cubicBezTo>
                <a:cubicBezTo>
                  <a:pt x="1022060" y="465732"/>
                  <a:pt x="1014869" y="472251"/>
                  <a:pt x="1006691" y="478076"/>
                </a:cubicBezTo>
                <a:cubicBezTo>
                  <a:pt x="967288" y="506140"/>
                  <a:pt x="924626" y="528184"/>
                  <a:pt x="880256" y="547134"/>
                </a:cubicBezTo>
                <a:cubicBezTo>
                  <a:pt x="831583" y="567919"/>
                  <a:pt x="781368" y="584010"/>
                  <a:pt x="729484" y="594295"/>
                </a:cubicBezTo>
                <a:cubicBezTo>
                  <a:pt x="702669" y="599603"/>
                  <a:pt x="675454" y="603145"/>
                  <a:pt x="648297" y="606395"/>
                </a:cubicBezTo>
                <a:cubicBezTo>
                  <a:pt x="612748" y="610659"/>
                  <a:pt x="577004" y="611098"/>
                  <a:pt x="541251" y="609176"/>
                </a:cubicBezTo>
                <a:cubicBezTo>
                  <a:pt x="495983" y="606736"/>
                  <a:pt x="451291" y="600257"/>
                  <a:pt x="407253" y="589445"/>
                </a:cubicBezTo>
                <a:cubicBezTo>
                  <a:pt x="329413" y="570329"/>
                  <a:pt x="256647" y="539103"/>
                  <a:pt x="188068" y="497856"/>
                </a:cubicBezTo>
                <a:cubicBezTo>
                  <a:pt x="142488" y="470445"/>
                  <a:pt x="99738" y="439132"/>
                  <a:pt x="59134" y="404822"/>
                </a:cubicBezTo>
                <a:cubicBezTo>
                  <a:pt x="57895" y="403778"/>
                  <a:pt x="56734" y="402646"/>
                  <a:pt x="54724" y="400802"/>
                </a:cubicBezTo>
                <a:cubicBezTo>
                  <a:pt x="56324" y="401319"/>
                  <a:pt x="57026" y="401378"/>
                  <a:pt x="57505" y="401729"/>
                </a:cubicBezTo>
                <a:cubicBezTo>
                  <a:pt x="119478" y="447143"/>
                  <a:pt x="186057" y="484546"/>
                  <a:pt x="256208" y="515703"/>
                </a:cubicBezTo>
                <a:cubicBezTo>
                  <a:pt x="314210" y="541464"/>
                  <a:pt x="374076" y="561664"/>
                  <a:pt x="436205" y="574896"/>
                </a:cubicBezTo>
                <a:cubicBezTo>
                  <a:pt x="473032" y="582741"/>
                  <a:pt x="510230" y="588001"/>
                  <a:pt x="547877" y="590040"/>
                </a:cubicBezTo>
                <a:cubicBezTo>
                  <a:pt x="582820" y="591933"/>
                  <a:pt x="617725" y="591572"/>
                  <a:pt x="652493" y="587776"/>
                </a:cubicBezTo>
                <a:cubicBezTo>
                  <a:pt x="740647" y="578155"/>
                  <a:pt x="822537" y="550101"/>
                  <a:pt x="898094" y="503622"/>
                </a:cubicBezTo>
                <a:cubicBezTo>
                  <a:pt x="936531" y="479979"/>
                  <a:pt x="972489" y="453008"/>
                  <a:pt x="1004935" y="421733"/>
                </a:cubicBezTo>
                <a:cubicBezTo>
                  <a:pt x="1022343" y="404959"/>
                  <a:pt x="1028969" y="382906"/>
                  <a:pt x="1027808" y="358784"/>
                </a:cubicBezTo>
                <a:cubicBezTo>
                  <a:pt x="1026793" y="337618"/>
                  <a:pt x="1017113" y="320113"/>
                  <a:pt x="1004154" y="304002"/>
                </a:cubicBezTo>
                <a:cubicBezTo>
                  <a:pt x="979047" y="272786"/>
                  <a:pt x="951636" y="243814"/>
                  <a:pt x="920645" y="218336"/>
                </a:cubicBezTo>
                <a:cubicBezTo>
                  <a:pt x="879914" y="184846"/>
                  <a:pt x="835388" y="157709"/>
                  <a:pt x="786081" y="138661"/>
                </a:cubicBezTo>
                <a:cubicBezTo>
                  <a:pt x="785369" y="138388"/>
                  <a:pt x="784637" y="138183"/>
                  <a:pt x="783036" y="137646"/>
                </a:cubicBezTo>
                <a:cubicBezTo>
                  <a:pt x="858730" y="239774"/>
                  <a:pt x="840141" y="374084"/>
                  <a:pt x="754767" y="452373"/>
                </a:cubicBezTo>
                <a:cubicBezTo>
                  <a:pt x="669257" y="530779"/>
                  <a:pt x="538353" y="535395"/>
                  <a:pt x="446793" y="460775"/>
                </a:cubicBezTo>
                <a:cubicBezTo>
                  <a:pt x="360034" y="390058"/>
                  <a:pt x="327032" y="251718"/>
                  <a:pt x="406756" y="140349"/>
                </a:cubicBezTo>
                <a:cubicBezTo>
                  <a:pt x="404248" y="141091"/>
                  <a:pt x="402520" y="141530"/>
                  <a:pt x="400833" y="142106"/>
                </a:cubicBezTo>
                <a:cubicBezTo>
                  <a:pt x="336361" y="164110"/>
                  <a:pt x="275285" y="193433"/>
                  <a:pt x="216532" y="227743"/>
                </a:cubicBezTo>
                <a:cubicBezTo>
                  <a:pt x="155349" y="263467"/>
                  <a:pt x="97337" y="303826"/>
                  <a:pt x="41687" y="347621"/>
                </a:cubicBezTo>
                <a:cubicBezTo>
                  <a:pt x="41443" y="347806"/>
                  <a:pt x="41121" y="347894"/>
                  <a:pt x="39813" y="348479"/>
                </a:cubicBezTo>
                <a:cubicBezTo>
                  <a:pt x="41111" y="346889"/>
                  <a:pt x="41755" y="345971"/>
                  <a:pt x="42526" y="345181"/>
                </a:cubicBezTo>
                <a:cubicBezTo>
                  <a:pt x="124816" y="262208"/>
                  <a:pt x="217839" y="194048"/>
                  <a:pt x="323080" y="142886"/>
                </a:cubicBezTo>
                <a:cubicBezTo>
                  <a:pt x="373910" y="118179"/>
                  <a:pt x="426818" y="99082"/>
                  <a:pt x="481990" y="86592"/>
                </a:cubicBezTo>
                <a:cubicBezTo>
                  <a:pt x="514748" y="79176"/>
                  <a:pt x="547877" y="73546"/>
                  <a:pt x="581513" y="72599"/>
                </a:cubicBezTo>
                <a:close/>
                <a:moveTo>
                  <a:pt x="673600" y="799"/>
                </a:moveTo>
                <a:cubicBezTo>
                  <a:pt x="729981" y="3493"/>
                  <a:pt x="785261" y="13251"/>
                  <a:pt x="839428" y="29147"/>
                </a:cubicBezTo>
                <a:cubicBezTo>
                  <a:pt x="899021" y="46643"/>
                  <a:pt x="955812" y="70804"/>
                  <a:pt x="1010389" y="100332"/>
                </a:cubicBezTo>
                <a:cubicBezTo>
                  <a:pt x="1082579" y="139393"/>
                  <a:pt x="1149354" y="186320"/>
                  <a:pt x="1212118" y="239052"/>
                </a:cubicBezTo>
                <a:cubicBezTo>
                  <a:pt x="1219778" y="245493"/>
                  <a:pt x="1227204" y="252323"/>
                  <a:pt x="1233995" y="259661"/>
                </a:cubicBezTo>
                <a:cubicBezTo>
                  <a:pt x="1240728" y="266941"/>
                  <a:pt x="1243422" y="276484"/>
                  <a:pt x="1245969" y="285891"/>
                </a:cubicBezTo>
                <a:cubicBezTo>
                  <a:pt x="1245969" y="290760"/>
                  <a:pt x="1245969" y="295639"/>
                  <a:pt x="1245969" y="300509"/>
                </a:cubicBezTo>
                <a:cubicBezTo>
                  <a:pt x="1243080" y="307476"/>
                  <a:pt x="1240943" y="314882"/>
                  <a:pt x="1237157" y="321313"/>
                </a:cubicBezTo>
                <a:cubicBezTo>
                  <a:pt x="1229868" y="333696"/>
                  <a:pt x="1218168" y="337345"/>
                  <a:pt x="1204438" y="332866"/>
                </a:cubicBezTo>
                <a:cubicBezTo>
                  <a:pt x="1189411" y="327958"/>
                  <a:pt x="1176989" y="318854"/>
                  <a:pt x="1165943" y="308032"/>
                </a:cubicBezTo>
                <a:cubicBezTo>
                  <a:pt x="1153423" y="295776"/>
                  <a:pt x="1141850" y="282563"/>
                  <a:pt x="1129516" y="270103"/>
                </a:cubicBezTo>
                <a:cubicBezTo>
                  <a:pt x="1056116" y="195922"/>
                  <a:pt x="971787" y="137588"/>
                  <a:pt x="875933" y="96087"/>
                </a:cubicBezTo>
                <a:cubicBezTo>
                  <a:pt x="829729" y="76083"/>
                  <a:pt x="781807" y="61456"/>
                  <a:pt x="732314" y="52234"/>
                </a:cubicBezTo>
                <a:cubicBezTo>
                  <a:pt x="684577" y="43335"/>
                  <a:pt x="636373" y="40115"/>
                  <a:pt x="587875" y="42476"/>
                </a:cubicBezTo>
                <a:cubicBezTo>
                  <a:pt x="515753" y="45979"/>
                  <a:pt x="446168" y="61651"/>
                  <a:pt x="378798" y="87383"/>
                </a:cubicBezTo>
                <a:cubicBezTo>
                  <a:pt x="319050" y="110207"/>
                  <a:pt x="262980" y="140135"/>
                  <a:pt x="209603" y="175215"/>
                </a:cubicBezTo>
                <a:cubicBezTo>
                  <a:pt x="168864" y="202001"/>
                  <a:pt x="129773" y="231051"/>
                  <a:pt x="93307" y="263369"/>
                </a:cubicBezTo>
                <a:cubicBezTo>
                  <a:pt x="62696" y="290497"/>
                  <a:pt x="33353" y="319049"/>
                  <a:pt x="3445" y="346967"/>
                </a:cubicBezTo>
                <a:cubicBezTo>
                  <a:pt x="2547" y="347806"/>
                  <a:pt x="1620" y="348626"/>
                  <a:pt x="0" y="348831"/>
                </a:cubicBezTo>
                <a:cubicBezTo>
                  <a:pt x="7943" y="338916"/>
                  <a:pt x="15730" y="328865"/>
                  <a:pt x="23859" y="319108"/>
                </a:cubicBezTo>
                <a:cubicBezTo>
                  <a:pt x="58139" y="277977"/>
                  <a:pt x="95717" y="240028"/>
                  <a:pt x="136194" y="205006"/>
                </a:cubicBezTo>
                <a:cubicBezTo>
                  <a:pt x="222133" y="130660"/>
                  <a:pt x="317332" y="71945"/>
                  <a:pt x="425569" y="35568"/>
                </a:cubicBezTo>
                <a:cubicBezTo>
                  <a:pt x="465401" y="22179"/>
                  <a:pt x="506180" y="12607"/>
                  <a:pt x="547749" y="6586"/>
                </a:cubicBezTo>
                <a:cubicBezTo>
                  <a:pt x="589495" y="546"/>
                  <a:pt x="631522" y="-1221"/>
                  <a:pt x="673600" y="799"/>
                </a:cubicBezTo>
                <a:close/>
              </a:path>
            </a:pathLst>
          </a:custGeom>
          <a:solidFill>
            <a:schemeClr val="accent1"/>
          </a:solidFill>
          <a:ln w="206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8E64B0-2E5E-4435-8083-6927E320100A}"/>
              </a:ext>
            </a:extLst>
          </p:cNvPr>
          <p:cNvSpPr txBox="1"/>
          <p:nvPr/>
        </p:nvSpPr>
        <p:spPr>
          <a:xfrm>
            <a:off x="5430490" y="1729989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177B8C13-165D-49B4-9AE1-ECCBC1B9C81B}"/>
              </a:ext>
            </a:extLst>
          </p:cNvPr>
          <p:cNvGrpSpPr/>
          <p:nvPr/>
        </p:nvGrpSpPr>
        <p:grpSpPr>
          <a:xfrm>
            <a:off x="5430490" y="2149354"/>
            <a:ext cx="2968010" cy="945505"/>
            <a:chOff x="6565695" y="2005884"/>
            <a:chExt cx="2055606" cy="94550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EA29FF-A5CE-4678-8C3A-43F393B65000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E057C6-A6BA-44FF-9C72-BF0DC4F67598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240A4B8-FD9C-4342-B09E-A96B3F04C5F6}"/>
              </a:ext>
            </a:extLst>
          </p:cNvPr>
          <p:cNvSpPr txBox="1"/>
          <p:nvPr/>
        </p:nvSpPr>
        <p:spPr>
          <a:xfrm>
            <a:off x="5430490" y="3367173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0" name="Group 15">
            <a:extLst>
              <a:ext uri="{FF2B5EF4-FFF2-40B4-BE49-F238E27FC236}">
                <a16:creationId xmlns:a16="http://schemas.microsoft.com/office/drawing/2014/main" id="{443ED917-0BBD-4EAA-B1E7-4EDCF3C8B11B}"/>
              </a:ext>
            </a:extLst>
          </p:cNvPr>
          <p:cNvGrpSpPr/>
          <p:nvPr/>
        </p:nvGrpSpPr>
        <p:grpSpPr>
          <a:xfrm>
            <a:off x="5430490" y="3786538"/>
            <a:ext cx="2968010" cy="945505"/>
            <a:chOff x="6565695" y="2005884"/>
            <a:chExt cx="2055606" cy="94550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F428F2-6CE5-4E1D-9D96-A432D9D60085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A31D13E-D7E7-43F2-BA83-BB5F677417AF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C65638C-4F9C-4392-88F7-3A5AB5EBB4A4}"/>
              </a:ext>
            </a:extLst>
          </p:cNvPr>
          <p:cNvSpPr txBox="1"/>
          <p:nvPr/>
        </p:nvSpPr>
        <p:spPr>
          <a:xfrm>
            <a:off x="5430490" y="5004358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54" name="Group 19">
            <a:extLst>
              <a:ext uri="{FF2B5EF4-FFF2-40B4-BE49-F238E27FC236}">
                <a16:creationId xmlns:a16="http://schemas.microsoft.com/office/drawing/2014/main" id="{282060C3-F11D-437E-B900-F75D18A75C4E}"/>
              </a:ext>
            </a:extLst>
          </p:cNvPr>
          <p:cNvGrpSpPr/>
          <p:nvPr/>
        </p:nvGrpSpPr>
        <p:grpSpPr>
          <a:xfrm>
            <a:off x="5430490" y="5423723"/>
            <a:ext cx="2968010" cy="945505"/>
            <a:chOff x="6565695" y="2005884"/>
            <a:chExt cx="2055606" cy="94550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EF96D7F-03C3-48D4-89F3-92906BD5EFB5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827365-60A2-44C8-A1DD-5FFE360E1E0C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091F84C-FA5B-4065-AA3E-1D5E072B24D0}"/>
              </a:ext>
            </a:extLst>
          </p:cNvPr>
          <p:cNvSpPr txBox="1"/>
          <p:nvPr/>
        </p:nvSpPr>
        <p:spPr>
          <a:xfrm>
            <a:off x="8408558" y="1464406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8BB143-7F63-4262-9DC0-A574198E4AF9}"/>
              </a:ext>
            </a:extLst>
          </p:cNvPr>
          <p:cNvSpPr txBox="1"/>
          <p:nvPr/>
        </p:nvSpPr>
        <p:spPr>
          <a:xfrm>
            <a:off x="9734683" y="1514789"/>
            <a:ext cx="1977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7EFB5D-A9AE-4B48-81C7-F8D92952C4EB}"/>
              </a:ext>
            </a:extLst>
          </p:cNvPr>
          <p:cNvSpPr txBox="1"/>
          <p:nvPr/>
        </p:nvSpPr>
        <p:spPr>
          <a:xfrm>
            <a:off x="8438596" y="2305145"/>
            <a:ext cx="32739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I hope and I believe that this Template will your Time, Money and Reputation.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iamond 3">
            <a:extLst>
              <a:ext uri="{FF2B5EF4-FFF2-40B4-BE49-F238E27FC236}">
                <a16:creationId xmlns:a16="http://schemas.microsoft.com/office/drawing/2014/main" id="{1C29BA32-9028-4984-B413-19C267960070}"/>
              </a:ext>
            </a:extLst>
          </p:cNvPr>
          <p:cNvSpPr/>
          <p:nvPr/>
        </p:nvSpPr>
        <p:spPr>
          <a:xfrm rot="5400000">
            <a:off x="4961106" y="3001140"/>
            <a:ext cx="1880523" cy="1880521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Diamond 4">
            <a:extLst>
              <a:ext uri="{FF2B5EF4-FFF2-40B4-BE49-F238E27FC236}">
                <a16:creationId xmlns:a16="http://schemas.microsoft.com/office/drawing/2014/main" id="{2E679DF1-AE92-4010-A9E5-D17B99A797C6}"/>
              </a:ext>
            </a:extLst>
          </p:cNvPr>
          <p:cNvSpPr/>
          <p:nvPr/>
        </p:nvSpPr>
        <p:spPr>
          <a:xfrm rot="5400000">
            <a:off x="6037813" y="1932249"/>
            <a:ext cx="1880523" cy="1880521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Diamond 5">
            <a:extLst>
              <a:ext uri="{FF2B5EF4-FFF2-40B4-BE49-F238E27FC236}">
                <a16:creationId xmlns:a16="http://schemas.microsoft.com/office/drawing/2014/main" id="{CD2FC653-7923-4772-BECC-20164A9C1C00}"/>
              </a:ext>
            </a:extLst>
          </p:cNvPr>
          <p:cNvSpPr/>
          <p:nvPr/>
        </p:nvSpPr>
        <p:spPr>
          <a:xfrm rot="5400000">
            <a:off x="6037813" y="4068626"/>
            <a:ext cx="1880523" cy="1880521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Diamond 6">
            <a:extLst>
              <a:ext uri="{FF2B5EF4-FFF2-40B4-BE49-F238E27FC236}">
                <a16:creationId xmlns:a16="http://schemas.microsoft.com/office/drawing/2014/main" id="{E5A0B9AD-ED66-4918-A946-EE36356879D1}"/>
              </a:ext>
            </a:extLst>
          </p:cNvPr>
          <p:cNvSpPr/>
          <p:nvPr/>
        </p:nvSpPr>
        <p:spPr>
          <a:xfrm rot="5400000">
            <a:off x="7036207" y="1819056"/>
            <a:ext cx="4213781" cy="4213776"/>
          </a:xfrm>
          <a:prstGeom prst="diamond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DF3786B8-FBBB-4EEE-9910-DE31455C975F}"/>
              </a:ext>
            </a:extLst>
          </p:cNvPr>
          <p:cNvGrpSpPr/>
          <p:nvPr/>
        </p:nvGrpSpPr>
        <p:grpSpPr>
          <a:xfrm>
            <a:off x="8447127" y="2872211"/>
            <a:ext cx="2560053" cy="2061879"/>
            <a:chOff x="5978252" y="2455802"/>
            <a:chExt cx="2330217" cy="18767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B2620-5E0C-40FB-8CEE-A7CE1FDA6A7F}"/>
                </a:ext>
              </a:extLst>
            </p:cNvPr>
            <p:cNvSpPr txBox="1"/>
            <p:nvPr/>
          </p:nvSpPr>
          <p:spPr>
            <a:xfrm>
              <a:off x="5978252" y="2735744"/>
              <a:ext cx="2330216" cy="1596826"/>
            </a:xfrm>
            <a:prstGeom prst="homePlate">
              <a:avLst>
                <a:gd name="adj" fmla="val 71944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CA6A4-BE87-47CA-A41E-D803512326CD}"/>
                </a:ext>
              </a:extLst>
            </p:cNvPr>
            <p:cNvSpPr txBox="1"/>
            <p:nvPr/>
          </p:nvSpPr>
          <p:spPr>
            <a:xfrm>
              <a:off x="5978253" y="2455802"/>
              <a:ext cx="2330216" cy="25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DDC46A8-84EC-4015-B609-534DA42CA51D}"/>
              </a:ext>
            </a:extLst>
          </p:cNvPr>
          <p:cNvGrpSpPr/>
          <p:nvPr/>
        </p:nvGrpSpPr>
        <p:grpSpPr>
          <a:xfrm>
            <a:off x="6432934" y="2523714"/>
            <a:ext cx="1090284" cy="686964"/>
            <a:chOff x="4063366" y="1671583"/>
            <a:chExt cx="992401" cy="6252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81CD05-25DE-4F9A-878E-F4C2152F20A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85B05CA1-5082-4E56-8785-22BC7820C8AB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585988E5-BF3E-42B3-832E-D288D54A96F4}"/>
              </a:ext>
            </a:extLst>
          </p:cNvPr>
          <p:cNvGrpSpPr/>
          <p:nvPr/>
        </p:nvGrpSpPr>
        <p:grpSpPr>
          <a:xfrm>
            <a:off x="5356226" y="3592604"/>
            <a:ext cx="1090284" cy="686964"/>
            <a:chOff x="4063366" y="1671583"/>
            <a:chExt cx="992401" cy="6252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DD83C0-FF18-4A76-A7A1-686208A7335F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0F09DCB8-90D2-43C5-8DAA-C9FDF8A61DA9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EE5389C1-74ED-4528-8295-94B88E599702}"/>
              </a:ext>
            </a:extLst>
          </p:cNvPr>
          <p:cNvGrpSpPr/>
          <p:nvPr/>
        </p:nvGrpSpPr>
        <p:grpSpPr>
          <a:xfrm>
            <a:off x="6432934" y="4660090"/>
            <a:ext cx="1090284" cy="686964"/>
            <a:chOff x="4063366" y="1671583"/>
            <a:chExt cx="992401" cy="6252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92399B-1A10-4C0E-9303-F1A260071F87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17474E18-9664-41B2-BB82-AE6AF0F9C0DF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2ED637CA-DC4C-404D-8BA6-8E94979A176D}"/>
              </a:ext>
            </a:extLst>
          </p:cNvPr>
          <p:cNvGrpSpPr/>
          <p:nvPr/>
        </p:nvGrpSpPr>
        <p:grpSpPr>
          <a:xfrm>
            <a:off x="7481360" y="3592604"/>
            <a:ext cx="1090284" cy="686964"/>
            <a:chOff x="4063366" y="1671583"/>
            <a:chExt cx="992401" cy="6252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1B8D43-C8E5-48A2-9FB3-EEC496AB037C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7C4D5A19-15A8-4C6C-B9E4-812D0167710A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A0F64F91-D8AC-4E3C-A28F-97DE7D4D66C0}"/>
              </a:ext>
            </a:extLst>
          </p:cNvPr>
          <p:cNvGrpSpPr/>
          <p:nvPr/>
        </p:nvGrpSpPr>
        <p:grpSpPr>
          <a:xfrm>
            <a:off x="891271" y="1784294"/>
            <a:ext cx="4464955" cy="1041157"/>
            <a:chOff x="-740680" y="1129566"/>
            <a:chExt cx="4125026" cy="10411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649FF9-A8B4-48D8-83C6-A050DEF9F2EF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E80569-4F00-46DC-A118-60B528921804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D1E57D29-40EF-464B-B929-6D921AE91B36}"/>
              </a:ext>
            </a:extLst>
          </p:cNvPr>
          <p:cNvGrpSpPr/>
          <p:nvPr/>
        </p:nvGrpSpPr>
        <p:grpSpPr>
          <a:xfrm>
            <a:off x="891271" y="5024654"/>
            <a:ext cx="4464955" cy="1041157"/>
            <a:chOff x="-740680" y="1129566"/>
            <a:chExt cx="4125026" cy="10411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D640D2-785D-49DB-A682-1D64E9632B7A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F288AA-6377-4750-AADC-2F096AA245AA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3B81DCCD-DA90-4808-AA72-2C478A4F6DA3}"/>
              </a:ext>
            </a:extLst>
          </p:cNvPr>
          <p:cNvGrpSpPr/>
          <p:nvPr/>
        </p:nvGrpSpPr>
        <p:grpSpPr>
          <a:xfrm>
            <a:off x="891271" y="3312140"/>
            <a:ext cx="3272167" cy="1225823"/>
            <a:chOff x="-740680" y="1205766"/>
            <a:chExt cx="2801495" cy="12258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4BE742-69C3-4E84-A3AD-5B0A5E18B2AA}"/>
                </a:ext>
              </a:extLst>
            </p:cNvPr>
            <p:cNvSpPr txBox="1"/>
            <p:nvPr/>
          </p:nvSpPr>
          <p:spPr>
            <a:xfrm>
              <a:off x="-740680" y="1205766"/>
              <a:ext cx="27966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9FBAF9-A6DD-4BEA-BC35-D2C95B889E3B}"/>
                </a:ext>
              </a:extLst>
            </p:cNvPr>
            <p:cNvSpPr txBox="1"/>
            <p:nvPr/>
          </p:nvSpPr>
          <p:spPr>
            <a:xfrm>
              <a:off x="-725681" y="1415926"/>
              <a:ext cx="27864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B6F622-DEB0-4D0C-B64A-1FC6447C6FBC}"/>
              </a:ext>
            </a:extLst>
          </p:cNvPr>
          <p:cNvSpPr txBox="1">
            <a:spLocks/>
          </p:cNvSpPr>
          <p:nvPr/>
        </p:nvSpPr>
        <p:spPr>
          <a:xfrm>
            <a:off x="679572" y="182790"/>
            <a:ext cx="5438773" cy="13940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Simple Portfolio Presentation Designed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CAD0F2F-4C7B-49FA-B1D2-605BF93A9B47}"/>
              </a:ext>
            </a:extLst>
          </p:cNvPr>
          <p:cNvSpPr txBox="1">
            <a:spLocks/>
          </p:cNvSpPr>
          <p:nvPr/>
        </p:nvSpPr>
        <p:spPr>
          <a:xfrm>
            <a:off x="7496774" y="1931250"/>
            <a:ext cx="1459223" cy="288032"/>
          </a:xfrm>
          <a:prstGeom prst="rect">
            <a:avLst/>
          </a:prstGeom>
          <a:solidFill>
            <a:schemeClr val="bg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Get Modern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6637272-5C8D-4446-968D-755B85D6ADAA}"/>
              </a:ext>
            </a:extLst>
          </p:cNvPr>
          <p:cNvSpPr txBox="1">
            <a:spLocks/>
          </p:cNvSpPr>
          <p:nvPr/>
        </p:nvSpPr>
        <p:spPr>
          <a:xfrm>
            <a:off x="7496774" y="2283860"/>
            <a:ext cx="2724615" cy="288032"/>
          </a:xfrm>
          <a:prstGeom prst="rect">
            <a:avLst/>
          </a:prstGeom>
          <a:solidFill>
            <a:schemeClr val="bg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Portfolio Presentation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9B54F64C-0293-4600-894C-E0E4538E9255}"/>
              </a:ext>
            </a:extLst>
          </p:cNvPr>
          <p:cNvSpPr txBox="1">
            <a:spLocks/>
          </p:cNvSpPr>
          <p:nvPr/>
        </p:nvSpPr>
        <p:spPr>
          <a:xfrm>
            <a:off x="8067654" y="2629019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19B5BCF-B63F-4135-A60D-B0CE08E08CF2}"/>
              </a:ext>
            </a:extLst>
          </p:cNvPr>
          <p:cNvSpPr txBox="1">
            <a:spLocks/>
          </p:cNvSpPr>
          <p:nvPr/>
        </p:nvSpPr>
        <p:spPr>
          <a:xfrm>
            <a:off x="2996408" y="5876995"/>
            <a:ext cx="1459223" cy="288032"/>
          </a:xfrm>
          <a:prstGeom prst="rect">
            <a:avLst/>
          </a:prstGeom>
          <a:solidFill>
            <a:schemeClr val="bg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Get Modern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062FED3-4B24-4C50-AE71-2C53270AF0B3}"/>
              </a:ext>
            </a:extLst>
          </p:cNvPr>
          <p:cNvSpPr txBox="1">
            <a:spLocks/>
          </p:cNvSpPr>
          <p:nvPr/>
        </p:nvSpPr>
        <p:spPr>
          <a:xfrm>
            <a:off x="1746278" y="5531837"/>
            <a:ext cx="2724615" cy="288032"/>
          </a:xfrm>
          <a:prstGeom prst="rect">
            <a:avLst/>
          </a:prstGeom>
          <a:solidFill>
            <a:schemeClr val="bg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Portfolio Presentation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C150095F-C3ED-40A0-8472-A2E11B2C82F8}"/>
              </a:ext>
            </a:extLst>
          </p:cNvPr>
          <p:cNvSpPr txBox="1">
            <a:spLocks/>
          </p:cNvSpPr>
          <p:nvPr/>
        </p:nvSpPr>
        <p:spPr>
          <a:xfrm>
            <a:off x="605376" y="4667277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8D25CE-BDFE-41D5-B04B-56491B8329C7}"/>
              </a:ext>
            </a:extLst>
          </p:cNvPr>
          <p:cNvSpPr txBox="1"/>
          <p:nvPr/>
        </p:nvSpPr>
        <p:spPr>
          <a:xfrm>
            <a:off x="718157" y="1875546"/>
            <a:ext cx="480800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FDDA513-17A9-497A-B8B2-0B84F966F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83731"/>
              </p:ext>
            </p:extLst>
          </p:nvPr>
        </p:nvGraphicFramePr>
        <p:xfrm>
          <a:off x="3207045" y="241937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41826F-4548-4E09-AEE9-883DB9CE7C7E}"/>
              </a:ext>
            </a:extLst>
          </p:cNvPr>
          <p:cNvSpPr txBox="1"/>
          <p:nvPr/>
        </p:nvSpPr>
        <p:spPr>
          <a:xfrm>
            <a:off x="927068" y="2957394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34551-0003-44B6-85EB-96470E907EDB}"/>
              </a:ext>
            </a:extLst>
          </p:cNvPr>
          <p:cNvSpPr txBox="1"/>
          <p:nvPr/>
        </p:nvSpPr>
        <p:spPr>
          <a:xfrm>
            <a:off x="927068" y="3410928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519FC-3B13-46BF-AE30-39FB37B9E058}"/>
              </a:ext>
            </a:extLst>
          </p:cNvPr>
          <p:cNvSpPr txBox="1"/>
          <p:nvPr/>
        </p:nvSpPr>
        <p:spPr>
          <a:xfrm>
            <a:off x="927068" y="3864462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1C623-4F7A-429C-97E0-DC26917F57BD}"/>
              </a:ext>
            </a:extLst>
          </p:cNvPr>
          <p:cNvSpPr txBox="1"/>
          <p:nvPr/>
        </p:nvSpPr>
        <p:spPr>
          <a:xfrm>
            <a:off x="927068" y="4317996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C0860-0F22-4BE6-AA8F-60E6B305C448}"/>
              </a:ext>
            </a:extLst>
          </p:cNvPr>
          <p:cNvSpPr txBox="1"/>
          <p:nvPr/>
        </p:nvSpPr>
        <p:spPr>
          <a:xfrm>
            <a:off x="927068" y="4771530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F905B-8C7E-45A6-A42F-A8E8AA3FE769}"/>
              </a:ext>
            </a:extLst>
          </p:cNvPr>
          <p:cNvSpPr txBox="1"/>
          <p:nvPr/>
        </p:nvSpPr>
        <p:spPr>
          <a:xfrm>
            <a:off x="927068" y="5225064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C3E26-FA66-42CB-B48A-583E91D0914B}"/>
              </a:ext>
            </a:extLst>
          </p:cNvPr>
          <p:cNvSpPr txBox="1"/>
          <p:nvPr/>
        </p:nvSpPr>
        <p:spPr>
          <a:xfrm>
            <a:off x="927068" y="5678596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10A6110F-03CC-4E93-BBEB-0595B7759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76125"/>
              </p:ext>
            </p:extLst>
          </p:nvPr>
        </p:nvGraphicFramePr>
        <p:xfrm>
          <a:off x="5292941" y="241937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9">
            <a:extLst>
              <a:ext uri="{FF2B5EF4-FFF2-40B4-BE49-F238E27FC236}">
                <a16:creationId xmlns:a16="http://schemas.microsoft.com/office/drawing/2014/main" id="{6FAF93DF-FE8A-4DF7-A418-372129FC5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4420"/>
              </p:ext>
            </p:extLst>
          </p:nvPr>
        </p:nvGraphicFramePr>
        <p:xfrm>
          <a:off x="7378837" y="241937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9">
            <a:extLst>
              <a:ext uri="{FF2B5EF4-FFF2-40B4-BE49-F238E27FC236}">
                <a16:creationId xmlns:a16="http://schemas.microsoft.com/office/drawing/2014/main" id="{34732239-1BD8-46C6-AEF6-AB98E0C5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79298"/>
              </p:ext>
            </p:extLst>
          </p:nvPr>
        </p:nvGraphicFramePr>
        <p:xfrm>
          <a:off x="9464733" y="241937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Isosceles Triangle 51">
            <a:extLst>
              <a:ext uri="{FF2B5EF4-FFF2-40B4-BE49-F238E27FC236}">
                <a16:creationId xmlns:a16="http://schemas.microsoft.com/office/drawing/2014/main" id="{0DF226D9-0BA9-4308-AD73-3B08B180EBA2}"/>
              </a:ext>
            </a:extLst>
          </p:cNvPr>
          <p:cNvSpPr/>
          <p:nvPr/>
        </p:nvSpPr>
        <p:spPr>
          <a:xfrm>
            <a:off x="3955519" y="1877183"/>
            <a:ext cx="371781" cy="27262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0479ABD8-E99A-4308-A903-D41CF543AA2B}"/>
              </a:ext>
            </a:extLst>
          </p:cNvPr>
          <p:cNvSpPr/>
          <p:nvPr/>
        </p:nvSpPr>
        <p:spPr>
          <a:xfrm>
            <a:off x="10171711" y="1817152"/>
            <a:ext cx="386244" cy="39269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C75A94CC-D7E5-48E2-9771-58A0C4CC6A4A}"/>
              </a:ext>
            </a:extLst>
          </p:cNvPr>
          <p:cNvSpPr/>
          <p:nvPr/>
        </p:nvSpPr>
        <p:spPr>
          <a:xfrm>
            <a:off x="5999697" y="1864984"/>
            <a:ext cx="386688" cy="2970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Teardrop 1">
            <a:extLst>
              <a:ext uri="{FF2B5EF4-FFF2-40B4-BE49-F238E27FC236}">
                <a16:creationId xmlns:a16="http://schemas.microsoft.com/office/drawing/2014/main" id="{5FBA8FC7-88CE-4F69-9836-E3335C3CC5EA}"/>
              </a:ext>
            </a:extLst>
          </p:cNvPr>
          <p:cNvSpPr/>
          <p:nvPr/>
        </p:nvSpPr>
        <p:spPr>
          <a:xfrm rot="18805991">
            <a:off x="8090506" y="182703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eft-Right Arrow Callout 3">
            <a:extLst>
              <a:ext uri="{FF2B5EF4-FFF2-40B4-BE49-F238E27FC236}">
                <a16:creationId xmlns:a16="http://schemas.microsoft.com/office/drawing/2014/main" id="{6045C9FD-27BB-4B4E-86FF-C8C803252B5B}"/>
              </a:ext>
            </a:extLst>
          </p:cNvPr>
          <p:cNvSpPr/>
          <p:nvPr/>
        </p:nvSpPr>
        <p:spPr>
          <a:xfrm>
            <a:off x="914400" y="1793342"/>
            <a:ext cx="10335928" cy="4320000"/>
          </a:xfrm>
          <a:prstGeom prst="leftRightArrowCallout">
            <a:avLst>
              <a:gd name="adj1" fmla="val 50000"/>
              <a:gd name="adj2" fmla="val 43262"/>
              <a:gd name="adj3" fmla="val 26287"/>
              <a:gd name="adj4" fmla="val 41488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970A99D-0267-439D-B9CB-4E37295A8488}"/>
              </a:ext>
            </a:extLst>
          </p:cNvPr>
          <p:cNvGrpSpPr/>
          <p:nvPr/>
        </p:nvGrpSpPr>
        <p:grpSpPr>
          <a:xfrm>
            <a:off x="4320940" y="2106012"/>
            <a:ext cx="3522853" cy="3648732"/>
            <a:chOff x="2797481" y="1952072"/>
            <a:chExt cx="3581212" cy="3709176"/>
          </a:xfrm>
          <a:solidFill>
            <a:srgbClr val="F8A432"/>
          </a:solidFill>
        </p:grpSpPr>
        <p:sp>
          <p:nvSpPr>
            <p:cNvPr id="5" name="Block Arc 5">
              <a:extLst>
                <a:ext uri="{FF2B5EF4-FFF2-40B4-BE49-F238E27FC236}">
                  <a16:creationId xmlns:a16="http://schemas.microsoft.com/office/drawing/2014/main" id="{D87585CF-74C6-48EA-8B33-E3B13076CCD4}"/>
                </a:ext>
              </a:extLst>
            </p:cNvPr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name="adj1" fmla="val 10800000"/>
                <a:gd name="adj2" fmla="val 14439694"/>
                <a:gd name="adj3" fmla="val 1153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58B950A0-1129-4B84-BC26-4E913CA43BCD}"/>
                </a:ext>
              </a:extLst>
            </p:cNvPr>
            <p:cNvSpPr/>
            <p:nvPr/>
          </p:nvSpPr>
          <p:spPr>
            <a:xfrm rot="3937994">
              <a:off x="3702896" y="2006587"/>
              <a:ext cx="790476" cy="68144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2840B327-884C-4240-A584-A8A32D726DB5}"/>
              </a:ext>
            </a:extLst>
          </p:cNvPr>
          <p:cNvGrpSpPr/>
          <p:nvPr/>
        </p:nvGrpSpPr>
        <p:grpSpPr>
          <a:xfrm rot="5400000">
            <a:off x="4320940" y="2124183"/>
            <a:ext cx="3522853" cy="3648732"/>
            <a:chOff x="2797481" y="1952072"/>
            <a:chExt cx="3581212" cy="3709176"/>
          </a:xfrm>
          <a:solidFill>
            <a:srgbClr val="8EC043"/>
          </a:solidFill>
        </p:grpSpPr>
        <p:sp>
          <p:nvSpPr>
            <p:cNvPr id="8" name="Block Arc 8">
              <a:extLst>
                <a:ext uri="{FF2B5EF4-FFF2-40B4-BE49-F238E27FC236}">
                  <a16:creationId xmlns:a16="http://schemas.microsoft.com/office/drawing/2014/main" id="{BAE9DAB4-55E3-4FD5-8E91-038CC5102232}"/>
                </a:ext>
              </a:extLst>
            </p:cNvPr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name="adj1" fmla="val 10800000"/>
                <a:gd name="adj2" fmla="val 14439694"/>
                <a:gd name="adj3" fmla="val 1153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9">
              <a:extLst>
                <a:ext uri="{FF2B5EF4-FFF2-40B4-BE49-F238E27FC236}">
                  <a16:creationId xmlns:a16="http://schemas.microsoft.com/office/drawing/2014/main" id="{79618BFE-2CD0-4FC2-AD76-72DAB6149BFB}"/>
                </a:ext>
              </a:extLst>
            </p:cNvPr>
            <p:cNvSpPr/>
            <p:nvPr/>
          </p:nvSpPr>
          <p:spPr>
            <a:xfrm rot="3937994">
              <a:off x="3702897" y="2006587"/>
              <a:ext cx="790476" cy="681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80EFCAA-59BB-4184-ABF8-A692A5987175}"/>
              </a:ext>
            </a:extLst>
          </p:cNvPr>
          <p:cNvGrpSpPr/>
          <p:nvPr/>
        </p:nvGrpSpPr>
        <p:grpSpPr>
          <a:xfrm rot="10800000">
            <a:off x="4302770" y="2133269"/>
            <a:ext cx="3522853" cy="3648732"/>
            <a:chOff x="2797481" y="1952072"/>
            <a:chExt cx="3581212" cy="3709176"/>
          </a:xfrm>
          <a:solidFill>
            <a:srgbClr val="8EC043"/>
          </a:solidFill>
        </p:grpSpPr>
        <p:sp>
          <p:nvSpPr>
            <p:cNvPr id="11" name="Block Arc 11">
              <a:extLst>
                <a:ext uri="{FF2B5EF4-FFF2-40B4-BE49-F238E27FC236}">
                  <a16:creationId xmlns:a16="http://schemas.microsoft.com/office/drawing/2014/main" id="{784047BA-884B-4C4D-B348-52625F264607}"/>
                </a:ext>
              </a:extLst>
            </p:cNvPr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name="adj1" fmla="val 10800000"/>
                <a:gd name="adj2" fmla="val 14439694"/>
                <a:gd name="adj3" fmla="val 1153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2">
              <a:extLst>
                <a:ext uri="{FF2B5EF4-FFF2-40B4-BE49-F238E27FC236}">
                  <a16:creationId xmlns:a16="http://schemas.microsoft.com/office/drawing/2014/main" id="{14FD84F2-74A8-4479-B7F2-60A6F51A16CB}"/>
                </a:ext>
              </a:extLst>
            </p:cNvPr>
            <p:cNvSpPr/>
            <p:nvPr/>
          </p:nvSpPr>
          <p:spPr>
            <a:xfrm rot="3937994">
              <a:off x="3702896" y="2006587"/>
              <a:ext cx="790476" cy="681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35A96FF5-8195-4589-9DE3-1C2F17D6ED8B}"/>
              </a:ext>
            </a:extLst>
          </p:cNvPr>
          <p:cNvGrpSpPr/>
          <p:nvPr/>
        </p:nvGrpSpPr>
        <p:grpSpPr>
          <a:xfrm rot="16200000">
            <a:off x="4330025" y="2106015"/>
            <a:ext cx="3522853" cy="3648731"/>
            <a:chOff x="2797481" y="1952073"/>
            <a:chExt cx="3581212" cy="3709175"/>
          </a:xfrm>
          <a:solidFill>
            <a:srgbClr val="F8A432"/>
          </a:solidFill>
        </p:grpSpPr>
        <p:sp>
          <p:nvSpPr>
            <p:cNvPr id="14" name="Block Arc 14">
              <a:extLst>
                <a:ext uri="{FF2B5EF4-FFF2-40B4-BE49-F238E27FC236}">
                  <a16:creationId xmlns:a16="http://schemas.microsoft.com/office/drawing/2014/main" id="{39149895-0387-45AF-9358-27845A20C283}"/>
                </a:ext>
              </a:extLst>
            </p:cNvPr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name="adj1" fmla="val 10800000"/>
                <a:gd name="adj2" fmla="val 14439694"/>
                <a:gd name="adj3" fmla="val 1153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5">
              <a:extLst>
                <a:ext uri="{FF2B5EF4-FFF2-40B4-BE49-F238E27FC236}">
                  <a16:creationId xmlns:a16="http://schemas.microsoft.com/office/drawing/2014/main" id="{2AC30169-20D6-4C46-B3F7-74D56E4F0759}"/>
                </a:ext>
              </a:extLst>
            </p:cNvPr>
            <p:cNvSpPr/>
            <p:nvPr/>
          </p:nvSpPr>
          <p:spPr>
            <a:xfrm rot="3937994">
              <a:off x="3702895" y="2006588"/>
              <a:ext cx="790476" cy="68144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58282C-D739-450B-B251-E33CC505B927}"/>
              </a:ext>
            </a:extLst>
          </p:cNvPr>
          <p:cNvSpPr txBox="1"/>
          <p:nvPr/>
        </p:nvSpPr>
        <p:spPr>
          <a:xfrm rot="2137910">
            <a:off x="5266941" y="2542176"/>
            <a:ext cx="2262875" cy="18055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C6C540-DD45-46AC-A835-11DBCDCD0DF9}"/>
              </a:ext>
            </a:extLst>
          </p:cNvPr>
          <p:cNvSpPr txBox="1"/>
          <p:nvPr/>
        </p:nvSpPr>
        <p:spPr>
          <a:xfrm rot="18084260">
            <a:off x="4459606" y="2679214"/>
            <a:ext cx="2262874" cy="18055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E602BE-FC5F-4131-9D33-36B9362C6196}"/>
              </a:ext>
            </a:extLst>
          </p:cNvPr>
          <p:cNvSpPr txBox="1"/>
          <p:nvPr/>
        </p:nvSpPr>
        <p:spPr>
          <a:xfrm rot="12859088">
            <a:off x="4666574" y="3556428"/>
            <a:ext cx="2262875" cy="18055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C8A3C-E0A9-4093-999C-401FAA7B5A8A}"/>
              </a:ext>
            </a:extLst>
          </p:cNvPr>
          <p:cNvSpPr txBox="1"/>
          <p:nvPr/>
        </p:nvSpPr>
        <p:spPr>
          <a:xfrm rot="7362478">
            <a:off x="5461508" y="3371058"/>
            <a:ext cx="2262874" cy="18055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B3028B80-96D7-4168-8CE3-B30184628252}"/>
              </a:ext>
            </a:extLst>
          </p:cNvPr>
          <p:cNvSpPr/>
          <p:nvPr/>
        </p:nvSpPr>
        <p:spPr>
          <a:xfrm>
            <a:off x="5455528" y="3303542"/>
            <a:ext cx="1253672" cy="1253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1" name="Group 22">
            <a:extLst>
              <a:ext uri="{FF2B5EF4-FFF2-40B4-BE49-F238E27FC236}">
                <a16:creationId xmlns:a16="http://schemas.microsoft.com/office/drawing/2014/main" id="{B1F24A1A-21DD-4C06-A454-52EB4273EE2A}"/>
              </a:ext>
            </a:extLst>
          </p:cNvPr>
          <p:cNvGrpSpPr/>
          <p:nvPr/>
        </p:nvGrpSpPr>
        <p:grpSpPr>
          <a:xfrm>
            <a:off x="8414218" y="3022096"/>
            <a:ext cx="1558359" cy="1842145"/>
            <a:chOff x="2551706" y="4283314"/>
            <a:chExt cx="664620" cy="187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AD94C7-5C54-4448-97AF-46741E7E6821}"/>
                </a:ext>
              </a:extLst>
            </p:cNvPr>
            <p:cNvSpPr txBox="1"/>
            <p:nvPr/>
          </p:nvSpPr>
          <p:spPr>
            <a:xfrm>
              <a:off x="2551706" y="4560313"/>
              <a:ext cx="664620" cy="159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B2B42B-3972-4B4D-830E-84D52E886825}"/>
                </a:ext>
              </a:extLst>
            </p:cNvPr>
            <p:cNvSpPr txBox="1"/>
            <p:nvPr/>
          </p:nvSpPr>
          <p:spPr>
            <a:xfrm>
              <a:off x="2551706" y="4283314"/>
              <a:ext cx="664620" cy="2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5">
            <a:extLst>
              <a:ext uri="{FF2B5EF4-FFF2-40B4-BE49-F238E27FC236}">
                <a16:creationId xmlns:a16="http://schemas.microsoft.com/office/drawing/2014/main" id="{96D6D412-9568-4E2C-B6BA-A7C72EE75CA6}"/>
              </a:ext>
            </a:extLst>
          </p:cNvPr>
          <p:cNvGrpSpPr/>
          <p:nvPr/>
        </p:nvGrpSpPr>
        <p:grpSpPr>
          <a:xfrm>
            <a:off x="2224014" y="3022096"/>
            <a:ext cx="1558359" cy="1842145"/>
            <a:chOff x="2551706" y="4283314"/>
            <a:chExt cx="664620" cy="187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78D5AE-1934-4BBB-9B24-6594AD35EFBF}"/>
                </a:ext>
              </a:extLst>
            </p:cNvPr>
            <p:cNvSpPr txBox="1"/>
            <p:nvPr/>
          </p:nvSpPr>
          <p:spPr>
            <a:xfrm>
              <a:off x="2551706" y="4560313"/>
              <a:ext cx="664620" cy="159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AFFAEB-2E19-4018-8083-BF5D5C3B245D}"/>
                </a:ext>
              </a:extLst>
            </p:cNvPr>
            <p:cNvSpPr txBox="1"/>
            <p:nvPr/>
          </p:nvSpPr>
          <p:spPr>
            <a:xfrm>
              <a:off x="2551706" y="4283314"/>
              <a:ext cx="664620" cy="2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ACB90AE-D56D-46AD-86E2-C618CE8A0A57}"/>
              </a:ext>
            </a:extLst>
          </p:cNvPr>
          <p:cNvSpPr txBox="1"/>
          <p:nvPr/>
        </p:nvSpPr>
        <p:spPr>
          <a:xfrm>
            <a:off x="5154943" y="3006962"/>
            <a:ext cx="92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7A09EE-ECEE-4B06-9146-303E2129E595}"/>
              </a:ext>
            </a:extLst>
          </p:cNvPr>
          <p:cNvSpPr txBox="1"/>
          <p:nvPr/>
        </p:nvSpPr>
        <p:spPr>
          <a:xfrm>
            <a:off x="6133297" y="3006962"/>
            <a:ext cx="92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9284C-6D8C-435C-AC72-B72FCF2A8E73}"/>
              </a:ext>
            </a:extLst>
          </p:cNvPr>
          <p:cNvSpPr txBox="1"/>
          <p:nvPr/>
        </p:nvSpPr>
        <p:spPr>
          <a:xfrm>
            <a:off x="5154943" y="4628894"/>
            <a:ext cx="92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B557C3-583B-4FF6-950A-662FFEFCF2E6}"/>
              </a:ext>
            </a:extLst>
          </p:cNvPr>
          <p:cNvSpPr txBox="1"/>
          <p:nvPr/>
        </p:nvSpPr>
        <p:spPr>
          <a:xfrm>
            <a:off x="6133297" y="4628894"/>
            <a:ext cx="92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Block Arc 14">
            <a:extLst>
              <a:ext uri="{FF2B5EF4-FFF2-40B4-BE49-F238E27FC236}">
                <a16:creationId xmlns:a16="http://schemas.microsoft.com/office/drawing/2014/main" id="{39F3E00C-C789-4C87-92F6-731C7BDCA7FD}"/>
              </a:ext>
            </a:extLst>
          </p:cNvPr>
          <p:cNvSpPr/>
          <p:nvPr/>
        </p:nvSpPr>
        <p:spPr>
          <a:xfrm rot="16200000">
            <a:off x="5820944" y="3686960"/>
            <a:ext cx="518992" cy="51933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그림 개체 틀 33">
            <a:extLst>
              <a:ext uri="{FF2B5EF4-FFF2-40B4-BE49-F238E27FC236}">
                <a16:creationId xmlns:a16="http://schemas.microsoft.com/office/drawing/2014/main" id="{F562C320-7D99-4D29-87C9-017031C8F1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15C93A14-7495-457C-AF8B-4F55BD989673}"/>
              </a:ext>
            </a:extLst>
          </p:cNvPr>
          <p:cNvSpPr/>
          <p:nvPr/>
        </p:nvSpPr>
        <p:spPr>
          <a:xfrm>
            <a:off x="753182" y="3146904"/>
            <a:ext cx="556818" cy="556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DEF2A073-A58C-4997-9FCF-FA47914418FC}"/>
              </a:ext>
            </a:extLst>
          </p:cNvPr>
          <p:cNvSpPr/>
          <p:nvPr/>
        </p:nvSpPr>
        <p:spPr>
          <a:xfrm>
            <a:off x="753182" y="4002475"/>
            <a:ext cx="556818" cy="556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69632CC4-623F-445E-AD83-3F40779481E9}"/>
              </a:ext>
            </a:extLst>
          </p:cNvPr>
          <p:cNvSpPr/>
          <p:nvPr/>
        </p:nvSpPr>
        <p:spPr>
          <a:xfrm>
            <a:off x="753182" y="4858046"/>
            <a:ext cx="556818" cy="556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BC69AFB4-08B8-463C-9A62-2E176F2DECDF}"/>
              </a:ext>
            </a:extLst>
          </p:cNvPr>
          <p:cNvSpPr/>
          <p:nvPr/>
        </p:nvSpPr>
        <p:spPr>
          <a:xfrm>
            <a:off x="753182" y="5713617"/>
            <a:ext cx="556818" cy="556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D6EFA-8A05-431C-BC1B-9FF82E3090AF}"/>
              </a:ext>
            </a:extLst>
          </p:cNvPr>
          <p:cNvSpPr txBox="1"/>
          <p:nvPr/>
        </p:nvSpPr>
        <p:spPr>
          <a:xfrm>
            <a:off x="793614" y="322525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30B0D-2282-4488-AE7B-79AB6BA870FB}"/>
              </a:ext>
            </a:extLst>
          </p:cNvPr>
          <p:cNvSpPr txBox="1"/>
          <p:nvPr/>
        </p:nvSpPr>
        <p:spPr>
          <a:xfrm>
            <a:off x="793614" y="408207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30A29-7A99-41D1-912C-0803EEA79745}"/>
              </a:ext>
            </a:extLst>
          </p:cNvPr>
          <p:cNvSpPr txBox="1"/>
          <p:nvPr/>
        </p:nvSpPr>
        <p:spPr>
          <a:xfrm>
            <a:off x="793614" y="4938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31714-B834-4A45-933A-87A0B3E84915}"/>
              </a:ext>
            </a:extLst>
          </p:cNvPr>
          <p:cNvSpPr txBox="1"/>
          <p:nvPr/>
        </p:nvSpPr>
        <p:spPr>
          <a:xfrm>
            <a:off x="793614" y="579569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6085D2DC-BA67-4B62-BF56-314EDDE9A696}"/>
              </a:ext>
            </a:extLst>
          </p:cNvPr>
          <p:cNvGrpSpPr/>
          <p:nvPr/>
        </p:nvGrpSpPr>
        <p:grpSpPr>
          <a:xfrm>
            <a:off x="1442390" y="3911552"/>
            <a:ext cx="4232365" cy="738664"/>
            <a:chOff x="2551705" y="4283314"/>
            <a:chExt cx="2357001" cy="7386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414316-1FE7-43F2-BF11-165B987DA379}"/>
                </a:ext>
              </a:extLst>
            </p:cNvPr>
            <p:cNvSpPr txBox="1"/>
            <p:nvPr/>
          </p:nvSpPr>
          <p:spPr>
            <a:xfrm>
              <a:off x="2551705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E79ADB-FDD3-42C8-A990-31D6E0D29D0C}"/>
                </a:ext>
              </a:extLst>
            </p:cNvPr>
            <p:cNvSpPr txBox="1"/>
            <p:nvPr/>
          </p:nvSpPr>
          <p:spPr>
            <a:xfrm>
              <a:off x="2551705" y="4283314"/>
              <a:ext cx="2357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id="{0D9AF113-515C-449C-8A95-1634747E0555}"/>
              </a:ext>
            </a:extLst>
          </p:cNvPr>
          <p:cNvGrpSpPr/>
          <p:nvPr/>
        </p:nvGrpSpPr>
        <p:grpSpPr>
          <a:xfrm>
            <a:off x="1442390" y="3055981"/>
            <a:ext cx="4232365" cy="738664"/>
            <a:chOff x="2551705" y="4283314"/>
            <a:chExt cx="2357001" cy="7386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0D1AF0-F137-45C5-8B2A-E552D33FDCFE}"/>
                </a:ext>
              </a:extLst>
            </p:cNvPr>
            <p:cNvSpPr txBox="1"/>
            <p:nvPr/>
          </p:nvSpPr>
          <p:spPr>
            <a:xfrm>
              <a:off x="2551705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A07775-4366-43DC-89C0-3AC27E703A0B}"/>
                </a:ext>
              </a:extLst>
            </p:cNvPr>
            <p:cNvSpPr txBox="1"/>
            <p:nvPr/>
          </p:nvSpPr>
          <p:spPr>
            <a:xfrm>
              <a:off x="2551705" y="4283314"/>
              <a:ext cx="2357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8D42E8C6-D1CD-4E58-8608-55439415D2CD}"/>
              </a:ext>
            </a:extLst>
          </p:cNvPr>
          <p:cNvGrpSpPr/>
          <p:nvPr/>
        </p:nvGrpSpPr>
        <p:grpSpPr>
          <a:xfrm>
            <a:off x="1442390" y="4767123"/>
            <a:ext cx="4232365" cy="738664"/>
            <a:chOff x="2551705" y="4283314"/>
            <a:chExt cx="2357001" cy="7386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83AE3E-147D-4A3E-9596-0390B5546463}"/>
                </a:ext>
              </a:extLst>
            </p:cNvPr>
            <p:cNvSpPr txBox="1"/>
            <p:nvPr/>
          </p:nvSpPr>
          <p:spPr>
            <a:xfrm>
              <a:off x="2551705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E579B8-4235-496D-867F-315B48135CAC}"/>
                </a:ext>
              </a:extLst>
            </p:cNvPr>
            <p:cNvSpPr txBox="1"/>
            <p:nvPr/>
          </p:nvSpPr>
          <p:spPr>
            <a:xfrm>
              <a:off x="2551705" y="4283314"/>
              <a:ext cx="2357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21">
            <a:extLst>
              <a:ext uri="{FF2B5EF4-FFF2-40B4-BE49-F238E27FC236}">
                <a16:creationId xmlns:a16="http://schemas.microsoft.com/office/drawing/2014/main" id="{89D780C7-C250-4A03-A30A-6DBE647BF351}"/>
              </a:ext>
            </a:extLst>
          </p:cNvPr>
          <p:cNvGrpSpPr/>
          <p:nvPr/>
        </p:nvGrpSpPr>
        <p:grpSpPr>
          <a:xfrm>
            <a:off x="1442390" y="5622694"/>
            <a:ext cx="4232365" cy="738664"/>
            <a:chOff x="2551705" y="4283314"/>
            <a:chExt cx="2357001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8FAD42-D72A-44EE-B563-1D30A1D09256}"/>
                </a:ext>
              </a:extLst>
            </p:cNvPr>
            <p:cNvSpPr txBox="1"/>
            <p:nvPr/>
          </p:nvSpPr>
          <p:spPr>
            <a:xfrm>
              <a:off x="2551705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A5D5B4-0F64-4C11-B9D8-232D3174DAE9}"/>
                </a:ext>
              </a:extLst>
            </p:cNvPr>
            <p:cNvSpPr txBox="1"/>
            <p:nvPr/>
          </p:nvSpPr>
          <p:spPr>
            <a:xfrm>
              <a:off x="2551705" y="4283314"/>
              <a:ext cx="2357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Oval 24">
            <a:extLst>
              <a:ext uri="{FF2B5EF4-FFF2-40B4-BE49-F238E27FC236}">
                <a16:creationId xmlns:a16="http://schemas.microsoft.com/office/drawing/2014/main" id="{2E5FEBFE-E5D6-4AA4-9F9E-0351EDD008AC}"/>
              </a:ext>
            </a:extLst>
          </p:cNvPr>
          <p:cNvSpPr/>
          <p:nvPr/>
        </p:nvSpPr>
        <p:spPr>
          <a:xfrm>
            <a:off x="4635228" y="825883"/>
            <a:ext cx="2642381" cy="26423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E698D0FF-C96B-42A2-B4C5-928BB9564D79}"/>
              </a:ext>
            </a:extLst>
          </p:cNvPr>
          <p:cNvSpPr/>
          <p:nvPr/>
        </p:nvSpPr>
        <p:spPr>
          <a:xfrm>
            <a:off x="6668260" y="87699"/>
            <a:ext cx="1820258" cy="18202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7">
            <a:extLst>
              <a:ext uri="{FF2B5EF4-FFF2-40B4-BE49-F238E27FC236}">
                <a16:creationId xmlns:a16="http://schemas.microsoft.com/office/drawing/2014/main" id="{514C9745-BCA4-48E7-AAE1-A88D47B03962}"/>
              </a:ext>
            </a:extLst>
          </p:cNvPr>
          <p:cNvGrpSpPr/>
          <p:nvPr/>
        </p:nvGrpSpPr>
        <p:grpSpPr>
          <a:xfrm>
            <a:off x="4957867" y="2007957"/>
            <a:ext cx="1997102" cy="1048024"/>
            <a:chOff x="803640" y="3362835"/>
            <a:chExt cx="2059657" cy="10480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28F1EA-FE89-4FEF-AD87-0B9C9E6E7EF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05755D-EFCB-41BE-8EDB-52ACA22685B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30">
            <a:extLst>
              <a:ext uri="{FF2B5EF4-FFF2-40B4-BE49-F238E27FC236}">
                <a16:creationId xmlns:a16="http://schemas.microsoft.com/office/drawing/2014/main" id="{9147A5CD-B95F-46BB-A2F0-9F1A90B0EB57}"/>
              </a:ext>
            </a:extLst>
          </p:cNvPr>
          <p:cNvGrpSpPr/>
          <p:nvPr/>
        </p:nvGrpSpPr>
        <p:grpSpPr>
          <a:xfrm>
            <a:off x="6802514" y="981029"/>
            <a:ext cx="1551750" cy="673514"/>
            <a:chOff x="2113657" y="4283314"/>
            <a:chExt cx="3647460" cy="6735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FCC1B8-B180-47F2-8AD6-6AE68F8F1C5C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CCA1DA-8587-4793-B0C3-025CEAACAA1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Rectangle 36">
            <a:extLst>
              <a:ext uri="{FF2B5EF4-FFF2-40B4-BE49-F238E27FC236}">
                <a16:creationId xmlns:a16="http://schemas.microsoft.com/office/drawing/2014/main" id="{39DD7D01-2829-42E6-863A-B590203A582D}"/>
              </a:ext>
            </a:extLst>
          </p:cNvPr>
          <p:cNvSpPr/>
          <p:nvPr/>
        </p:nvSpPr>
        <p:spPr>
          <a:xfrm>
            <a:off x="5699517" y="1437122"/>
            <a:ext cx="499643" cy="4176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E5341E27-9747-43B5-9627-A8EE0EA16CCE}"/>
              </a:ext>
            </a:extLst>
          </p:cNvPr>
          <p:cNvSpPr/>
          <p:nvPr/>
        </p:nvSpPr>
        <p:spPr>
          <a:xfrm>
            <a:off x="7367146" y="536239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0AAE6B-A40B-4224-8EC6-4F3BD99CF764}"/>
              </a:ext>
            </a:extLst>
          </p:cNvPr>
          <p:cNvSpPr txBox="1"/>
          <p:nvPr/>
        </p:nvSpPr>
        <p:spPr>
          <a:xfrm>
            <a:off x="880627" y="469489"/>
            <a:ext cx="3396372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SmartArt Placeholder 13">
            <a:extLst>
              <a:ext uri="{FF2B5EF4-FFF2-40B4-BE49-F238E27FC236}">
                <a16:creationId xmlns:a16="http://schemas.microsoft.com/office/drawing/2014/main" id="{FCE0A248-6702-4DEA-8ACB-8CCB28DBC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735681"/>
              </p:ext>
            </p:extLst>
          </p:nvPr>
        </p:nvGraphicFramePr>
        <p:xfrm>
          <a:off x="3431614" y="2361717"/>
          <a:ext cx="4248472" cy="365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074B26-3FF3-4E10-83A0-662DDD1D0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302604"/>
              </p:ext>
            </p:extLst>
          </p:nvPr>
        </p:nvGraphicFramePr>
        <p:xfrm>
          <a:off x="8326820" y="1848152"/>
          <a:ext cx="1584176" cy="105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5" name="Elbow Connector 5">
            <a:extLst>
              <a:ext uri="{FF2B5EF4-FFF2-40B4-BE49-F238E27FC236}">
                <a16:creationId xmlns:a16="http://schemas.microsoft.com/office/drawing/2014/main" id="{4D81188A-E2D5-440E-BCDC-78EDBA3039BA}"/>
              </a:ext>
            </a:extLst>
          </p:cNvPr>
          <p:cNvCxnSpPr/>
          <p:nvPr/>
        </p:nvCxnSpPr>
        <p:spPr>
          <a:xfrm flipV="1">
            <a:off x="6310595" y="2355565"/>
            <a:ext cx="2016224" cy="817240"/>
          </a:xfrm>
          <a:prstGeom prst="bentConnector3">
            <a:avLst>
              <a:gd name="adj1" fmla="val 396"/>
            </a:avLst>
          </a:prstGeom>
          <a:ln w="28575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0">
            <a:extLst>
              <a:ext uri="{FF2B5EF4-FFF2-40B4-BE49-F238E27FC236}">
                <a16:creationId xmlns:a16="http://schemas.microsoft.com/office/drawing/2014/main" id="{F00451CB-0292-4CA1-AA10-FDDD8C971036}"/>
              </a:ext>
            </a:extLst>
          </p:cNvPr>
          <p:cNvSpPr/>
          <p:nvPr/>
        </p:nvSpPr>
        <p:spPr>
          <a:xfrm>
            <a:off x="6598627" y="2455702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1641E-A9E6-4672-A8BE-5EC7805D2D5D}"/>
              </a:ext>
            </a:extLst>
          </p:cNvPr>
          <p:cNvSpPr txBox="1"/>
          <p:nvPr/>
        </p:nvSpPr>
        <p:spPr>
          <a:xfrm>
            <a:off x="6598628" y="1708385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85%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Elbow Connector 17">
            <a:extLst>
              <a:ext uri="{FF2B5EF4-FFF2-40B4-BE49-F238E27FC236}">
                <a16:creationId xmlns:a16="http://schemas.microsoft.com/office/drawing/2014/main" id="{30CF6111-EEFB-464A-AAF4-1567E784D7DF}"/>
              </a:ext>
            </a:extLst>
          </p:cNvPr>
          <p:cNvCxnSpPr>
            <a:cxnSpLocks/>
          </p:cNvCxnSpPr>
          <p:nvPr/>
        </p:nvCxnSpPr>
        <p:spPr>
          <a:xfrm flipV="1">
            <a:off x="7433950" y="4168421"/>
            <a:ext cx="2831184" cy="818909"/>
          </a:xfrm>
          <a:prstGeom prst="bentConnector3">
            <a:avLst>
              <a:gd name="adj1" fmla="val -272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8">
            <a:extLst>
              <a:ext uri="{FF2B5EF4-FFF2-40B4-BE49-F238E27FC236}">
                <a16:creationId xmlns:a16="http://schemas.microsoft.com/office/drawing/2014/main" id="{CA4E5789-730B-4A10-8D0A-1FC60AFC2CB8}"/>
              </a:ext>
            </a:extLst>
          </p:cNvPr>
          <p:cNvSpPr/>
          <p:nvPr/>
        </p:nvSpPr>
        <p:spPr>
          <a:xfrm>
            <a:off x="8475218" y="4286126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0D3F6-6E2B-4E0D-93A4-F4D88C4B1992}"/>
              </a:ext>
            </a:extLst>
          </p:cNvPr>
          <p:cNvSpPr txBox="1"/>
          <p:nvPr/>
        </p:nvSpPr>
        <p:spPr>
          <a:xfrm>
            <a:off x="8475218" y="3522916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Elbow Connector 25">
            <a:extLst>
              <a:ext uri="{FF2B5EF4-FFF2-40B4-BE49-F238E27FC236}">
                <a16:creationId xmlns:a16="http://schemas.microsoft.com/office/drawing/2014/main" id="{FED7E3DF-FE91-4E71-825F-1C1FE80137B6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2148958" y="2988328"/>
            <a:ext cx="2146752" cy="1086329"/>
          </a:xfrm>
          <a:prstGeom prst="bentConnector3">
            <a:avLst>
              <a:gd name="adj1" fmla="val -373"/>
            </a:avLst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6">
            <a:extLst>
              <a:ext uri="{FF2B5EF4-FFF2-40B4-BE49-F238E27FC236}">
                <a16:creationId xmlns:a16="http://schemas.microsoft.com/office/drawing/2014/main" id="{7ED4C9CF-CA80-4F43-B599-312DAF253738}"/>
              </a:ext>
            </a:extLst>
          </p:cNvPr>
          <p:cNvSpPr/>
          <p:nvPr/>
        </p:nvSpPr>
        <p:spPr>
          <a:xfrm>
            <a:off x="2240622" y="3067184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72C7A-C4FE-405A-9399-9570541AF550}"/>
              </a:ext>
            </a:extLst>
          </p:cNvPr>
          <p:cNvSpPr txBox="1"/>
          <p:nvPr/>
        </p:nvSpPr>
        <p:spPr>
          <a:xfrm>
            <a:off x="2240622" y="2376188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Chart 3">
            <a:extLst>
              <a:ext uri="{FF2B5EF4-FFF2-40B4-BE49-F238E27FC236}">
                <a16:creationId xmlns:a16="http://schemas.microsoft.com/office/drawing/2014/main" id="{A366BF2E-A720-42D3-B686-EE821A273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243080"/>
              </p:ext>
            </p:extLst>
          </p:nvPr>
        </p:nvGraphicFramePr>
        <p:xfrm>
          <a:off x="10014127" y="3618862"/>
          <a:ext cx="1584176" cy="105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Chart 3">
            <a:extLst>
              <a:ext uri="{FF2B5EF4-FFF2-40B4-BE49-F238E27FC236}">
                <a16:creationId xmlns:a16="http://schemas.microsoft.com/office/drawing/2014/main" id="{6DC28596-4F85-4862-B778-6B28041D2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196169"/>
              </p:ext>
            </p:extLst>
          </p:nvPr>
        </p:nvGraphicFramePr>
        <p:xfrm>
          <a:off x="564782" y="2460268"/>
          <a:ext cx="1584176" cy="105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EA5E6B4-A6C0-4DF4-9CBC-C1BD6AFD72FA}"/>
              </a:ext>
            </a:extLst>
          </p:cNvPr>
          <p:cNvGrpSpPr/>
          <p:nvPr/>
        </p:nvGrpSpPr>
        <p:grpSpPr>
          <a:xfrm>
            <a:off x="937361" y="2281001"/>
            <a:ext cx="2016000" cy="1620000"/>
            <a:chOff x="531601" y="1792489"/>
            <a:chExt cx="2016000" cy="1620000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481F781A-8416-4F80-A414-7E0B0729085B}"/>
                </a:ext>
              </a:extLst>
            </p:cNvPr>
            <p:cNvSpPr/>
            <p:nvPr/>
          </p:nvSpPr>
          <p:spPr>
            <a:xfrm>
              <a:off x="531601" y="1792489"/>
              <a:ext cx="2016000" cy="16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2BA79B9-A91F-48FF-B30F-99D98054F576}"/>
                </a:ext>
              </a:extLst>
            </p:cNvPr>
            <p:cNvSpPr/>
            <p:nvPr/>
          </p:nvSpPr>
          <p:spPr>
            <a:xfrm>
              <a:off x="531601" y="1792489"/>
              <a:ext cx="108000" cy="162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B7B8E62-0409-40E8-AD71-E23BAE50A08F}"/>
              </a:ext>
            </a:extLst>
          </p:cNvPr>
          <p:cNvGrpSpPr/>
          <p:nvPr/>
        </p:nvGrpSpPr>
        <p:grpSpPr>
          <a:xfrm>
            <a:off x="3025979" y="3973618"/>
            <a:ext cx="2016000" cy="1620000"/>
            <a:chOff x="2706496" y="3567072"/>
            <a:chExt cx="2016000" cy="162000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C7D7BDAF-B7B4-4FAA-AF4E-178CC2DB5FAD}"/>
                </a:ext>
              </a:extLst>
            </p:cNvPr>
            <p:cNvSpPr/>
            <p:nvPr/>
          </p:nvSpPr>
          <p:spPr>
            <a:xfrm rot="10800000">
              <a:off x="2706496" y="3567072"/>
              <a:ext cx="2016000" cy="16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A5703AD0-9477-4682-897A-9412BAE671E7}"/>
                </a:ext>
              </a:extLst>
            </p:cNvPr>
            <p:cNvSpPr/>
            <p:nvPr/>
          </p:nvSpPr>
          <p:spPr>
            <a:xfrm>
              <a:off x="4614496" y="3567072"/>
              <a:ext cx="108000" cy="162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CC687E89-A456-4C9D-966F-BEAE97D78C50}"/>
              </a:ext>
            </a:extLst>
          </p:cNvPr>
          <p:cNvGrpSpPr/>
          <p:nvPr/>
        </p:nvGrpSpPr>
        <p:grpSpPr>
          <a:xfrm>
            <a:off x="3025979" y="1885001"/>
            <a:ext cx="1620000" cy="2016000"/>
            <a:chOff x="2692449" y="1388923"/>
            <a:chExt cx="1620000" cy="2016000"/>
          </a:xfrm>
        </p:grpSpPr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21B16822-EB31-405F-88E0-965DBF6E1DC8}"/>
                </a:ext>
              </a:extLst>
            </p:cNvPr>
            <p:cNvSpPr/>
            <p:nvPr/>
          </p:nvSpPr>
          <p:spPr>
            <a:xfrm rot="5400000">
              <a:off x="2494449" y="1586923"/>
              <a:ext cx="2016000" cy="16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42C8F581-BF28-480B-BB8B-374270DA2A16}"/>
                </a:ext>
              </a:extLst>
            </p:cNvPr>
            <p:cNvSpPr/>
            <p:nvPr/>
          </p:nvSpPr>
          <p:spPr>
            <a:xfrm rot="5400000">
              <a:off x="3448449" y="632923"/>
              <a:ext cx="108000" cy="162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9C2A698B-C8D8-42BF-85F4-2E209394C612}"/>
              </a:ext>
            </a:extLst>
          </p:cNvPr>
          <p:cNvGrpSpPr/>
          <p:nvPr/>
        </p:nvGrpSpPr>
        <p:grpSpPr>
          <a:xfrm>
            <a:off x="1333362" y="3973618"/>
            <a:ext cx="1620001" cy="2016000"/>
            <a:chOff x="935165" y="3574638"/>
            <a:chExt cx="1620001" cy="2016000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BFD3D01A-9B6B-492F-8909-599656537EDF}"/>
                </a:ext>
              </a:extLst>
            </p:cNvPr>
            <p:cNvSpPr/>
            <p:nvPr/>
          </p:nvSpPr>
          <p:spPr>
            <a:xfrm rot="16200000">
              <a:off x="737166" y="3772638"/>
              <a:ext cx="2016000" cy="16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C69D9FE5-819F-4086-BF5E-E52AE5571787}"/>
                </a:ext>
              </a:extLst>
            </p:cNvPr>
            <p:cNvSpPr/>
            <p:nvPr/>
          </p:nvSpPr>
          <p:spPr>
            <a:xfrm rot="5400000">
              <a:off x="1691165" y="4726638"/>
              <a:ext cx="108000" cy="162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5" name="Rectangle 15">
            <a:extLst>
              <a:ext uri="{FF2B5EF4-FFF2-40B4-BE49-F238E27FC236}">
                <a16:creationId xmlns:a16="http://schemas.microsoft.com/office/drawing/2014/main" id="{036B8180-4B65-4507-9A0D-5B0DB4F0C8B5}"/>
              </a:ext>
            </a:extLst>
          </p:cNvPr>
          <p:cNvSpPr/>
          <p:nvPr/>
        </p:nvSpPr>
        <p:spPr>
          <a:xfrm>
            <a:off x="2220180" y="3173132"/>
            <a:ext cx="1525881" cy="152588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9218A-8DBC-43F6-A1EF-BBADAA67337C}"/>
              </a:ext>
            </a:extLst>
          </p:cNvPr>
          <p:cNvSpPr txBox="1"/>
          <p:nvPr/>
        </p:nvSpPr>
        <p:spPr>
          <a:xfrm>
            <a:off x="2325001" y="3267015"/>
            <a:ext cx="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7CBA2-6C1C-4A24-BC5F-D02A50849990}"/>
              </a:ext>
            </a:extLst>
          </p:cNvPr>
          <p:cNvSpPr txBox="1"/>
          <p:nvPr/>
        </p:nvSpPr>
        <p:spPr>
          <a:xfrm>
            <a:off x="3097987" y="3267015"/>
            <a:ext cx="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2DC72-F651-4172-9B2C-0EB4EF02883E}"/>
              </a:ext>
            </a:extLst>
          </p:cNvPr>
          <p:cNvSpPr txBox="1"/>
          <p:nvPr/>
        </p:nvSpPr>
        <p:spPr>
          <a:xfrm>
            <a:off x="2325001" y="4048899"/>
            <a:ext cx="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02F24-5E5E-40CA-B404-0218D4FAD105}"/>
              </a:ext>
            </a:extLst>
          </p:cNvPr>
          <p:cNvSpPr txBox="1"/>
          <p:nvPr/>
        </p:nvSpPr>
        <p:spPr>
          <a:xfrm>
            <a:off x="3097987" y="4048899"/>
            <a:ext cx="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F47570-4518-45D4-ABAA-FDF886750D5D}"/>
              </a:ext>
            </a:extLst>
          </p:cNvPr>
          <p:cNvSpPr txBox="1"/>
          <p:nvPr/>
        </p:nvSpPr>
        <p:spPr>
          <a:xfrm>
            <a:off x="1045362" y="2356014"/>
            <a:ext cx="1885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B62FFD-C644-45A7-9BA0-A945EE36E26B}"/>
              </a:ext>
            </a:extLst>
          </p:cNvPr>
          <p:cNvSpPr txBox="1"/>
          <p:nvPr/>
        </p:nvSpPr>
        <p:spPr>
          <a:xfrm>
            <a:off x="3097988" y="2045305"/>
            <a:ext cx="149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WEAKNESS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AA8B7-F957-48F2-8B09-F88B22E55671}"/>
              </a:ext>
            </a:extLst>
          </p:cNvPr>
          <p:cNvSpPr txBox="1"/>
          <p:nvPr/>
        </p:nvSpPr>
        <p:spPr>
          <a:xfrm>
            <a:off x="1376946" y="4691033"/>
            <a:ext cx="15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6A5628-5C0B-412F-B954-66FE58861DFE}"/>
              </a:ext>
            </a:extLst>
          </p:cNvPr>
          <p:cNvSpPr txBox="1"/>
          <p:nvPr/>
        </p:nvSpPr>
        <p:spPr>
          <a:xfrm>
            <a:off x="3746061" y="4082506"/>
            <a:ext cx="117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314BC-DBAD-4C4A-854C-6010CD1C6F59}"/>
              </a:ext>
            </a:extLst>
          </p:cNvPr>
          <p:cNvSpPr txBox="1"/>
          <p:nvPr/>
        </p:nvSpPr>
        <p:spPr>
          <a:xfrm>
            <a:off x="3040526" y="2341080"/>
            <a:ext cx="1564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C5E95-4B0E-4FBB-961C-0A2794B26E7A}"/>
              </a:ext>
            </a:extLst>
          </p:cNvPr>
          <p:cNvSpPr txBox="1"/>
          <p:nvPr/>
        </p:nvSpPr>
        <p:spPr>
          <a:xfrm>
            <a:off x="1045363" y="2659635"/>
            <a:ext cx="117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CEE5CB-AC69-480A-8CE8-A12BE51187CE}"/>
              </a:ext>
            </a:extLst>
          </p:cNvPr>
          <p:cNvSpPr txBox="1"/>
          <p:nvPr/>
        </p:nvSpPr>
        <p:spPr>
          <a:xfrm>
            <a:off x="3746061" y="4350838"/>
            <a:ext cx="117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1F567-1EE0-4CFD-96D6-8C4A06A87BE4}"/>
              </a:ext>
            </a:extLst>
          </p:cNvPr>
          <p:cNvSpPr txBox="1"/>
          <p:nvPr/>
        </p:nvSpPr>
        <p:spPr>
          <a:xfrm>
            <a:off x="1366927" y="4981620"/>
            <a:ext cx="1564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grpSp>
        <p:nvGrpSpPr>
          <p:cNvPr id="28" name="Group 35">
            <a:extLst>
              <a:ext uri="{FF2B5EF4-FFF2-40B4-BE49-F238E27FC236}">
                <a16:creationId xmlns:a16="http://schemas.microsoft.com/office/drawing/2014/main" id="{155B8B43-6C81-4DE4-9D13-41F9701E73CD}"/>
              </a:ext>
            </a:extLst>
          </p:cNvPr>
          <p:cNvGrpSpPr/>
          <p:nvPr/>
        </p:nvGrpSpPr>
        <p:grpSpPr>
          <a:xfrm>
            <a:off x="5614554" y="1844248"/>
            <a:ext cx="199272" cy="206152"/>
            <a:chOff x="2411760" y="3708613"/>
            <a:chExt cx="206152" cy="206152"/>
          </a:xfrm>
        </p:grpSpPr>
        <p:sp>
          <p:nvSpPr>
            <p:cNvPr id="29" name="Oval 37">
              <a:extLst>
                <a:ext uri="{FF2B5EF4-FFF2-40B4-BE49-F238E27FC236}">
                  <a16:creationId xmlns:a16="http://schemas.microsoft.com/office/drawing/2014/main" id="{847F6543-EF26-4FB1-8014-114759BDD5C5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Chevron 38">
              <a:extLst>
                <a:ext uri="{FF2B5EF4-FFF2-40B4-BE49-F238E27FC236}">
                  <a16:creationId xmlns:a16="http://schemas.microsoft.com/office/drawing/2014/main" id="{282B53EC-7F03-4C4A-853B-61F6D244FFC5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14962E6-AA32-481E-BC11-36A583950521}"/>
              </a:ext>
            </a:extLst>
          </p:cNvPr>
          <p:cNvGrpSpPr/>
          <p:nvPr/>
        </p:nvGrpSpPr>
        <p:grpSpPr>
          <a:xfrm>
            <a:off x="5865235" y="1765989"/>
            <a:ext cx="5500672" cy="754955"/>
            <a:chOff x="5865235" y="1765988"/>
            <a:chExt cx="3647182" cy="7549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5C500E-653A-40A0-8396-406DF64E5A16}"/>
                </a:ext>
              </a:extLst>
            </p:cNvPr>
            <p:cNvSpPr txBox="1"/>
            <p:nvPr/>
          </p:nvSpPr>
          <p:spPr>
            <a:xfrm>
              <a:off x="5865235" y="1765988"/>
              <a:ext cx="364718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AF057E-70DF-4824-A00F-9AD9EB33C78C}"/>
                </a:ext>
              </a:extLst>
            </p:cNvPr>
            <p:cNvSpPr txBox="1"/>
            <p:nvPr/>
          </p:nvSpPr>
          <p:spPr>
            <a:xfrm>
              <a:off x="5865235" y="2059278"/>
              <a:ext cx="364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42">
            <a:extLst>
              <a:ext uri="{FF2B5EF4-FFF2-40B4-BE49-F238E27FC236}">
                <a16:creationId xmlns:a16="http://schemas.microsoft.com/office/drawing/2014/main" id="{56557344-DC63-4B36-BFF2-449931FD9838}"/>
              </a:ext>
            </a:extLst>
          </p:cNvPr>
          <p:cNvGrpSpPr/>
          <p:nvPr/>
        </p:nvGrpSpPr>
        <p:grpSpPr>
          <a:xfrm>
            <a:off x="5614554" y="3024563"/>
            <a:ext cx="199272" cy="206152"/>
            <a:chOff x="2411760" y="3708613"/>
            <a:chExt cx="206152" cy="206152"/>
          </a:xfrm>
        </p:grpSpPr>
        <p:sp>
          <p:nvSpPr>
            <p:cNvPr id="35" name="Oval 44">
              <a:extLst>
                <a:ext uri="{FF2B5EF4-FFF2-40B4-BE49-F238E27FC236}">
                  <a16:creationId xmlns:a16="http://schemas.microsoft.com/office/drawing/2014/main" id="{C6AADC42-D7A1-4812-AEF9-2330FA4CB706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Chevron 45">
              <a:extLst>
                <a:ext uri="{FF2B5EF4-FFF2-40B4-BE49-F238E27FC236}">
                  <a16:creationId xmlns:a16="http://schemas.microsoft.com/office/drawing/2014/main" id="{512602BD-A147-4E1F-8470-C5F76EE0E8EF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E9F5DF4-617C-4AAE-9EE1-F057A18DD0DA}"/>
              </a:ext>
            </a:extLst>
          </p:cNvPr>
          <p:cNvGrpSpPr/>
          <p:nvPr/>
        </p:nvGrpSpPr>
        <p:grpSpPr>
          <a:xfrm>
            <a:off x="5865235" y="2946306"/>
            <a:ext cx="5500672" cy="754955"/>
            <a:chOff x="5865235" y="2880785"/>
            <a:chExt cx="3647182" cy="75495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17E7A0-F1DD-4F9E-B8F7-7F5BA8CD6A13}"/>
                </a:ext>
              </a:extLst>
            </p:cNvPr>
            <p:cNvSpPr txBox="1"/>
            <p:nvPr/>
          </p:nvSpPr>
          <p:spPr>
            <a:xfrm>
              <a:off x="5865235" y="2880785"/>
              <a:ext cx="364718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7E2E38-6ED2-4177-A4C0-DF8EC7B5BE3D}"/>
                </a:ext>
              </a:extLst>
            </p:cNvPr>
            <p:cNvSpPr txBox="1"/>
            <p:nvPr/>
          </p:nvSpPr>
          <p:spPr>
            <a:xfrm>
              <a:off x="5865235" y="3174075"/>
              <a:ext cx="364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Group 49">
            <a:extLst>
              <a:ext uri="{FF2B5EF4-FFF2-40B4-BE49-F238E27FC236}">
                <a16:creationId xmlns:a16="http://schemas.microsoft.com/office/drawing/2014/main" id="{0B604134-F060-4778-B2F0-B1F1A2C91D35}"/>
              </a:ext>
            </a:extLst>
          </p:cNvPr>
          <p:cNvGrpSpPr/>
          <p:nvPr/>
        </p:nvGrpSpPr>
        <p:grpSpPr>
          <a:xfrm>
            <a:off x="5614554" y="4204878"/>
            <a:ext cx="199272" cy="206152"/>
            <a:chOff x="2411760" y="3708613"/>
            <a:chExt cx="206152" cy="206152"/>
          </a:xfrm>
        </p:grpSpPr>
        <p:sp>
          <p:nvSpPr>
            <p:cNvPr id="41" name="Oval 51">
              <a:extLst>
                <a:ext uri="{FF2B5EF4-FFF2-40B4-BE49-F238E27FC236}">
                  <a16:creationId xmlns:a16="http://schemas.microsoft.com/office/drawing/2014/main" id="{48AB32C9-E687-4D94-A2E0-E88AE28D3364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Chevron 52">
              <a:extLst>
                <a:ext uri="{FF2B5EF4-FFF2-40B4-BE49-F238E27FC236}">
                  <a16:creationId xmlns:a16="http://schemas.microsoft.com/office/drawing/2014/main" id="{CACD1196-A000-4FB2-8A95-7BA4059365C0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0D4ED07-8C71-4573-8C44-2987443AF683}"/>
              </a:ext>
            </a:extLst>
          </p:cNvPr>
          <p:cNvGrpSpPr/>
          <p:nvPr/>
        </p:nvGrpSpPr>
        <p:grpSpPr>
          <a:xfrm>
            <a:off x="5865235" y="4126621"/>
            <a:ext cx="5500672" cy="754955"/>
            <a:chOff x="5865235" y="3995582"/>
            <a:chExt cx="3647182" cy="75495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4AC87D-7210-47DC-B0F7-B82F5D898EA4}"/>
                </a:ext>
              </a:extLst>
            </p:cNvPr>
            <p:cNvSpPr txBox="1"/>
            <p:nvPr/>
          </p:nvSpPr>
          <p:spPr>
            <a:xfrm>
              <a:off x="5865235" y="3995582"/>
              <a:ext cx="364718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4001B4-234B-4162-AFAB-E7CF0EDD3E00}"/>
                </a:ext>
              </a:extLst>
            </p:cNvPr>
            <p:cNvSpPr txBox="1"/>
            <p:nvPr/>
          </p:nvSpPr>
          <p:spPr>
            <a:xfrm>
              <a:off x="5865235" y="4288872"/>
              <a:ext cx="364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Group 56">
            <a:extLst>
              <a:ext uri="{FF2B5EF4-FFF2-40B4-BE49-F238E27FC236}">
                <a16:creationId xmlns:a16="http://schemas.microsoft.com/office/drawing/2014/main" id="{BD971687-45C0-499E-8563-ECD3AB67FE67}"/>
              </a:ext>
            </a:extLst>
          </p:cNvPr>
          <p:cNvGrpSpPr/>
          <p:nvPr/>
        </p:nvGrpSpPr>
        <p:grpSpPr>
          <a:xfrm>
            <a:off x="5614554" y="5385192"/>
            <a:ext cx="199272" cy="206152"/>
            <a:chOff x="2411760" y="3708613"/>
            <a:chExt cx="206152" cy="206152"/>
          </a:xfrm>
        </p:grpSpPr>
        <p:sp>
          <p:nvSpPr>
            <p:cNvPr id="47" name="Oval 58">
              <a:extLst>
                <a:ext uri="{FF2B5EF4-FFF2-40B4-BE49-F238E27FC236}">
                  <a16:creationId xmlns:a16="http://schemas.microsoft.com/office/drawing/2014/main" id="{F0F472B5-702A-4ABC-92A1-1454DDB8E113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Chevron 59">
              <a:extLst>
                <a:ext uri="{FF2B5EF4-FFF2-40B4-BE49-F238E27FC236}">
                  <a16:creationId xmlns:a16="http://schemas.microsoft.com/office/drawing/2014/main" id="{65065076-4309-446E-B373-0DA4E95D4065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0899B26-DFE3-4BD1-A3B8-459FCC549E2B}"/>
              </a:ext>
            </a:extLst>
          </p:cNvPr>
          <p:cNvGrpSpPr/>
          <p:nvPr/>
        </p:nvGrpSpPr>
        <p:grpSpPr>
          <a:xfrm>
            <a:off x="5865235" y="5306936"/>
            <a:ext cx="5500672" cy="754955"/>
            <a:chOff x="5865235" y="5110380"/>
            <a:chExt cx="3647182" cy="75495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8704F72-CBF4-49BC-A77F-A4A15A055138}"/>
                </a:ext>
              </a:extLst>
            </p:cNvPr>
            <p:cNvSpPr txBox="1"/>
            <p:nvPr/>
          </p:nvSpPr>
          <p:spPr>
            <a:xfrm>
              <a:off x="5865235" y="5110380"/>
              <a:ext cx="364718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39A7C24-84AF-4D24-A732-331769A8B04F}"/>
                </a:ext>
              </a:extLst>
            </p:cNvPr>
            <p:cNvSpPr txBox="1"/>
            <p:nvPr/>
          </p:nvSpPr>
          <p:spPr>
            <a:xfrm>
              <a:off x="5865235" y="5403670"/>
              <a:ext cx="364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Parallelogram 15">
            <a:extLst>
              <a:ext uri="{FF2B5EF4-FFF2-40B4-BE49-F238E27FC236}">
                <a16:creationId xmlns:a16="http://schemas.microsoft.com/office/drawing/2014/main" id="{2401FA97-7763-4C18-9358-128E09E961F5}"/>
              </a:ext>
            </a:extLst>
          </p:cNvPr>
          <p:cNvSpPr/>
          <p:nvPr/>
        </p:nvSpPr>
        <p:spPr>
          <a:xfrm flipH="1">
            <a:off x="1621151" y="4216800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CBC0F2B9-B3D8-41CC-91EB-28B420239F4A}"/>
              </a:ext>
            </a:extLst>
          </p:cNvPr>
          <p:cNvSpPr/>
          <p:nvPr/>
        </p:nvSpPr>
        <p:spPr>
          <a:xfrm>
            <a:off x="3270105" y="4949482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C4630827-3035-4035-9DBC-9F8620F8E350}"/>
              </a:ext>
            </a:extLst>
          </p:cNvPr>
          <p:cNvSpPr/>
          <p:nvPr/>
        </p:nvSpPr>
        <p:spPr>
          <a:xfrm>
            <a:off x="2424110" y="2689871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27">
            <a:extLst>
              <a:ext uri="{FF2B5EF4-FFF2-40B4-BE49-F238E27FC236}">
                <a16:creationId xmlns:a16="http://schemas.microsoft.com/office/drawing/2014/main" id="{0AB55A98-7495-4E0F-9837-87604536177B}"/>
              </a:ext>
            </a:extLst>
          </p:cNvPr>
          <p:cNvSpPr/>
          <p:nvPr/>
        </p:nvSpPr>
        <p:spPr>
          <a:xfrm>
            <a:off x="4022525" y="339455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5">
            <a:extLst>
              <a:ext uri="{FF2B5EF4-FFF2-40B4-BE49-F238E27FC236}">
                <a16:creationId xmlns:a16="http://schemas.microsoft.com/office/drawing/2014/main" id="{25F8EAAB-1F1D-46FF-811B-EB77605DEA5D}"/>
              </a:ext>
            </a:extLst>
          </p:cNvPr>
          <p:cNvSpPr/>
          <p:nvPr/>
        </p:nvSpPr>
        <p:spPr>
          <a:xfrm>
            <a:off x="732739" y="425631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id="{C113D1BD-608A-4268-925F-B9E6A2C86F98}"/>
              </a:ext>
            </a:extLst>
          </p:cNvPr>
          <p:cNvSpPr/>
          <p:nvPr/>
        </p:nvSpPr>
        <p:spPr>
          <a:xfrm>
            <a:off x="1507740" y="959052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14D15-84FE-4540-B86B-A6B2A34D5DAA}"/>
              </a:ext>
            </a:extLst>
          </p:cNvPr>
          <p:cNvSpPr txBox="1"/>
          <p:nvPr/>
        </p:nvSpPr>
        <p:spPr>
          <a:xfrm>
            <a:off x="3894990" y="5430424"/>
            <a:ext cx="24691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406A72-5112-4CB1-8897-B05B35701285}"/>
              </a:ext>
            </a:extLst>
          </p:cNvPr>
          <p:cNvSpPr txBox="1"/>
          <p:nvPr/>
        </p:nvSpPr>
        <p:spPr>
          <a:xfrm>
            <a:off x="7825642" y="4368595"/>
            <a:ext cx="3826427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56016C2A-EA78-464A-8F12-1C08D8E0B2C2}"/>
              </a:ext>
            </a:extLst>
          </p:cNvPr>
          <p:cNvSpPr txBox="1">
            <a:spLocks/>
          </p:cNvSpPr>
          <p:nvPr/>
        </p:nvSpPr>
        <p:spPr>
          <a:xfrm>
            <a:off x="8060528" y="3701000"/>
            <a:ext cx="1597269" cy="3018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797B6003-6FB7-422E-948A-D7D80F17BCEA}"/>
              </a:ext>
            </a:extLst>
          </p:cNvPr>
          <p:cNvSpPr txBox="1">
            <a:spLocks/>
          </p:cNvSpPr>
          <p:nvPr/>
        </p:nvSpPr>
        <p:spPr>
          <a:xfrm>
            <a:off x="9832320" y="3701000"/>
            <a:ext cx="1520124" cy="30184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accent4"/>
                </a:solidFill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05394" y="4609503"/>
            <a:ext cx="370114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76">
            <a:extLst>
              <a:ext uri="{FF2B5EF4-FFF2-40B4-BE49-F238E27FC236}">
                <a16:creationId xmlns:a16="http://schemas.microsoft.com/office/drawing/2014/main" id="{8EA92B7C-CB5E-4117-A5FF-D1533DF9211F}"/>
              </a:ext>
            </a:extLst>
          </p:cNvPr>
          <p:cNvGrpSpPr/>
          <p:nvPr/>
        </p:nvGrpSpPr>
        <p:grpSpPr>
          <a:xfrm>
            <a:off x="1700072" y="2006184"/>
            <a:ext cx="2907882" cy="657567"/>
            <a:chOff x="2551705" y="4319146"/>
            <a:chExt cx="3683695" cy="6575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6F240-9923-4669-B1C3-956F5E863E81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B7F9A9-0556-4D28-8468-7D94D39586B4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9">
            <a:extLst>
              <a:ext uri="{FF2B5EF4-FFF2-40B4-BE49-F238E27FC236}">
                <a16:creationId xmlns:a16="http://schemas.microsoft.com/office/drawing/2014/main" id="{69F34084-63BC-4D12-86D8-C611752B44F5}"/>
              </a:ext>
            </a:extLst>
          </p:cNvPr>
          <p:cNvGrpSpPr/>
          <p:nvPr/>
        </p:nvGrpSpPr>
        <p:grpSpPr>
          <a:xfrm>
            <a:off x="5440854" y="2001657"/>
            <a:ext cx="2907882" cy="666620"/>
            <a:chOff x="2551705" y="4296700"/>
            <a:chExt cx="3552136" cy="6666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E3E943-8A0F-4986-84D9-ACFE528CFE31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12069C-30D1-4F18-AC05-BEEC1C0665FD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82">
            <a:extLst>
              <a:ext uri="{FF2B5EF4-FFF2-40B4-BE49-F238E27FC236}">
                <a16:creationId xmlns:a16="http://schemas.microsoft.com/office/drawing/2014/main" id="{6F7753D1-19F4-4551-A24A-F4B8148509E3}"/>
              </a:ext>
            </a:extLst>
          </p:cNvPr>
          <p:cNvGrpSpPr/>
          <p:nvPr/>
        </p:nvGrpSpPr>
        <p:grpSpPr>
          <a:xfrm>
            <a:off x="1700071" y="2971041"/>
            <a:ext cx="2907885" cy="675673"/>
            <a:chOff x="2551704" y="4319146"/>
            <a:chExt cx="2894333" cy="6756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52430-446A-48E8-8A18-5A094A8C2F9B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D0C37C-689A-4E33-843D-1C250277C5DD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85">
            <a:extLst>
              <a:ext uri="{FF2B5EF4-FFF2-40B4-BE49-F238E27FC236}">
                <a16:creationId xmlns:a16="http://schemas.microsoft.com/office/drawing/2014/main" id="{EEF1EA1B-119D-47FA-89A9-80291CB0AB79}"/>
              </a:ext>
            </a:extLst>
          </p:cNvPr>
          <p:cNvGrpSpPr/>
          <p:nvPr/>
        </p:nvGrpSpPr>
        <p:grpSpPr>
          <a:xfrm>
            <a:off x="5440854" y="2971041"/>
            <a:ext cx="2899405" cy="675673"/>
            <a:chOff x="2729835" y="4319146"/>
            <a:chExt cx="2208570" cy="67567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CCD782-DE72-49AE-8B12-FCA1EF83EB4D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B384C2-F222-45DF-9030-CFFFCF5B903B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88">
            <a:extLst>
              <a:ext uri="{FF2B5EF4-FFF2-40B4-BE49-F238E27FC236}">
                <a16:creationId xmlns:a16="http://schemas.microsoft.com/office/drawing/2014/main" id="{58C47C81-F4E0-4017-AFC5-2D6D5353B6D1}"/>
              </a:ext>
            </a:extLst>
          </p:cNvPr>
          <p:cNvGrpSpPr/>
          <p:nvPr/>
        </p:nvGrpSpPr>
        <p:grpSpPr>
          <a:xfrm>
            <a:off x="1068734" y="683020"/>
            <a:ext cx="7280001" cy="1031966"/>
            <a:chOff x="2551704" y="4283314"/>
            <a:chExt cx="2357002" cy="10319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7483E-3770-4A4C-B719-FBBFFD4CFAA8}"/>
                </a:ext>
              </a:extLst>
            </p:cNvPr>
            <p:cNvSpPr txBox="1"/>
            <p:nvPr/>
          </p:nvSpPr>
          <p:spPr>
            <a:xfrm>
              <a:off x="2551704" y="4668949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9A0B6F-1C6F-4CDB-B3A7-D80636B71E8F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We Create Quality Professional PPT Presentation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91">
            <a:extLst>
              <a:ext uri="{FF2B5EF4-FFF2-40B4-BE49-F238E27FC236}">
                <a16:creationId xmlns:a16="http://schemas.microsoft.com/office/drawing/2014/main" id="{DD82B953-98BA-48E5-93F3-0D34DAB79C06}"/>
              </a:ext>
            </a:extLst>
          </p:cNvPr>
          <p:cNvSpPr/>
          <p:nvPr/>
        </p:nvSpPr>
        <p:spPr>
          <a:xfrm>
            <a:off x="1222928" y="2154947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 92">
            <a:extLst>
              <a:ext uri="{FF2B5EF4-FFF2-40B4-BE49-F238E27FC236}">
                <a16:creationId xmlns:a16="http://schemas.microsoft.com/office/drawing/2014/main" id="{C4947956-3BF4-423C-9ABA-FD60C37EBA60}"/>
              </a:ext>
            </a:extLst>
          </p:cNvPr>
          <p:cNvSpPr/>
          <p:nvPr/>
        </p:nvSpPr>
        <p:spPr>
          <a:xfrm>
            <a:off x="4893388" y="2154947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tangle 93">
            <a:extLst>
              <a:ext uri="{FF2B5EF4-FFF2-40B4-BE49-F238E27FC236}">
                <a16:creationId xmlns:a16="http://schemas.microsoft.com/office/drawing/2014/main" id="{58E01ED2-9B1F-410C-8863-D9854568F398}"/>
              </a:ext>
            </a:extLst>
          </p:cNvPr>
          <p:cNvSpPr/>
          <p:nvPr/>
        </p:nvSpPr>
        <p:spPr>
          <a:xfrm>
            <a:off x="1222928" y="3128857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Rectangle 94">
            <a:extLst>
              <a:ext uri="{FF2B5EF4-FFF2-40B4-BE49-F238E27FC236}">
                <a16:creationId xmlns:a16="http://schemas.microsoft.com/office/drawing/2014/main" id="{29A0E177-064D-4AE8-A974-B525B4E0569A}"/>
              </a:ext>
            </a:extLst>
          </p:cNvPr>
          <p:cNvSpPr/>
          <p:nvPr/>
        </p:nvSpPr>
        <p:spPr>
          <a:xfrm>
            <a:off x="4893388" y="3128857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9429BCB8-6A46-491C-A893-82443083CEE4}"/>
              </a:ext>
            </a:extLst>
          </p:cNvPr>
          <p:cNvSpPr/>
          <p:nvPr/>
        </p:nvSpPr>
        <p:spPr>
          <a:xfrm>
            <a:off x="586510" y="348157"/>
            <a:ext cx="8483600" cy="3614243"/>
          </a:xfrm>
          <a:prstGeom prst="frame">
            <a:avLst>
              <a:gd name="adj1" fmla="val 12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25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5F5775F-171A-4A6D-86BE-96DEF3496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6341"/>
              </p:ext>
            </p:extLst>
          </p:nvPr>
        </p:nvGraphicFramePr>
        <p:xfrm>
          <a:off x="921602" y="1767840"/>
          <a:ext cx="10348796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$ 1200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$1000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4E5D2D64-1F98-4472-BF9C-126F0BD29E1C}"/>
              </a:ext>
            </a:extLst>
          </p:cNvPr>
          <p:cNvGrpSpPr/>
          <p:nvPr/>
        </p:nvGrpSpPr>
        <p:grpSpPr>
          <a:xfrm>
            <a:off x="4443086" y="2324895"/>
            <a:ext cx="718702" cy="585017"/>
            <a:chOff x="2753623" y="2325187"/>
            <a:chExt cx="718702" cy="585017"/>
          </a:xfrm>
        </p:grpSpPr>
        <p:sp>
          <p:nvSpPr>
            <p:cNvPr id="23" name="Rounded Rectangle 3">
              <a:extLst>
                <a:ext uri="{FF2B5EF4-FFF2-40B4-BE49-F238E27FC236}">
                  <a16:creationId xmlns:a16="http://schemas.microsoft.com/office/drawing/2014/main" id="{81997505-E642-46A4-B3D9-303E109D0989}"/>
                </a:ext>
              </a:extLst>
            </p:cNvPr>
            <p:cNvSpPr/>
            <p:nvPr/>
          </p:nvSpPr>
          <p:spPr>
            <a:xfrm>
              <a:off x="2753623" y="2325187"/>
              <a:ext cx="718702" cy="585017"/>
            </a:xfrm>
            <a:custGeom>
              <a:avLst/>
              <a:gdLst/>
              <a:ahLst/>
              <a:cxnLst/>
              <a:rect l="l" t="t" r="r" b="b"/>
              <a:pathLst>
                <a:path w="2481182" h="2019660">
                  <a:moveTo>
                    <a:pt x="1240591" y="1481245"/>
                  </a:moveTo>
                  <a:cubicBezTo>
                    <a:pt x="1201062" y="1481245"/>
                    <a:pt x="1169018" y="1511885"/>
                    <a:pt x="1169018" y="1549682"/>
                  </a:cubicBezTo>
                  <a:cubicBezTo>
                    <a:pt x="1169018" y="1587479"/>
                    <a:pt x="1201062" y="1618119"/>
                    <a:pt x="1240591" y="1618119"/>
                  </a:cubicBezTo>
                  <a:cubicBezTo>
                    <a:pt x="1280120" y="1618119"/>
                    <a:pt x="1312164" y="1587479"/>
                    <a:pt x="1312164" y="1549682"/>
                  </a:cubicBezTo>
                  <a:cubicBezTo>
                    <a:pt x="1312164" y="1511885"/>
                    <a:pt x="1280120" y="1481245"/>
                    <a:pt x="1240591" y="1481245"/>
                  </a:cubicBezTo>
                  <a:close/>
                  <a:moveTo>
                    <a:pt x="95430" y="81527"/>
                  </a:moveTo>
                  <a:lnTo>
                    <a:pt x="95430" y="91249"/>
                  </a:lnTo>
                  <a:lnTo>
                    <a:pt x="95430" y="1336786"/>
                  </a:lnTo>
                  <a:lnTo>
                    <a:pt x="95430" y="1414360"/>
                  </a:lnTo>
                  <a:lnTo>
                    <a:pt x="2385752" y="1414360"/>
                  </a:lnTo>
                  <a:lnTo>
                    <a:pt x="2385752" y="1336786"/>
                  </a:lnTo>
                  <a:lnTo>
                    <a:pt x="2385752" y="91249"/>
                  </a:lnTo>
                  <a:lnTo>
                    <a:pt x="2385752" y="81527"/>
                  </a:lnTo>
                  <a:close/>
                  <a:moveTo>
                    <a:pt x="82232" y="0"/>
                  </a:moveTo>
                  <a:lnTo>
                    <a:pt x="2398950" y="0"/>
                  </a:lnTo>
                  <a:cubicBezTo>
                    <a:pt x="2444366" y="0"/>
                    <a:pt x="2481182" y="33399"/>
                    <a:pt x="2481182" y="74597"/>
                  </a:cubicBezTo>
                  <a:lnTo>
                    <a:pt x="2481182" y="1613510"/>
                  </a:lnTo>
                  <a:cubicBezTo>
                    <a:pt x="2481182" y="1654709"/>
                    <a:pt x="2444366" y="1688107"/>
                    <a:pt x="2398950" y="1688107"/>
                  </a:cubicBezTo>
                  <a:lnTo>
                    <a:pt x="1569038" y="1688107"/>
                  </a:lnTo>
                  <a:lnTo>
                    <a:pt x="1643796" y="1974036"/>
                  </a:lnTo>
                  <a:lnTo>
                    <a:pt x="1876791" y="1974036"/>
                  </a:lnTo>
                  <a:cubicBezTo>
                    <a:pt x="1881184" y="1974036"/>
                    <a:pt x="1884744" y="1977440"/>
                    <a:pt x="1884744" y="1981640"/>
                  </a:cubicBezTo>
                  <a:lnTo>
                    <a:pt x="1884744" y="2012056"/>
                  </a:lnTo>
                  <a:cubicBezTo>
                    <a:pt x="1884744" y="2016256"/>
                    <a:pt x="1881184" y="2019660"/>
                    <a:pt x="1876791" y="2019660"/>
                  </a:cubicBezTo>
                  <a:lnTo>
                    <a:pt x="604391" y="2019660"/>
                  </a:lnTo>
                  <a:cubicBezTo>
                    <a:pt x="599998" y="2019660"/>
                    <a:pt x="596438" y="2016256"/>
                    <a:pt x="596438" y="2012056"/>
                  </a:cubicBezTo>
                  <a:lnTo>
                    <a:pt x="596438" y="1981640"/>
                  </a:lnTo>
                  <a:cubicBezTo>
                    <a:pt x="596438" y="1977440"/>
                    <a:pt x="599998" y="1974036"/>
                    <a:pt x="604391" y="1974036"/>
                  </a:cubicBezTo>
                  <a:lnTo>
                    <a:pt x="837388" y="1974036"/>
                  </a:lnTo>
                  <a:lnTo>
                    <a:pt x="912145" y="1688107"/>
                  </a:lnTo>
                  <a:lnTo>
                    <a:pt x="82232" y="1688107"/>
                  </a:lnTo>
                  <a:cubicBezTo>
                    <a:pt x="36817" y="1688107"/>
                    <a:pt x="0" y="1654709"/>
                    <a:pt x="0" y="1613510"/>
                  </a:cubicBezTo>
                  <a:lnTo>
                    <a:pt x="0" y="74597"/>
                  </a:lnTo>
                  <a:cubicBezTo>
                    <a:pt x="0" y="33399"/>
                    <a:pt x="36817" y="0"/>
                    <a:pt x="82232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24" name="그림 개체 틀 2">
              <a:extLst>
                <a:ext uri="{FF2B5EF4-FFF2-40B4-BE49-F238E27FC236}">
                  <a16:creationId xmlns:a16="http://schemas.microsoft.com/office/drawing/2014/main" id="{D271EFB8-A959-483D-8B3C-7A93FCB89FEA}"/>
                </a:ext>
              </a:extLst>
            </p:cNvPr>
            <p:cNvSpPr txBox="1">
              <a:spLocks/>
            </p:cNvSpPr>
            <p:nvPr/>
          </p:nvSpPr>
          <p:spPr>
            <a:xfrm>
              <a:off x="2778442" y="2344136"/>
              <a:ext cx="667598" cy="394708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indent="0" algn="ctr" defTabSz="914400" rtl="0" eaLnBrk="1" latinLnBrk="0" hangingPunct="1">
                <a:buFontTx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26" name="Group 158">
            <a:extLst>
              <a:ext uri="{FF2B5EF4-FFF2-40B4-BE49-F238E27FC236}">
                <a16:creationId xmlns:a16="http://schemas.microsoft.com/office/drawing/2014/main" id="{7B284241-B1BA-4974-9690-C0E10F0207EE}"/>
              </a:ext>
            </a:extLst>
          </p:cNvPr>
          <p:cNvGrpSpPr/>
          <p:nvPr userDrawn="1"/>
        </p:nvGrpSpPr>
        <p:grpSpPr>
          <a:xfrm>
            <a:off x="1586408" y="2339868"/>
            <a:ext cx="1054832" cy="583674"/>
            <a:chOff x="1618104" y="4774278"/>
            <a:chExt cx="2513902" cy="1391026"/>
          </a:xfrm>
        </p:grpSpPr>
        <p:sp>
          <p:nvSpPr>
            <p:cNvPr id="38" name="Rectangle 170">
              <a:extLst>
                <a:ext uri="{FF2B5EF4-FFF2-40B4-BE49-F238E27FC236}">
                  <a16:creationId xmlns:a16="http://schemas.microsoft.com/office/drawing/2014/main" id="{B65FA399-2B71-4311-95A6-53801EEAD56B}"/>
                </a:ext>
              </a:extLst>
            </p:cNvPr>
            <p:cNvSpPr/>
            <p:nvPr userDrawn="1"/>
          </p:nvSpPr>
          <p:spPr>
            <a:xfrm>
              <a:off x="1919176" y="4818888"/>
              <a:ext cx="1881566" cy="11706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9" name="Group 171">
              <a:extLst>
                <a:ext uri="{FF2B5EF4-FFF2-40B4-BE49-F238E27FC236}">
                  <a16:creationId xmlns:a16="http://schemas.microsoft.com/office/drawing/2014/main" id="{D3A2C490-4076-488B-B3C9-2BD56008EE6B}"/>
                </a:ext>
              </a:extLst>
            </p:cNvPr>
            <p:cNvGrpSpPr/>
            <p:nvPr userDrawn="1"/>
          </p:nvGrpSpPr>
          <p:grpSpPr>
            <a:xfrm>
              <a:off x="1618104" y="4774278"/>
              <a:ext cx="2513902" cy="1391026"/>
              <a:chOff x="395536" y="2564904"/>
              <a:chExt cx="4749925" cy="2628292"/>
            </a:xfrm>
            <a:solidFill>
              <a:schemeClr val="tx1"/>
            </a:solidFill>
          </p:grpSpPr>
          <p:grpSp>
            <p:nvGrpSpPr>
              <p:cNvPr id="40" name="Group 172">
                <a:extLst>
                  <a:ext uri="{FF2B5EF4-FFF2-40B4-BE49-F238E27FC236}">
                    <a16:creationId xmlns:a16="http://schemas.microsoft.com/office/drawing/2014/main" id="{2BE960A9-BE80-468F-8ED3-69851E59BF46}"/>
                  </a:ext>
                </a:extLst>
              </p:cNvPr>
              <p:cNvGrpSpPr/>
              <p:nvPr userDrawn="1"/>
            </p:nvGrpSpPr>
            <p:grpSpPr>
              <a:xfrm>
                <a:off x="395536" y="2564904"/>
                <a:ext cx="4749925" cy="2628292"/>
                <a:chOff x="395536" y="2204864"/>
                <a:chExt cx="5400600" cy="2988332"/>
              </a:xfrm>
              <a:grpFill/>
            </p:grpSpPr>
            <p:sp>
              <p:nvSpPr>
                <p:cNvPr id="42" name="Rounded Rectangle 3">
                  <a:extLst>
                    <a:ext uri="{FF2B5EF4-FFF2-40B4-BE49-F238E27FC236}">
                      <a16:creationId xmlns:a16="http://schemas.microsoft.com/office/drawing/2014/main" id="{16142311-8EF3-4387-8C99-836A799C4C98}"/>
                    </a:ext>
                  </a:extLst>
                </p:cNvPr>
                <p:cNvSpPr/>
                <p:nvPr userDrawn="1"/>
              </p:nvSpPr>
              <p:spPr>
                <a:xfrm>
                  <a:off x="971600" y="2204864"/>
                  <a:ext cx="4248472" cy="273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43" name="Rectangle 175">
                  <a:extLst>
                    <a:ext uri="{FF2B5EF4-FFF2-40B4-BE49-F238E27FC236}">
                      <a16:creationId xmlns:a16="http://schemas.microsoft.com/office/drawing/2014/main" id="{FA8DE3A7-014C-4397-8A3F-137344CEE1B1}"/>
                    </a:ext>
                  </a:extLst>
                </p:cNvPr>
                <p:cNvSpPr/>
                <p:nvPr userDrawn="1"/>
              </p:nvSpPr>
              <p:spPr>
                <a:xfrm>
                  <a:off x="395536" y="4941168"/>
                  <a:ext cx="5400600" cy="144016"/>
                </a:xfrm>
                <a:prstGeom prst="rect">
                  <a:avLst/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44" name="Trapezoid 176">
                  <a:extLst>
                    <a:ext uri="{FF2B5EF4-FFF2-40B4-BE49-F238E27FC236}">
                      <a16:creationId xmlns:a16="http://schemas.microsoft.com/office/drawing/2014/main" id="{41B9118C-B65E-40B4-B405-956AAD8673DA}"/>
                    </a:ext>
                  </a:extLst>
                </p:cNvPr>
                <p:cNvSpPr/>
                <p:nvPr userDrawn="1"/>
              </p:nvSpPr>
              <p:spPr>
                <a:xfrm rot="10800000">
                  <a:off x="395536" y="5085184"/>
                  <a:ext cx="5400600" cy="108012"/>
                </a:xfrm>
                <a:prstGeom prst="trapezoid">
                  <a:avLst>
                    <a:gd name="adj" fmla="val 129851"/>
                  </a:avLst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  <p:sp>
            <p:nvSpPr>
              <p:cNvPr id="41" name="Rectangle 173">
                <a:extLst>
                  <a:ext uri="{FF2B5EF4-FFF2-40B4-BE49-F238E27FC236}">
                    <a16:creationId xmlns:a16="http://schemas.microsoft.com/office/drawing/2014/main" id="{1EB9A8A8-CFE8-4436-8987-D25C48130869}"/>
                  </a:ext>
                </a:extLst>
              </p:cNvPr>
              <p:cNvSpPr/>
              <p:nvPr userDrawn="1"/>
            </p:nvSpPr>
            <p:spPr>
              <a:xfrm>
                <a:off x="2518470" y="5009698"/>
                <a:ext cx="504056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</p:grpSp>
      <p:grpSp>
        <p:nvGrpSpPr>
          <p:cNvPr id="27" name="Group 159">
            <a:extLst>
              <a:ext uri="{FF2B5EF4-FFF2-40B4-BE49-F238E27FC236}">
                <a16:creationId xmlns:a16="http://schemas.microsoft.com/office/drawing/2014/main" id="{615E4082-FE7E-420B-98E5-A5B35E3C9800}"/>
              </a:ext>
            </a:extLst>
          </p:cNvPr>
          <p:cNvGrpSpPr/>
          <p:nvPr userDrawn="1"/>
        </p:nvGrpSpPr>
        <p:grpSpPr>
          <a:xfrm>
            <a:off x="7208335" y="2373159"/>
            <a:ext cx="411798" cy="509633"/>
            <a:chOff x="-1940789" y="4697306"/>
            <a:chExt cx="981407" cy="1214570"/>
          </a:xfrm>
        </p:grpSpPr>
        <p:sp>
          <p:nvSpPr>
            <p:cNvPr id="34" name="Rectangle 166">
              <a:extLst>
                <a:ext uri="{FF2B5EF4-FFF2-40B4-BE49-F238E27FC236}">
                  <a16:creationId xmlns:a16="http://schemas.microsoft.com/office/drawing/2014/main" id="{13C96625-A78F-4073-8CD4-A974422D165B}"/>
                </a:ext>
              </a:extLst>
            </p:cNvPr>
            <p:cNvSpPr/>
            <p:nvPr userDrawn="1"/>
          </p:nvSpPr>
          <p:spPr>
            <a:xfrm>
              <a:off x="-1881566" y="4758350"/>
              <a:ext cx="866582" cy="11249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5" name="Group 167">
              <a:extLst>
                <a:ext uri="{FF2B5EF4-FFF2-40B4-BE49-F238E27FC236}">
                  <a16:creationId xmlns:a16="http://schemas.microsoft.com/office/drawing/2014/main" id="{2A3C9C7E-876F-44D5-AFBC-CBF4B97C9DA1}"/>
                </a:ext>
              </a:extLst>
            </p:cNvPr>
            <p:cNvGrpSpPr/>
            <p:nvPr userDrawn="1"/>
          </p:nvGrpSpPr>
          <p:grpSpPr>
            <a:xfrm>
              <a:off x="-1940789" y="4697306"/>
              <a:ext cx="981407" cy="1214570"/>
              <a:chOff x="7452320" y="1988840"/>
              <a:chExt cx="1512168" cy="2088232"/>
            </a:xfrm>
          </p:grpSpPr>
          <p:sp>
            <p:nvSpPr>
              <p:cNvPr id="36" name="Rounded Rectangle 1">
                <a:extLst>
                  <a:ext uri="{FF2B5EF4-FFF2-40B4-BE49-F238E27FC236}">
                    <a16:creationId xmlns:a16="http://schemas.microsoft.com/office/drawing/2014/main" id="{E4738580-29E9-4A46-BCD0-EDF028A8369B}"/>
                  </a:ext>
                </a:extLst>
              </p:cNvPr>
              <p:cNvSpPr/>
              <p:nvPr userDrawn="1"/>
            </p:nvSpPr>
            <p:spPr>
              <a:xfrm>
                <a:off x="7452320" y="1988840"/>
                <a:ext cx="1512168" cy="2088232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088232">
                    <a:moveTo>
                      <a:pt x="167516" y="181585"/>
                    </a:moveTo>
                    <a:lnTo>
                      <a:pt x="167516" y="1906647"/>
                    </a:lnTo>
                    <a:lnTo>
                      <a:pt x="1344652" y="1906647"/>
                    </a:lnTo>
                    <a:lnTo>
                      <a:pt x="1344652" y="181585"/>
                    </a:lnTo>
                    <a:close/>
                    <a:moveTo>
                      <a:pt x="90110" y="0"/>
                    </a:moveTo>
                    <a:lnTo>
                      <a:pt x="1422058" y="0"/>
                    </a:lnTo>
                    <a:cubicBezTo>
                      <a:pt x="1471824" y="0"/>
                      <a:pt x="1512168" y="40344"/>
                      <a:pt x="1512168" y="90110"/>
                    </a:cubicBezTo>
                    <a:lnTo>
                      <a:pt x="1512168" y="1998122"/>
                    </a:lnTo>
                    <a:cubicBezTo>
                      <a:pt x="1512168" y="2047888"/>
                      <a:pt x="1471824" y="2088232"/>
                      <a:pt x="1422058" y="2088232"/>
                    </a:cubicBezTo>
                    <a:lnTo>
                      <a:pt x="90110" y="2088232"/>
                    </a:lnTo>
                    <a:cubicBezTo>
                      <a:pt x="40344" y="2088232"/>
                      <a:pt x="0" y="2047888"/>
                      <a:pt x="0" y="1998122"/>
                    </a:cubicBezTo>
                    <a:lnTo>
                      <a:pt x="0" y="90110"/>
                    </a:lnTo>
                    <a:cubicBezTo>
                      <a:pt x="0" y="40344"/>
                      <a:pt x="40344" y="0"/>
                      <a:pt x="90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7" name="Oval 169">
                <a:extLst>
                  <a:ext uri="{FF2B5EF4-FFF2-40B4-BE49-F238E27FC236}">
                    <a16:creationId xmlns:a16="http://schemas.microsoft.com/office/drawing/2014/main" id="{61AAD340-0380-42BF-9B31-9187E6E21D01}"/>
                  </a:ext>
                </a:extLst>
              </p:cNvPr>
              <p:cNvSpPr/>
              <p:nvPr userDrawn="1"/>
            </p:nvSpPr>
            <p:spPr>
              <a:xfrm>
                <a:off x="8160965" y="3933056"/>
                <a:ext cx="94878" cy="948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28" name="Group 160">
            <a:extLst>
              <a:ext uri="{FF2B5EF4-FFF2-40B4-BE49-F238E27FC236}">
                <a16:creationId xmlns:a16="http://schemas.microsoft.com/office/drawing/2014/main" id="{CE882CB1-E4E5-4899-A569-A75740E4B0E1}"/>
              </a:ext>
            </a:extLst>
          </p:cNvPr>
          <p:cNvGrpSpPr/>
          <p:nvPr userDrawn="1"/>
        </p:nvGrpSpPr>
        <p:grpSpPr>
          <a:xfrm>
            <a:off x="9848848" y="2373159"/>
            <a:ext cx="261804" cy="435878"/>
            <a:chOff x="-684584" y="5278238"/>
            <a:chExt cx="427203" cy="711251"/>
          </a:xfrm>
        </p:grpSpPr>
        <p:sp>
          <p:nvSpPr>
            <p:cNvPr id="29" name="Rectangle 161">
              <a:extLst>
                <a:ext uri="{FF2B5EF4-FFF2-40B4-BE49-F238E27FC236}">
                  <a16:creationId xmlns:a16="http://schemas.microsoft.com/office/drawing/2014/main" id="{7A160C5F-03A0-4567-8FFD-D198DCF3DB67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0" name="Group 162">
              <a:extLst>
                <a:ext uri="{FF2B5EF4-FFF2-40B4-BE49-F238E27FC236}">
                  <a16:creationId xmlns:a16="http://schemas.microsoft.com/office/drawing/2014/main" id="{0417F7C5-303A-4248-A118-CEAE8EEF12CC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6DAD3D02-5110-4836-A02C-1C7AC587E0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32" name="Rounded Rectangle 60">
                <a:extLst>
                  <a:ext uri="{FF2B5EF4-FFF2-40B4-BE49-F238E27FC236}">
                    <a16:creationId xmlns:a16="http://schemas.microsoft.com/office/drawing/2014/main" id="{739F4904-FD72-4721-B25D-0E8A74F33019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3" name="Oval 165">
                <a:extLst>
                  <a:ext uri="{FF2B5EF4-FFF2-40B4-BE49-F238E27FC236}">
                    <a16:creationId xmlns:a16="http://schemas.microsoft.com/office/drawing/2014/main" id="{8A513CFE-4886-4613-9F32-65EF1A7CA0FC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wn Arrow 120">
            <a:extLst>
              <a:ext uri="{FF2B5EF4-FFF2-40B4-BE49-F238E27FC236}">
                <a16:creationId xmlns:a16="http://schemas.microsoft.com/office/drawing/2014/main" id="{C1965B6C-9BF1-4F19-A91D-9E282A4282F9}"/>
              </a:ext>
            </a:extLst>
          </p:cNvPr>
          <p:cNvSpPr/>
          <p:nvPr/>
        </p:nvSpPr>
        <p:spPr>
          <a:xfrm rot="18900000">
            <a:off x="6937009" y="3023826"/>
            <a:ext cx="342204" cy="5142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Down Arrow 125">
            <a:extLst>
              <a:ext uri="{FF2B5EF4-FFF2-40B4-BE49-F238E27FC236}">
                <a16:creationId xmlns:a16="http://schemas.microsoft.com/office/drawing/2014/main" id="{3F489EE2-1024-4D32-BC1A-E7A7A99DAB19}"/>
              </a:ext>
            </a:extLst>
          </p:cNvPr>
          <p:cNvSpPr/>
          <p:nvPr/>
        </p:nvSpPr>
        <p:spPr>
          <a:xfrm rot="18900000">
            <a:off x="6388115" y="4700600"/>
            <a:ext cx="342204" cy="5142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99">
            <a:extLst>
              <a:ext uri="{FF2B5EF4-FFF2-40B4-BE49-F238E27FC236}">
                <a16:creationId xmlns:a16="http://schemas.microsoft.com/office/drawing/2014/main" id="{C5F9BC6D-4D5F-4378-B244-B59F9D2102DF}"/>
              </a:ext>
            </a:extLst>
          </p:cNvPr>
          <p:cNvSpPr/>
          <p:nvPr/>
        </p:nvSpPr>
        <p:spPr>
          <a:xfrm>
            <a:off x="917899" y="1832992"/>
            <a:ext cx="3818025" cy="5751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Down Arrow 100">
            <a:extLst>
              <a:ext uri="{FF2B5EF4-FFF2-40B4-BE49-F238E27FC236}">
                <a16:creationId xmlns:a16="http://schemas.microsoft.com/office/drawing/2014/main" id="{15F382C1-E45E-469A-B5A9-F32981C3AE59}"/>
              </a:ext>
            </a:extLst>
          </p:cNvPr>
          <p:cNvSpPr/>
          <p:nvPr/>
        </p:nvSpPr>
        <p:spPr>
          <a:xfrm rot="18900000">
            <a:off x="926411" y="1753264"/>
            <a:ext cx="342204" cy="5142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0952323-9F33-4CCF-9B75-A435AA9A5C48}"/>
              </a:ext>
            </a:extLst>
          </p:cNvPr>
          <p:cNvSpPr txBox="1">
            <a:spLocks/>
          </p:cNvSpPr>
          <p:nvPr/>
        </p:nvSpPr>
        <p:spPr>
          <a:xfrm>
            <a:off x="4330143" y="1838775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D89DF-2506-4329-A34D-5068E2EC68A9}"/>
              </a:ext>
            </a:extLst>
          </p:cNvPr>
          <p:cNvSpPr txBox="1"/>
          <p:nvPr/>
        </p:nvSpPr>
        <p:spPr>
          <a:xfrm>
            <a:off x="1492202" y="1966695"/>
            <a:ext cx="18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FCC8F-0FA5-4A73-989C-2F6654813B12}"/>
              </a:ext>
            </a:extLst>
          </p:cNvPr>
          <p:cNvSpPr txBox="1"/>
          <p:nvPr/>
        </p:nvSpPr>
        <p:spPr>
          <a:xfrm>
            <a:off x="917898" y="2408290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0" name="Rectangle 104">
            <a:extLst>
              <a:ext uri="{FF2B5EF4-FFF2-40B4-BE49-F238E27FC236}">
                <a16:creationId xmlns:a16="http://schemas.microsoft.com/office/drawing/2014/main" id="{D3361995-01B1-492B-8313-9CC02B166C76}"/>
              </a:ext>
            </a:extLst>
          </p:cNvPr>
          <p:cNvSpPr/>
          <p:nvPr/>
        </p:nvSpPr>
        <p:spPr>
          <a:xfrm>
            <a:off x="1447616" y="3314106"/>
            <a:ext cx="3818025" cy="575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Down Arrow 105">
            <a:extLst>
              <a:ext uri="{FF2B5EF4-FFF2-40B4-BE49-F238E27FC236}">
                <a16:creationId xmlns:a16="http://schemas.microsoft.com/office/drawing/2014/main" id="{994FF6DD-068A-4752-8F44-3EC57E459645}"/>
              </a:ext>
            </a:extLst>
          </p:cNvPr>
          <p:cNvSpPr/>
          <p:nvPr/>
        </p:nvSpPr>
        <p:spPr>
          <a:xfrm rot="18900000">
            <a:off x="1442171" y="3226198"/>
            <a:ext cx="342204" cy="5142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31EB97F9-9E7A-4697-969B-1B2798EBF5EA}"/>
              </a:ext>
            </a:extLst>
          </p:cNvPr>
          <p:cNvSpPr txBox="1">
            <a:spLocks/>
          </p:cNvSpPr>
          <p:nvPr/>
        </p:nvSpPr>
        <p:spPr>
          <a:xfrm>
            <a:off x="4851754" y="3327705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818A9-4810-4D8A-A9FC-175BA6B1A092}"/>
              </a:ext>
            </a:extLst>
          </p:cNvPr>
          <p:cNvSpPr txBox="1"/>
          <p:nvPr/>
        </p:nvSpPr>
        <p:spPr>
          <a:xfrm>
            <a:off x="2004844" y="3443097"/>
            <a:ext cx="18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DB384-83AD-4221-A41D-C930DF7FDED9}"/>
              </a:ext>
            </a:extLst>
          </p:cNvPr>
          <p:cNvSpPr txBox="1"/>
          <p:nvPr/>
        </p:nvSpPr>
        <p:spPr>
          <a:xfrm>
            <a:off x="1447615" y="3899102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5" name="Rectangle 109">
            <a:extLst>
              <a:ext uri="{FF2B5EF4-FFF2-40B4-BE49-F238E27FC236}">
                <a16:creationId xmlns:a16="http://schemas.microsoft.com/office/drawing/2014/main" id="{A8611DD6-62F2-4D6E-A0DE-DB70BC3B467A}"/>
              </a:ext>
            </a:extLst>
          </p:cNvPr>
          <p:cNvSpPr/>
          <p:nvPr/>
        </p:nvSpPr>
        <p:spPr>
          <a:xfrm>
            <a:off x="1983186" y="4803673"/>
            <a:ext cx="3818025" cy="57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Down Arrow 110">
            <a:extLst>
              <a:ext uri="{FF2B5EF4-FFF2-40B4-BE49-F238E27FC236}">
                <a16:creationId xmlns:a16="http://schemas.microsoft.com/office/drawing/2014/main" id="{43989E06-3801-4447-ADD0-448B1D9C2543}"/>
              </a:ext>
            </a:extLst>
          </p:cNvPr>
          <p:cNvSpPr/>
          <p:nvPr/>
        </p:nvSpPr>
        <p:spPr>
          <a:xfrm rot="18900000">
            <a:off x="1963783" y="4717010"/>
            <a:ext cx="342204" cy="5142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A14D2F2-CFD5-4CB4-8630-B9AD7628533C}"/>
              </a:ext>
            </a:extLst>
          </p:cNvPr>
          <p:cNvSpPr txBox="1">
            <a:spLocks/>
          </p:cNvSpPr>
          <p:nvPr/>
        </p:nvSpPr>
        <p:spPr>
          <a:xfrm>
            <a:off x="5397052" y="4794246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DFD854-1552-4B0B-94FE-C03CC07CD92C}"/>
              </a:ext>
            </a:extLst>
          </p:cNvPr>
          <p:cNvSpPr txBox="1"/>
          <p:nvPr/>
        </p:nvSpPr>
        <p:spPr>
          <a:xfrm>
            <a:off x="2523337" y="4937377"/>
            <a:ext cx="18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8A96D-02A6-44AC-AF93-462A018EA1BF}"/>
              </a:ext>
            </a:extLst>
          </p:cNvPr>
          <p:cNvSpPr txBox="1"/>
          <p:nvPr/>
        </p:nvSpPr>
        <p:spPr>
          <a:xfrm>
            <a:off x="1983185" y="5388490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20" name="Rectangle 114">
            <a:extLst>
              <a:ext uri="{FF2B5EF4-FFF2-40B4-BE49-F238E27FC236}">
                <a16:creationId xmlns:a16="http://schemas.microsoft.com/office/drawing/2014/main" id="{8EBF3D6E-263F-4D47-8A67-403B73A69CBC}"/>
              </a:ext>
            </a:extLst>
          </p:cNvPr>
          <p:cNvSpPr/>
          <p:nvPr/>
        </p:nvSpPr>
        <p:spPr>
          <a:xfrm>
            <a:off x="7475821" y="1832992"/>
            <a:ext cx="3818025" cy="575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Down Arrow 115">
            <a:extLst>
              <a:ext uri="{FF2B5EF4-FFF2-40B4-BE49-F238E27FC236}">
                <a16:creationId xmlns:a16="http://schemas.microsoft.com/office/drawing/2014/main" id="{8F13F953-F608-465D-9F05-A69564EAEBBA}"/>
              </a:ext>
            </a:extLst>
          </p:cNvPr>
          <p:cNvSpPr/>
          <p:nvPr/>
        </p:nvSpPr>
        <p:spPr>
          <a:xfrm rot="18900000">
            <a:off x="7485904" y="1775072"/>
            <a:ext cx="342204" cy="5142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9BB6CB2-1CE0-49CF-9DD6-62FBB9608F04}"/>
              </a:ext>
            </a:extLst>
          </p:cNvPr>
          <p:cNvSpPr txBox="1">
            <a:spLocks/>
          </p:cNvSpPr>
          <p:nvPr/>
        </p:nvSpPr>
        <p:spPr>
          <a:xfrm>
            <a:off x="10841047" y="1838775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CCC30-3B04-47C2-946D-35CCE904C85C}"/>
              </a:ext>
            </a:extLst>
          </p:cNvPr>
          <p:cNvSpPr txBox="1"/>
          <p:nvPr/>
        </p:nvSpPr>
        <p:spPr>
          <a:xfrm>
            <a:off x="8050113" y="1966695"/>
            <a:ext cx="18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4DB8CF-3348-4462-91A6-06BC70A198D3}"/>
              </a:ext>
            </a:extLst>
          </p:cNvPr>
          <p:cNvSpPr txBox="1"/>
          <p:nvPr/>
        </p:nvSpPr>
        <p:spPr>
          <a:xfrm>
            <a:off x="7475820" y="2408290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25" name="Rectangle 119">
            <a:extLst>
              <a:ext uri="{FF2B5EF4-FFF2-40B4-BE49-F238E27FC236}">
                <a16:creationId xmlns:a16="http://schemas.microsoft.com/office/drawing/2014/main" id="{49E36088-2B62-4654-AA76-78BC75ECB0E5}"/>
              </a:ext>
            </a:extLst>
          </p:cNvPr>
          <p:cNvSpPr/>
          <p:nvPr/>
        </p:nvSpPr>
        <p:spPr>
          <a:xfrm>
            <a:off x="6935842" y="3308770"/>
            <a:ext cx="3818025" cy="5751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03D6C403-965B-4ED9-A8D5-256A43A9FD16}"/>
              </a:ext>
            </a:extLst>
          </p:cNvPr>
          <p:cNvSpPr txBox="1">
            <a:spLocks/>
          </p:cNvSpPr>
          <p:nvPr/>
        </p:nvSpPr>
        <p:spPr>
          <a:xfrm>
            <a:off x="10339980" y="3314553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584849-E8E6-4A80-8ECC-57E153E84ADC}"/>
              </a:ext>
            </a:extLst>
          </p:cNvPr>
          <p:cNvSpPr txBox="1"/>
          <p:nvPr/>
        </p:nvSpPr>
        <p:spPr>
          <a:xfrm>
            <a:off x="7490678" y="3437761"/>
            <a:ext cx="18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3E6848-FC98-438E-A3A4-06961DAE4936}"/>
              </a:ext>
            </a:extLst>
          </p:cNvPr>
          <p:cNvSpPr txBox="1"/>
          <p:nvPr/>
        </p:nvSpPr>
        <p:spPr>
          <a:xfrm>
            <a:off x="6935841" y="3893766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29" name="Rectangle 124">
            <a:extLst>
              <a:ext uri="{FF2B5EF4-FFF2-40B4-BE49-F238E27FC236}">
                <a16:creationId xmlns:a16="http://schemas.microsoft.com/office/drawing/2014/main" id="{45B7E289-BAEA-485B-946B-6EBC19172407}"/>
              </a:ext>
            </a:extLst>
          </p:cNvPr>
          <p:cNvSpPr/>
          <p:nvPr/>
        </p:nvSpPr>
        <p:spPr>
          <a:xfrm>
            <a:off x="6405592" y="4803673"/>
            <a:ext cx="3818025" cy="575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9CBB184-5314-45DF-A176-F9FCCCA7996D}"/>
              </a:ext>
            </a:extLst>
          </p:cNvPr>
          <p:cNvSpPr txBox="1">
            <a:spLocks/>
          </p:cNvSpPr>
          <p:nvPr/>
        </p:nvSpPr>
        <p:spPr>
          <a:xfrm>
            <a:off x="9800002" y="4794246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E56D47-760B-4754-BE47-FF3F306C0ABE}"/>
              </a:ext>
            </a:extLst>
          </p:cNvPr>
          <p:cNvSpPr txBox="1"/>
          <p:nvPr/>
        </p:nvSpPr>
        <p:spPr>
          <a:xfrm>
            <a:off x="6940972" y="4937377"/>
            <a:ext cx="18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244690-349A-482D-A768-46702F67E83E}"/>
              </a:ext>
            </a:extLst>
          </p:cNvPr>
          <p:cNvSpPr txBox="1"/>
          <p:nvPr/>
        </p:nvSpPr>
        <p:spPr>
          <a:xfrm>
            <a:off x="6405591" y="5388490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2875F4-5AAE-4EC3-83EA-2356F9F112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0B6DB6F-7BC6-4848-85C3-DA226FB7603D}"/>
              </a:ext>
            </a:extLst>
          </p:cNvPr>
          <p:cNvSpPr/>
          <p:nvPr/>
        </p:nvSpPr>
        <p:spPr>
          <a:xfrm>
            <a:off x="0" y="2981325"/>
            <a:ext cx="12192000" cy="96957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07864F68-52B0-45E3-BBF3-D23D19548B46}"/>
              </a:ext>
            </a:extLst>
          </p:cNvPr>
          <p:cNvGrpSpPr/>
          <p:nvPr/>
        </p:nvGrpSpPr>
        <p:grpSpPr>
          <a:xfrm>
            <a:off x="4074005" y="4349542"/>
            <a:ext cx="7624913" cy="1038550"/>
            <a:chOff x="3501215" y="1904844"/>
            <a:chExt cx="4031191" cy="10385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EEBDF-BF64-4D68-85E9-93922B8A143A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EF723B-9B77-48FB-9106-2746CB128AAF}"/>
                </a:ext>
              </a:extLst>
            </p:cNvPr>
            <p:cNvSpPr txBox="1"/>
            <p:nvPr/>
          </p:nvSpPr>
          <p:spPr>
            <a:xfrm>
              <a:off x="3501215" y="1904844"/>
              <a:ext cx="402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854571F-EE1F-402C-A326-38D984BD1D40}"/>
              </a:ext>
            </a:extLst>
          </p:cNvPr>
          <p:cNvSpPr txBox="1"/>
          <p:nvPr/>
        </p:nvSpPr>
        <p:spPr>
          <a:xfrm>
            <a:off x="585182" y="5384361"/>
            <a:ext cx="22911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A826D-CDAE-4DEA-BFF8-7A6E0BE07EA0}"/>
              </a:ext>
            </a:extLst>
          </p:cNvPr>
          <p:cNvSpPr txBox="1"/>
          <p:nvPr/>
        </p:nvSpPr>
        <p:spPr>
          <a:xfrm>
            <a:off x="407400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71B6D-8E5D-498C-9343-816A002E7D8B}"/>
              </a:ext>
            </a:extLst>
          </p:cNvPr>
          <p:cNvSpPr txBox="1"/>
          <p:nvPr/>
        </p:nvSpPr>
        <p:spPr>
          <a:xfrm>
            <a:off x="668385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B7869-99DF-46DD-8235-CBF74EE1BB6D}"/>
              </a:ext>
            </a:extLst>
          </p:cNvPr>
          <p:cNvSpPr txBox="1"/>
          <p:nvPr/>
        </p:nvSpPr>
        <p:spPr>
          <a:xfrm>
            <a:off x="929370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AEEE38-89EF-4F55-BA53-F3AAEEEE7AB2}"/>
              </a:ext>
            </a:extLst>
          </p:cNvPr>
          <p:cNvSpPr txBox="1"/>
          <p:nvPr/>
        </p:nvSpPr>
        <p:spPr>
          <a:xfrm>
            <a:off x="5884564" y="3067269"/>
            <a:ext cx="581179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id="{F25B32F5-0076-4085-B065-C67F1A20A1E7}"/>
              </a:ext>
            </a:extLst>
          </p:cNvPr>
          <p:cNvSpPr/>
          <p:nvPr/>
        </p:nvSpPr>
        <p:spPr>
          <a:xfrm>
            <a:off x="9031458" y="1766078"/>
            <a:ext cx="1868610" cy="54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3E092BDB-4DA4-468E-BAAB-595B982E188E}"/>
              </a:ext>
            </a:extLst>
          </p:cNvPr>
          <p:cNvSpPr/>
          <p:nvPr/>
        </p:nvSpPr>
        <p:spPr>
          <a:xfrm>
            <a:off x="9031562" y="2305768"/>
            <a:ext cx="1868402" cy="2816651"/>
          </a:xfrm>
          <a:custGeom>
            <a:avLst/>
            <a:gdLst/>
            <a:ahLst/>
            <a:cxnLst/>
            <a:rect l="l" t="t" r="r" b="b"/>
            <a:pathLst>
              <a:path w="1868402" h="2816651">
                <a:moveTo>
                  <a:pt x="0" y="0"/>
                </a:moveTo>
                <a:lnTo>
                  <a:pt x="1868402" y="0"/>
                </a:lnTo>
                <a:lnTo>
                  <a:pt x="1868402" y="2520000"/>
                </a:lnTo>
                <a:lnTo>
                  <a:pt x="1106260" y="2520000"/>
                </a:lnTo>
                <a:lnTo>
                  <a:pt x="934202" y="2816651"/>
                </a:lnTo>
                <a:lnTo>
                  <a:pt x="762145" y="2520000"/>
                </a:lnTo>
                <a:lnTo>
                  <a:pt x="0" y="252000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Isosceles Triangle 31">
            <a:extLst>
              <a:ext uri="{FF2B5EF4-FFF2-40B4-BE49-F238E27FC236}">
                <a16:creationId xmlns:a16="http://schemas.microsoft.com/office/drawing/2014/main" id="{6A5D2710-D6A9-4F1F-A83C-A9AAB4994130}"/>
              </a:ext>
            </a:extLst>
          </p:cNvPr>
          <p:cNvSpPr/>
          <p:nvPr/>
        </p:nvSpPr>
        <p:spPr>
          <a:xfrm rot="10800000">
            <a:off x="1363728" y="3925768"/>
            <a:ext cx="1868402" cy="1205021"/>
          </a:xfrm>
          <a:custGeom>
            <a:avLst/>
            <a:gdLst/>
            <a:ahLst/>
            <a:cxnLst/>
            <a:rect l="l" t="t" r="r" b="b"/>
            <a:pathLst>
              <a:path w="1868402" h="1205021">
                <a:moveTo>
                  <a:pt x="1868402" y="1205021"/>
                </a:moveTo>
                <a:lnTo>
                  <a:pt x="0" y="1205021"/>
                </a:lnTo>
                <a:lnTo>
                  <a:pt x="0" y="305021"/>
                </a:lnTo>
                <a:lnTo>
                  <a:pt x="757289" y="305021"/>
                </a:lnTo>
                <a:lnTo>
                  <a:pt x="934201" y="0"/>
                </a:lnTo>
                <a:lnTo>
                  <a:pt x="1111113" y="305021"/>
                </a:lnTo>
                <a:lnTo>
                  <a:pt x="1868402" y="305021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F36EBB45-5818-411A-93B7-55C4B6F724EF}"/>
              </a:ext>
            </a:extLst>
          </p:cNvPr>
          <p:cNvSpPr/>
          <p:nvPr/>
        </p:nvSpPr>
        <p:spPr>
          <a:xfrm>
            <a:off x="6475512" y="2301514"/>
            <a:ext cx="186861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4821AC2B-F79B-4AFF-934E-E984D17ED5F9}"/>
              </a:ext>
            </a:extLst>
          </p:cNvPr>
          <p:cNvSpPr/>
          <p:nvPr/>
        </p:nvSpPr>
        <p:spPr>
          <a:xfrm>
            <a:off x="6475616" y="2845768"/>
            <a:ext cx="1868402" cy="2279441"/>
          </a:xfrm>
          <a:custGeom>
            <a:avLst/>
            <a:gdLst/>
            <a:ahLst/>
            <a:cxnLst/>
            <a:rect l="l" t="t" r="r" b="b"/>
            <a:pathLst>
              <a:path w="1868402" h="2279441">
                <a:moveTo>
                  <a:pt x="0" y="0"/>
                </a:moveTo>
                <a:lnTo>
                  <a:pt x="1868402" y="0"/>
                </a:lnTo>
                <a:lnTo>
                  <a:pt x="1868402" y="1980000"/>
                </a:lnTo>
                <a:lnTo>
                  <a:pt x="1107878" y="1980000"/>
                </a:lnTo>
                <a:lnTo>
                  <a:pt x="934202" y="2279441"/>
                </a:lnTo>
                <a:lnTo>
                  <a:pt x="760526" y="1980000"/>
                </a:lnTo>
                <a:lnTo>
                  <a:pt x="0" y="1980000"/>
                </a:ln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11FE4992-1761-430B-832F-BD5FF0111502}"/>
              </a:ext>
            </a:extLst>
          </p:cNvPr>
          <p:cNvSpPr/>
          <p:nvPr/>
        </p:nvSpPr>
        <p:spPr>
          <a:xfrm>
            <a:off x="3919568" y="2845766"/>
            <a:ext cx="1868610" cy="5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F504671F-4683-4D3D-98E9-6BFD59676466}"/>
              </a:ext>
            </a:extLst>
          </p:cNvPr>
          <p:cNvSpPr/>
          <p:nvPr/>
        </p:nvSpPr>
        <p:spPr>
          <a:xfrm>
            <a:off x="3919672" y="3386976"/>
            <a:ext cx="1868402" cy="1741020"/>
          </a:xfrm>
          <a:custGeom>
            <a:avLst/>
            <a:gdLst/>
            <a:ahLst/>
            <a:cxnLst/>
            <a:rect l="l" t="t" r="r" b="b"/>
            <a:pathLst>
              <a:path w="1868402" h="1741020">
                <a:moveTo>
                  <a:pt x="0" y="0"/>
                </a:moveTo>
                <a:lnTo>
                  <a:pt x="1868402" y="0"/>
                </a:lnTo>
                <a:lnTo>
                  <a:pt x="1868402" y="1438789"/>
                </a:lnTo>
                <a:lnTo>
                  <a:pt x="1109496" y="1438789"/>
                </a:lnTo>
                <a:lnTo>
                  <a:pt x="934202" y="1741020"/>
                </a:lnTo>
                <a:lnTo>
                  <a:pt x="758908" y="1438789"/>
                </a:lnTo>
                <a:lnTo>
                  <a:pt x="0" y="1438789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F1772C67-674E-4055-8FE1-305E0F8C2C14}"/>
              </a:ext>
            </a:extLst>
          </p:cNvPr>
          <p:cNvSpPr/>
          <p:nvPr/>
        </p:nvSpPr>
        <p:spPr>
          <a:xfrm>
            <a:off x="1363622" y="3392250"/>
            <a:ext cx="1868610" cy="54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41">
            <a:extLst>
              <a:ext uri="{FF2B5EF4-FFF2-40B4-BE49-F238E27FC236}">
                <a16:creationId xmlns:a16="http://schemas.microsoft.com/office/drawing/2014/main" id="{E60DFB6A-AB3D-43DB-97DA-A65EFB49989A}"/>
              </a:ext>
            </a:extLst>
          </p:cNvPr>
          <p:cNvGrpSpPr/>
          <p:nvPr/>
        </p:nvGrpSpPr>
        <p:grpSpPr>
          <a:xfrm>
            <a:off x="920408" y="5200754"/>
            <a:ext cx="10409830" cy="221214"/>
            <a:chOff x="-484474" y="3284984"/>
            <a:chExt cx="10409830" cy="221214"/>
          </a:xfrm>
          <a:solidFill>
            <a:schemeClr val="accent5"/>
          </a:solidFill>
        </p:grpSpPr>
        <p:sp>
          <p:nvSpPr>
            <p:cNvPr id="12" name="Right Arrow 42">
              <a:extLst>
                <a:ext uri="{FF2B5EF4-FFF2-40B4-BE49-F238E27FC236}">
                  <a16:creationId xmlns:a16="http://schemas.microsoft.com/office/drawing/2014/main" id="{9B81F839-7AE6-4E71-828C-4C96D1F12522}"/>
                </a:ext>
              </a:extLst>
            </p:cNvPr>
            <p:cNvSpPr/>
            <p:nvPr/>
          </p:nvSpPr>
          <p:spPr>
            <a:xfrm>
              <a:off x="-298644" y="3284984"/>
              <a:ext cx="10224000" cy="216024"/>
            </a:xfrm>
            <a:prstGeom prst="rightArrow">
              <a:avLst>
                <a:gd name="adj1" fmla="val 45068"/>
                <a:gd name="adj2" fmla="val 666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43">
              <a:extLst>
                <a:ext uri="{FF2B5EF4-FFF2-40B4-BE49-F238E27FC236}">
                  <a16:creationId xmlns:a16="http://schemas.microsoft.com/office/drawing/2014/main" id="{39BD1D8A-97C5-45FD-9DDB-F18438FE6693}"/>
                </a:ext>
              </a:extLst>
            </p:cNvPr>
            <p:cNvSpPr/>
            <p:nvPr/>
          </p:nvSpPr>
          <p:spPr>
            <a:xfrm>
              <a:off x="-484474" y="32849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44">
              <a:extLst>
                <a:ext uri="{FF2B5EF4-FFF2-40B4-BE49-F238E27FC236}">
                  <a16:creationId xmlns:a16="http://schemas.microsoft.com/office/drawing/2014/main" id="{DB1C7C5B-A260-4B0F-9083-64FC872CCC59}"/>
                </a:ext>
              </a:extLst>
            </p:cNvPr>
            <p:cNvSpPr/>
            <p:nvPr/>
          </p:nvSpPr>
          <p:spPr>
            <a:xfrm>
              <a:off x="774376" y="328498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45">
              <a:extLst>
                <a:ext uri="{FF2B5EF4-FFF2-40B4-BE49-F238E27FC236}">
                  <a16:creationId xmlns:a16="http://schemas.microsoft.com/office/drawing/2014/main" id="{D4F5974C-8F04-45BD-A5ED-4812C36675E8}"/>
                </a:ext>
              </a:extLst>
            </p:cNvPr>
            <p:cNvSpPr/>
            <p:nvPr/>
          </p:nvSpPr>
          <p:spPr>
            <a:xfrm>
              <a:off x="3333327" y="3284984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46">
              <a:extLst>
                <a:ext uri="{FF2B5EF4-FFF2-40B4-BE49-F238E27FC236}">
                  <a16:creationId xmlns:a16="http://schemas.microsoft.com/office/drawing/2014/main" id="{D42ACFAC-980C-4F61-97A2-66D03E32B927}"/>
                </a:ext>
              </a:extLst>
            </p:cNvPr>
            <p:cNvSpPr/>
            <p:nvPr/>
          </p:nvSpPr>
          <p:spPr>
            <a:xfrm>
              <a:off x="5892278" y="3290174"/>
              <a:ext cx="216024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47">
              <a:extLst>
                <a:ext uri="{FF2B5EF4-FFF2-40B4-BE49-F238E27FC236}">
                  <a16:creationId xmlns:a16="http://schemas.microsoft.com/office/drawing/2014/main" id="{A640FE9A-D0AE-466C-B316-4C341C7888AC}"/>
                </a:ext>
              </a:extLst>
            </p:cNvPr>
            <p:cNvSpPr/>
            <p:nvPr/>
          </p:nvSpPr>
          <p:spPr>
            <a:xfrm>
              <a:off x="8451229" y="3284984"/>
              <a:ext cx="216024" cy="2160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69BB568-FD64-4B77-82F1-3374CEA36103}"/>
              </a:ext>
            </a:extLst>
          </p:cNvPr>
          <p:cNvSpPr txBox="1"/>
          <p:nvPr/>
        </p:nvSpPr>
        <p:spPr>
          <a:xfrm>
            <a:off x="1437525" y="3508363"/>
            <a:ext cx="1720804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2B47C-D1D4-47CA-A324-ED3E17437A2C}"/>
              </a:ext>
            </a:extLst>
          </p:cNvPr>
          <p:cNvSpPr txBox="1"/>
          <p:nvPr/>
        </p:nvSpPr>
        <p:spPr>
          <a:xfrm>
            <a:off x="3993470" y="2961879"/>
            <a:ext cx="17208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65DA7C-F69A-4CC3-B325-0F6820A669BD}"/>
              </a:ext>
            </a:extLst>
          </p:cNvPr>
          <p:cNvSpPr txBox="1"/>
          <p:nvPr/>
        </p:nvSpPr>
        <p:spPr>
          <a:xfrm>
            <a:off x="6549415" y="2415395"/>
            <a:ext cx="17208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898BD8-8852-4BCB-BCAE-C22CDD7545F8}"/>
              </a:ext>
            </a:extLst>
          </p:cNvPr>
          <p:cNvSpPr txBox="1"/>
          <p:nvPr/>
        </p:nvSpPr>
        <p:spPr>
          <a:xfrm>
            <a:off x="9105361" y="1868911"/>
            <a:ext cx="17208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43F190-09C7-42A9-BCED-0AF31BED706B}"/>
              </a:ext>
            </a:extLst>
          </p:cNvPr>
          <p:cNvSpPr txBox="1"/>
          <p:nvPr/>
        </p:nvSpPr>
        <p:spPr>
          <a:xfrm>
            <a:off x="1470001" y="3942108"/>
            <a:ext cx="165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07A82A-4BBA-4DF9-92C2-CF023FD19D33}"/>
              </a:ext>
            </a:extLst>
          </p:cNvPr>
          <p:cNvSpPr txBox="1"/>
          <p:nvPr/>
        </p:nvSpPr>
        <p:spPr>
          <a:xfrm>
            <a:off x="4059780" y="3488048"/>
            <a:ext cx="1588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646BD9-A021-4CE1-B4A9-05347D705A84}"/>
              </a:ext>
            </a:extLst>
          </p:cNvPr>
          <p:cNvSpPr txBox="1"/>
          <p:nvPr/>
        </p:nvSpPr>
        <p:spPr>
          <a:xfrm>
            <a:off x="6615725" y="2940443"/>
            <a:ext cx="1588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847770-9929-42B6-AD66-0C3987E62041}"/>
              </a:ext>
            </a:extLst>
          </p:cNvPr>
          <p:cNvSpPr txBox="1"/>
          <p:nvPr/>
        </p:nvSpPr>
        <p:spPr>
          <a:xfrm>
            <a:off x="9171671" y="2379861"/>
            <a:ext cx="1588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26" name="Group 48">
            <a:extLst>
              <a:ext uri="{FF2B5EF4-FFF2-40B4-BE49-F238E27FC236}">
                <a16:creationId xmlns:a16="http://schemas.microsoft.com/office/drawing/2014/main" id="{48332FBE-7A2C-4AC5-9D80-68B5F41D2BB1}"/>
              </a:ext>
            </a:extLst>
          </p:cNvPr>
          <p:cNvGrpSpPr/>
          <p:nvPr/>
        </p:nvGrpSpPr>
        <p:grpSpPr>
          <a:xfrm>
            <a:off x="1415884" y="5463276"/>
            <a:ext cx="1764089" cy="579492"/>
            <a:chOff x="661588" y="5061430"/>
            <a:chExt cx="1764089" cy="579492"/>
          </a:xfrm>
        </p:grpSpPr>
        <p:sp>
          <p:nvSpPr>
            <p:cNvPr id="27" name="Chevron 50">
              <a:extLst>
                <a:ext uri="{FF2B5EF4-FFF2-40B4-BE49-F238E27FC236}">
                  <a16:creationId xmlns:a16="http://schemas.microsoft.com/office/drawing/2014/main" id="{C93CEE6D-EFB2-4300-8110-4DDDA682C5FD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D7A204-285B-4050-9F3D-DC5058A0A46B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Chevron 56">
              <a:extLst>
                <a:ext uri="{FF2B5EF4-FFF2-40B4-BE49-F238E27FC236}">
                  <a16:creationId xmlns:a16="http://schemas.microsoft.com/office/drawing/2014/main" id="{8B18AE99-82D5-42D9-B0E6-0C00C597EE99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E2842D-741D-4B9C-A991-10513AF56F02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B9948458-3CD8-4C03-9A2D-A3F858C69607}"/>
              </a:ext>
            </a:extLst>
          </p:cNvPr>
          <p:cNvGrpSpPr/>
          <p:nvPr/>
        </p:nvGrpSpPr>
        <p:grpSpPr>
          <a:xfrm>
            <a:off x="3971829" y="5463276"/>
            <a:ext cx="1764089" cy="579492"/>
            <a:chOff x="661588" y="5061430"/>
            <a:chExt cx="1764089" cy="579492"/>
          </a:xfrm>
        </p:grpSpPr>
        <p:sp>
          <p:nvSpPr>
            <p:cNvPr id="32" name="Chevron 63">
              <a:extLst>
                <a:ext uri="{FF2B5EF4-FFF2-40B4-BE49-F238E27FC236}">
                  <a16:creationId xmlns:a16="http://schemas.microsoft.com/office/drawing/2014/main" id="{5F3F2A2F-7A14-4CF9-BC61-25B7CC65D5B6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B91897-7684-44D0-9F3D-1224B0EBDE79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Chevron 65">
              <a:extLst>
                <a:ext uri="{FF2B5EF4-FFF2-40B4-BE49-F238E27FC236}">
                  <a16:creationId xmlns:a16="http://schemas.microsoft.com/office/drawing/2014/main" id="{C4AC050C-E0DE-4340-9130-37EA7BE38CC3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ACAA6C-84FA-4FF0-9F73-EE549122A61A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67">
            <a:extLst>
              <a:ext uri="{FF2B5EF4-FFF2-40B4-BE49-F238E27FC236}">
                <a16:creationId xmlns:a16="http://schemas.microsoft.com/office/drawing/2014/main" id="{2AA4CC67-C776-448C-8FCB-629265F179A1}"/>
              </a:ext>
            </a:extLst>
          </p:cNvPr>
          <p:cNvGrpSpPr/>
          <p:nvPr/>
        </p:nvGrpSpPr>
        <p:grpSpPr>
          <a:xfrm>
            <a:off x="6527774" y="5463276"/>
            <a:ext cx="1764089" cy="579492"/>
            <a:chOff x="661588" y="5061430"/>
            <a:chExt cx="1764089" cy="579492"/>
          </a:xfrm>
        </p:grpSpPr>
        <p:sp>
          <p:nvSpPr>
            <p:cNvPr id="37" name="Chevron 68">
              <a:extLst>
                <a:ext uri="{FF2B5EF4-FFF2-40B4-BE49-F238E27FC236}">
                  <a16:creationId xmlns:a16="http://schemas.microsoft.com/office/drawing/2014/main" id="{718FC7F9-956A-498C-99FE-881E0E69E018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C75531-7034-4965-880C-37D85FD9D9B1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Chevron 70">
              <a:extLst>
                <a:ext uri="{FF2B5EF4-FFF2-40B4-BE49-F238E27FC236}">
                  <a16:creationId xmlns:a16="http://schemas.microsoft.com/office/drawing/2014/main" id="{80BCCEC8-1073-4113-97FC-0EC069EB4BE7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E28531-9B32-4C06-8721-A8898186E100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72">
            <a:extLst>
              <a:ext uri="{FF2B5EF4-FFF2-40B4-BE49-F238E27FC236}">
                <a16:creationId xmlns:a16="http://schemas.microsoft.com/office/drawing/2014/main" id="{F24326F2-A7FC-4E07-AAA0-8B54706D461B}"/>
              </a:ext>
            </a:extLst>
          </p:cNvPr>
          <p:cNvGrpSpPr/>
          <p:nvPr/>
        </p:nvGrpSpPr>
        <p:grpSpPr>
          <a:xfrm>
            <a:off x="9083720" y="5463276"/>
            <a:ext cx="1764089" cy="579492"/>
            <a:chOff x="661588" y="5061430"/>
            <a:chExt cx="1764089" cy="579492"/>
          </a:xfrm>
        </p:grpSpPr>
        <p:sp>
          <p:nvSpPr>
            <p:cNvPr id="42" name="Chevron 73">
              <a:extLst>
                <a:ext uri="{FF2B5EF4-FFF2-40B4-BE49-F238E27FC236}">
                  <a16:creationId xmlns:a16="http://schemas.microsoft.com/office/drawing/2014/main" id="{97921BC0-FE90-4657-AFBB-B0A92B1A28D0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AFB7C6-D8AE-407D-B987-BCE3E53D9A02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Chevron 75">
              <a:extLst>
                <a:ext uri="{FF2B5EF4-FFF2-40B4-BE49-F238E27FC236}">
                  <a16:creationId xmlns:a16="http://schemas.microsoft.com/office/drawing/2014/main" id="{DB0EA6C7-B599-4898-8354-EED50D5ECEB7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8F3BC2-CD30-4A7B-9D6A-1F0A88A38766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D5C663-AFF0-49EF-BC8C-CD1AFB9045C9}"/>
              </a:ext>
            </a:extLst>
          </p:cNvPr>
          <p:cNvSpPr/>
          <p:nvPr/>
        </p:nvSpPr>
        <p:spPr>
          <a:xfrm>
            <a:off x="1190893" y="2723010"/>
            <a:ext cx="9789376" cy="257123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id="{4AE8C5AB-BB48-4AB9-9AD6-1663FF3533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68487"/>
              </p:ext>
            </p:extLst>
          </p:nvPr>
        </p:nvGraphicFramePr>
        <p:xfrm>
          <a:off x="3325512" y="2621048"/>
          <a:ext cx="7445065" cy="2754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F2D411-EBF4-408C-8234-8BD0D6763CD2}"/>
              </a:ext>
            </a:extLst>
          </p:cNvPr>
          <p:cNvSpPr txBox="1"/>
          <p:nvPr/>
        </p:nvSpPr>
        <p:spPr>
          <a:xfrm>
            <a:off x="1345512" y="4048646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00BFA-3199-4394-951A-BD5E42D987F1}"/>
              </a:ext>
            </a:extLst>
          </p:cNvPr>
          <p:cNvSpPr txBox="1"/>
          <p:nvPr/>
        </p:nvSpPr>
        <p:spPr>
          <a:xfrm>
            <a:off x="1345512" y="4457154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B5FE5-A4D6-474F-B15A-7DC4556BF49D}"/>
              </a:ext>
            </a:extLst>
          </p:cNvPr>
          <p:cNvSpPr txBox="1"/>
          <p:nvPr/>
        </p:nvSpPr>
        <p:spPr>
          <a:xfrm>
            <a:off x="1345512" y="486566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A498B-507C-4E21-A428-F563B66C2B99}"/>
              </a:ext>
            </a:extLst>
          </p:cNvPr>
          <p:cNvSpPr txBox="1"/>
          <p:nvPr/>
        </p:nvSpPr>
        <p:spPr>
          <a:xfrm>
            <a:off x="1345512" y="3640139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95CD3-4826-4351-983C-5269C51E58E2}"/>
              </a:ext>
            </a:extLst>
          </p:cNvPr>
          <p:cNvSpPr txBox="1"/>
          <p:nvPr/>
        </p:nvSpPr>
        <p:spPr>
          <a:xfrm>
            <a:off x="1345512" y="3231631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1B53B-EAD9-4958-AA59-FADD88607A55}"/>
              </a:ext>
            </a:extLst>
          </p:cNvPr>
          <p:cNvSpPr txBox="1"/>
          <p:nvPr/>
        </p:nvSpPr>
        <p:spPr>
          <a:xfrm>
            <a:off x="1345512" y="2823122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440DC-B200-4875-BDC3-E23F1119507D}"/>
              </a:ext>
            </a:extLst>
          </p:cNvPr>
          <p:cNvSpPr txBox="1"/>
          <p:nvPr/>
        </p:nvSpPr>
        <p:spPr>
          <a:xfrm>
            <a:off x="1608992" y="1743940"/>
            <a:ext cx="895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16333-B938-4115-AAE0-B7CC62912BC0}"/>
              </a:ext>
            </a:extLst>
          </p:cNvPr>
          <p:cNvSpPr txBox="1"/>
          <p:nvPr/>
        </p:nvSpPr>
        <p:spPr>
          <a:xfrm>
            <a:off x="905608" y="5459709"/>
            <a:ext cx="1036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66D5A175-1010-4729-BD37-72587F73F5F4}"/>
              </a:ext>
            </a:extLst>
          </p:cNvPr>
          <p:cNvSpPr txBox="1"/>
          <p:nvPr/>
        </p:nvSpPr>
        <p:spPr>
          <a:xfrm>
            <a:off x="4303985" y="282312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3D3806-F1FE-48C5-917F-377BEDD9F4C1}"/>
              </a:ext>
            </a:extLst>
          </p:cNvPr>
          <p:cNvSpPr txBox="1"/>
          <p:nvPr/>
        </p:nvSpPr>
        <p:spPr>
          <a:xfrm>
            <a:off x="6474366" y="3243846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03F57-978A-4531-94E3-8EBB588E6024}"/>
              </a:ext>
            </a:extLst>
          </p:cNvPr>
          <p:cNvSpPr txBox="1"/>
          <p:nvPr/>
        </p:nvSpPr>
        <p:spPr>
          <a:xfrm>
            <a:off x="7540777" y="364669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D4A5E42F-9984-4FA9-AE9F-D182F463B952}"/>
              </a:ext>
            </a:extLst>
          </p:cNvPr>
          <p:cNvSpPr txBox="1"/>
          <p:nvPr/>
        </p:nvSpPr>
        <p:spPr>
          <a:xfrm>
            <a:off x="7173566" y="40613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1C512F3A-F8B4-463D-9838-2E63D377ABB8}"/>
              </a:ext>
            </a:extLst>
          </p:cNvPr>
          <p:cNvSpPr txBox="1"/>
          <p:nvPr/>
        </p:nvSpPr>
        <p:spPr>
          <a:xfrm>
            <a:off x="5024640" y="447010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C9E7F7F1-381A-4EAD-84B0-482A6BB809A3}"/>
              </a:ext>
            </a:extLst>
          </p:cNvPr>
          <p:cNvSpPr txBox="1"/>
          <p:nvPr/>
        </p:nvSpPr>
        <p:spPr>
          <a:xfrm>
            <a:off x="5740305" y="48810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F4360778-B48F-46D6-BADD-85DB3E662DEC}"/>
              </a:ext>
            </a:extLst>
          </p:cNvPr>
          <p:cNvSpPr txBox="1"/>
          <p:nvPr/>
        </p:nvSpPr>
        <p:spPr>
          <a:xfrm>
            <a:off x="7916060" y="447010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55A83F15-47C4-4CA1-9A85-164F6E933292}"/>
              </a:ext>
            </a:extLst>
          </p:cNvPr>
          <p:cNvSpPr txBox="1"/>
          <p:nvPr/>
        </p:nvSpPr>
        <p:spPr>
          <a:xfrm>
            <a:off x="7181524" y="48810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68511E99-A6DC-4E42-A457-E24AC1269B06}"/>
              </a:ext>
            </a:extLst>
          </p:cNvPr>
          <p:cNvSpPr txBox="1"/>
          <p:nvPr/>
        </p:nvSpPr>
        <p:spPr>
          <a:xfrm>
            <a:off x="10027954" y="48810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DEF6B861-A298-4BE4-BDF9-546400567B1E}"/>
              </a:ext>
            </a:extLst>
          </p:cNvPr>
          <p:cNvSpPr txBox="1"/>
          <p:nvPr/>
        </p:nvSpPr>
        <p:spPr>
          <a:xfrm>
            <a:off x="10027954" y="447010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AE2F705-30D2-4515-A4BD-4617120FD3CE}"/>
              </a:ext>
            </a:extLst>
          </p:cNvPr>
          <p:cNvSpPr txBox="1"/>
          <p:nvPr/>
        </p:nvSpPr>
        <p:spPr>
          <a:xfrm>
            <a:off x="10027954" y="40613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24FE4336-9EE3-4019-A1EB-C056F55F6741}"/>
              </a:ext>
            </a:extLst>
          </p:cNvPr>
          <p:cNvSpPr txBox="1"/>
          <p:nvPr/>
        </p:nvSpPr>
        <p:spPr>
          <a:xfrm>
            <a:off x="10027954" y="365259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ADDAF57D-D32D-473D-AAC3-F6376899E9B7}"/>
              </a:ext>
            </a:extLst>
          </p:cNvPr>
          <p:cNvSpPr txBox="1"/>
          <p:nvPr/>
        </p:nvSpPr>
        <p:spPr>
          <a:xfrm>
            <a:off x="10027954" y="3243846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EB029BC6-25EA-4AAA-B073-F1FDC122CD36}"/>
              </a:ext>
            </a:extLst>
          </p:cNvPr>
          <p:cNvSpPr txBox="1"/>
          <p:nvPr/>
        </p:nvSpPr>
        <p:spPr>
          <a:xfrm>
            <a:off x="10027954" y="282312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B2F029C1-F550-4B88-8A91-24852DF9F509}"/>
              </a:ext>
            </a:extLst>
          </p:cNvPr>
          <p:cNvSpPr txBox="1"/>
          <p:nvPr/>
        </p:nvSpPr>
        <p:spPr>
          <a:xfrm>
            <a:off x="8265636" y="40613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D6E914D-68A2-48B6-99B9-7CF86720FE05}"/>
              </a:ext>
            </a:extLst>
          </p:cNvPr>
          <p:cNvSpPr txBox="1"/>
          <p:nvPr/>
        </p:nvSpPr>
        <p:spPr>
          <a:xfrm>
            <a:off x="8991164" y="3662797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2BD9C583-8B73-4400-A511-B6FDEFB2FF49}"/>
              </a:ext>
            </a:extLst>
          </p:cNvPr>
          <p:cNvSpPr txBox="1"/>
          <p:nvPr/>
        </p:nvSpPr>
        <p:spPr>
          <a:xfrm>
            <a:off x="8615212" y="3243846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95207C96-1E3F-4581-9B4C-3D77BE9AB36F}"/>
              </a:ext>
            </a:extLst>
          </p:cNvPr>
          <p:cNvSpPr txBox="1"/>
          <p:nvPr/>
        </p:nvSpPr>
        <p:spPr>
          <a:xfrm>
            <a:off x="6824568" y="282312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F13C24-EE01-4F26-BB61-DA80BE66705B}"/>
              </a:ext>
            </a:extLst>
          </p:cNvPr>
          <p:cNvSpPr/>
          <p:nvPr/>
        </p:nvSpPr>
        <p:spPr>
          <a:xfrm>
            <a:off x="0" y="0"/>
            <a:ext cx="4972594" cy="6858000"/>
          </a:xfrm>
          <a:custGeom>
            <a:avLst/>
            <a:gdLst>
              <a:gd name="connsiteX0" fmla="*/ 0 w 4972594"/>
              <a:gd name="connsiteY0" fmla="*/ 0 h 6858000"/>
              <a:gd name="connsiteX1" fmla="*/ 4972594 w 4972594"/>
              <a:gd name="connsiteY1" fmla="*/ 0 h 6858000"/>
              <a:gd name="connsiteX2" fmla="*/ 4972594 w 4972594"/>
              <a:gd name="connsiteY2" fmla="*/ 6858000 h 6858000"/>
              <a:gd name="connsiteX3" fmla="*/ 0 w 4972594"/>
              <a:gd name="connsiteY3" fmla="*/ 6858000 h 6858000"/>
              <a:gd name="connsiteX4" fmla="*/ 0 w 4972594"/>
              <a:gd name="connsiteY4" fmla="*/ 0 h 6858000"/>
              <a:gd name="connsiteX0" fmla="*/ 0 w 4972594"/>
              <a:gd name="connsiteY0" fmla="*/ 0 h 6858000"/>
              <a:gd name="connsiteX1" fmla="*/ 4972594 w 4972594"/>
              <a:gd name="connsiteY1" fmla="*/ 0 h 6858000"/>
              <a:gd name="connsiteX2" fmla="*/ 1036320 w 4972594"/>
              <a:gd name="connsiteY2" fmla="*/ 6858000 h 6858000"/>
              <a:gd name="connsiteX3" fmla="*/ 0 w 4972594"/>
              <a:gd name="connsiteY3" fmla="*/ 6858000 h 6858000"/>
              <a:gd name="connsiteX4" fmla="*/ 0 w 497259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2594" h="6858000">
                <a:moveTo>
                  <a:pt x="0" y="0"/>
                </a:moveTo>
                <a:lnTo>
                  <a:pt x="4972594" y="0"/>
                </a:lnTo>
                <a:lnTo>
                  <a:pt x="10363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086BBF9E-119C-4C98-981F-62336FB881C0}"/>
              </a:ext>
            </a:extLst>
          </p:cNvPr>
          <p:cNvSpPr/>
          <p:nvPr/>
        </p:nvSpPr>
        <p:spPr>
          <a:xfrm flipH="1" flipV="1">
            <a:off x="6322423" y="0"/>
            <a:ext cx="5869577" cy="6858000"/>
          </a:xfrm>
          <a:custGeom>
            <a:avLst/>
            <a:gdLst>
              <a:gd name="connsiteX0" fmla="*/ 0 w 4972594"/>
              <a:gd name="connsiteY0" fmla="*/ 0 h 6858000"/>
              <a:gd name="connsiteX1" fmla="*/ 4972594 w 4972594"/>
              <a:gd name="connsiteY1" fmla="*/ 0 h 6858000"/>
              <a:gd name="connsiteX2" fmla="*/ 4972594 w 4972594"/>
              <a:gd name="connsiteY2" fmla="*/ 6858000 h 6858000"/>
              <a:gd name="connsiteX3" fmla="*/ 0 w 4972594"/>
              <a:gd name="connsiteY3" fmla="*/ 6858000 h 6858000"/>
              <a:gd name="connsiteX4" fmla="*/ 0 w 4972594"/>
              <a:gd name="connsiteY4" fmla="*/ 0 h 6858000"/>
              <a:gd name="connsiteX0" fmla="*/ 0 w 4972594"/>
              <a:gd name="connsiteY0" fmla="*/ 0 h 6858000"/>
              <a:gd name="connsiteX1" fmla="*/ 4972594 w 4972594"/>
              <a:gd name="connsiteY1" fmla="*/ 0 h 6858000"/>
              <a:gd name="connsiteX2" fmla="*/ 1036320 w 4972594"/>
              <a:gd name="connsiteY2" fmla="*/ 6858000 h 6858000"/>
              <a:gd name="connsiteX3" fmla="*/ 0 w 4972594"/>
              <a:gd name="connsiteY3" fmla="*/ 6858000 h 6858000"/>
              <a:gd name="connsiteX4" fmla="*/ 0 w 4972594"/>
              <a:gd name="connsiteY4" fmla="*/ 0 h 6858000"/>
              <a:gd name="connsiteX0" fmla="*/ 0 w 4972594"/>
              <a:gd name="connsiteY0" fmla="*/ 0 h 6858000"/>
              <a:gd name="connsiteX1" fmla="*/ 4972594 w 4972594"/>
              <a:gd name="connsiteY1" fmla="*/ 0 h 6858000"/>
              <a:gd name="connsiteX2" fmla="*/ 1899514 w 4972594"/>
              <a:gd name="connsiteY2" fmla="*/ 6858000 h 6858000"/>
              <a:gd name="connsiteX3" fmla="*/ 0 w 4972594"/>
              <a:gd name="connsiteY3" fmla="*/ 6858000 h 6858000"/>
              <a:gd name="connsiteX4" fmla="*/ 0 w 497259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2594" h="6858000">
                <a:moveTo>
                  <a:pt x="0" y="0"/>
                </a:moveTo>
                <a:lnTo>
                  <a:pt x="4972594" y="0"/>
                </a:lnTo>
                <a:lnTo>
                  <a:pt x="189951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14F1F-D4C9-4E37-ABF2-7D055746922E}"/>
              </a:ext>
            </a:extLst>
          </p:cNvPr>
          <p:cNvSpPr txBox="1"/>
          <p:nvPr/>
        </p:nvSpPr>
        <p:spPr>
          <a:xfrm>
            <a:off x="374988" y="30434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26A21-735F-4654-A13F-0F768EBE4BF4}"/>
              </a:ext>
            </a:extLst>
          </p:cNvPr>
          <p:cNvSpPr txBox="1"/>
          <p:nvPr/>
        </p:nvSpPr>
        <p:spPr>
          <a:xfrm>
            <a:off x="385616" y="2752147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B6E4-FA3E-4F7D-92C4-9D01B561DE2B}"/>
              </a:ext>
            </a:extLst>
          </p:cNvPr>
          <p:cNvSpPr txBox="1"/>
          <p:nvPr/>
        </p:nvSpPr>
        <p:spPr>
          <a:xfrm>
            <a:off x="374986" y="1991325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DF58F599-68FF-4EF9-874D-8A0AB150545B}"/>
              </a:ext>
            </a:extLst>
          </p:cNvPr>
          <p:cNvGrpSpPr/>
          <p:nvPr/>
        </p:nvGrpSpPr>
        <p:grpSpPr>
          <a:xfrm>
            <a:off x="8473989" y="4027463"/>
            <a:ext cx="3283552" cy="2537429"/>
            <a:chOff x="8709121" y="1050623"/>
            <a:chExt cx="3283552" cy="25374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E8B88-FBAF-47F2-B5B6-DC704BF2741A}"/>
                </a:ext>
              </a:extLst>
            </p:cNvPr>
            <p:cNvSpPr txBox="1"/>
            <p:nvPr/>
          </p:nvSpPr>
          <p:spPr>
            <a:xfrm>
              <a:off x="8709121" y="105062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1D311F-A657-4AE3-85BA-EF2AF5800979}"/>
                </a:ext>
              </a:extLst>
            </p:cNvPr>
            <p:cNvSpPr txBox="1"/>
            <p:nvPr/>
          </p:nvSpPr>
          <p:spPr>
            <a:xfrm>
              <a:off x="8709121" y="137178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AAACC9-3D30-49F4-9ADA-1B383EA614C6}"/>
                </a:ext>
              </a:extLst>
            </p:cNvPr>
            <p:cNvSpPr txBox="1"/>
            <p:nvPr/>
          </p:nvSpPr>
          <p:spPr>
            <a:xfrm>
              <a:off x="8709121" y="233526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3D8261-5BCB-4774-A010-86819A9CD9EB}"/>
                </a:ext>
              </a:extLst>
            </p:cNvPr>
            <p:cNvSpPr txBox="1"/>
            <p:nvPr/>
          </p:nvSpPr>
          <p:spPr>
            <a:xfrm>
              <a:off x="8709121" y="201410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9D09A2-193D-4955-89D9-FA12922DEC96}"/>
                </a:ext>
              </a:extLst>
            </p:cNvPr>
            <p:cNvSpPr txBox="1"/>
            <p:nvPr/>
          </p:nvSpPr>
          <p:spPr>
            <a:xfrm>
              <a:off x="8709121" y="169294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Portfolio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9F930C-D653-44AB-9833-307670ECF6A9}"/>
                </a:ext>
              </a:extLst>
            </p:cNvPr>
            <p:cNvSpPr txBox="1"/>
            <p:nvPr/>
          </p:nvSpPr>
          <p:spPr>
            <a:xfrm>
              <a:off x="8709121" y="265642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CE29EA-3050-4927-BFE9-A4C9F06A7E8C}"/>
                </a:ext>
              </a:extLst>
            </p:cNvPr>
            <p:cNvSpPr txBox="1"/>
            <p:nvPr/>
          </p:nvSpPr>
          <p:spPr>
            <a:xfrm>
              <a:off x="8709121" y="329874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805209-FEAB-401A-A19C-DF87B967646F}"/>
                </a:ext>
              </a:extLst>
            </p:cNvPr>
            <p:cNvSpPr txBox="1"/>
            <p:nvPr/>
          </p:nvSpPr>
          <p:spPr>
            <a:xfrm>
              <a:off x="8709121" y="297758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Portfolio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3E2039C-DACA-446E-89B8-14A997F49072}"/>
              </a:ext>
            </a:extLst>
          </p:cNvPr>
          <p:cNvGrpSpPr/>
          <p:nvPr/>
        </p:nvGrpSpPr>
        <p:grpSpPr>
          <a:xfrm rot="5400000">
            <a:off x="4250251" y="2690008"/>
            <a:ext cx="3691501" cy="2483950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4" name="Diamond 4">
              <a:extLst>
                <a:ext uri="{FF2B5EF4-FFF2-40B4-BE49-F238E27FC236}">
                  <a16:creationId xmlns:a16="http://schemas.microsoft.com/office/drawing/2014/main" id="{1EC9C4ED-D68C-4607-A091-D8B1AF1CBAB6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5">
              <a:extLst>
                <a:ext uri="{FF2B5EF4-FFF2-40B4-BE49-F238E27FC236}">
                  <a16:creationId xmlns:a16="http://schemas.microsoft.com/office/drawing/2014/main" id="{977F1796-43EB-49D4-ADE1-A85DAC29DCD5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Diamond 6">
              <a:extLst>
                <a:ext uri="{FF2B5EF4-FFF2-40B4-BE49-F238E27FC236}">
                  <a16:creationId xmlns:a16="http://schemas.microsoft.com/office/drawing/2014/main" id="{64F7333A-39FA-46F0-B835-95BC453C2F25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Diamond 7">
              <a:extLst>
                <a:ext uri="{FF2B5EF4-FFF2-40B4-BE49-F238E27FC236}">
                  <a16:creationId xmlns:a16="http://schemas.microsoft.com/office/drawing/2014/main" id="{9A47BB33-6110-483C-B41A-E2C33A7BE367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chemeClr val="accent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Diamond 8">
              <a:extLst>
                <a:ext uri="{FF2B5EF4-FFF2-40B4-BE49-F238E27FC236}">
                  <a16:creationId xmlns:a16="http://schemas.microsoft.com/office/drawing/2014/main" id="{1E46A9C7-C52A-4F32-B0F5-CDEA11DF57DA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Diamond 9">
              <a:extLst>
                <a:ext uri="{FF2B5EF4-FFF2-40B4-BE49-F238E27FC236}">
                  <a16:creationId xmlns:a16="http://schemas.microsoft.com/office/drawing/2014/main" id="{48D15919-69F1-498F-A53F-B7E9DE7334AD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chemeClr val="accent5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B10D5B1-BE38-4582-B8E2-1211AE8A2A8B}"/>
              </a:ext>
            </a:extLst>
          </p:cNvPr>
          <p:cNvGrpSpPr/>
          <p:nvPr/>
        </p:nvGrpSpPr>
        <p:grpSpPr>
          <a:xfrm>
            <a:off x="1560601" y="1730951"/>
            <a:ext cx="3852000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265DD-F0BA-47C1-A874-F8AE65101AC6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05E239-4CFA-4A17-9CC3-C3E942732DD5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35EBE047-2D62-4B11-97FD-390BAB5942D6}"/>
              </a:ext>
            </a:extLst>
          </p:cNvPr>
          <p:cNvGrpSpPr/>
          <p:nvPr/>
        </p:nvGrpSpPr>
        <p:grpSpPr>
          <a:xfrm>
            <a:off x="791304" y="2893963"/>
            <a:ext cx="3852000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8D7D97-AD51-47E4-AF39-6C7E8A09941B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2C9E2E-F520-4BE0-A63F-D909BB8E4C7F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75B4801-D7DB-4891-A1E0-41F3D058AE7E}"/>
              </a:ext>
            </a:extLst>
          </p:cNvPr>
          <p:cNvGrpSpPr/>
          <p:nvPr/>
        </p:nvGrpSpPr>
        <p:grpSpPr>
          <a:xfrm>
            <a:off x="791304" y="4127581"/>
            <a:ext cx="3852000" cy="856491"/>
            <a:chOff x="-475010" y="1129566"/>
            <a:chExt cx="3859356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5CCBE8-F919-43B2-9252-35FD0FC19B3A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2F9879-8DEE-4CDE-8CA1-755F141E3B68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5">
            <a:extLst>
              <a:ext uri="{FF2B5EF4-FFF2-40B4-BE49-F238E27FC236}">
                <a16:creationId xmlns:a16="http://schemas.microsoft.com/office/drawing/2014/main" id="{9DFCC95B-E79D-4780-83BF-C2943324B2A8}"/>
              </a:ext>
            </a:extLst>
          </p:cNvPr>
          <p:cNvGrpSpPr/>
          <p:nvPr/>
        </p:nvGrpSpPr>
        <p:grpSpPr>
          <a:xfrm>
            <a:off x="7517879" y="2893963"/>
            <a:ext cx="3852000" cy="856491"/>
            <a:chOff x="-475010" y="1129566"/>
            <a:chExt cx="3859356" cy="856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76C5C0-050C-4D17-B591-8D36E7972CCA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68EC36-11CD-4E9E-9E79-9E5E612C0BC1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8">
            <a:extLst>
              <a:ext uri="{FF2B5EF4-FFF2-40B4-BE49-F238E27FC236}">
                <a16:creationId xmlns:a16="http://schemas.microsoft.com/office/drawing/2014/main" id="{76FD009F-A74E-44F8-9DA3-93DFD0FFD63D}"/>
              </a:ext>
            </a:extLst>
          </p:cNvPr>
          <p:cNvGrpSpPr/>
          <p:nvPr/>
        </p:nvGrpSpPr>
        <p:grpSpPr>
          <a:xfrm>
            <a:off x="7517879" y="4127581"/>
            <a:ext cx="3852000" cy="856491"/>
            <a:chOff x="-475010" y="1129566"/>
            <a:chExt cx="3859356" cy="8564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DDC8BA-37E1-4700-9E9A-04E6D03F665C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1681C5-38D3-47AA-9B1C-5EFFC8A69D9E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1">
            <a:extLst>
              <a:ext uri="{FF2B5EF4-FFF2-40B4-BE49-F238E27FC236}">
                <a16:creationId xmlns:a16="http://schemas.microsoft.com/office/drawing/2014/main" id="{A5BEEF03-2090-44F4-95F7-FED8E7A4C87D}"/>
              </a:ext>
            </a:extLst>
          </p:cNvPr>
          <p:cNvGrpSpPr/>
          <p:nvPr/>
        </p:nvGrpSpPr>
        <p:grpSpPr>
          <a:xfrm>
            <a:off x="6742400" y="5264483"/>
            <a:ext cx="3852000" cy="856491"/>
            <a:chOff x="-475010" y="1129566"/>
            <a:chExt cx="385935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9F1138-EBC8-4CB9-B5A3-54122A45CB67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D909C8-7479-455E-9285-36368896F1CB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AE166B23-62B4-44A4-9F53-7C6B9006566C}"/>
              </a:ext>
            </a:extLst>
          </p:cNvPr>
          <p:cNvSpPr/>
          <p:nvPr/>
        </p:nvSpPr>
        <p:spPr>
          <a:xfrm flipH="1">
            <a:off x="5229209" y="4389730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9EAF8FC7-9E07-4C83-8446-64A0331DB741}"/>
              </a:ext>
            </a:extLst>
          </p:cNvPr>
          <p:cNvSpPr/>
          <p:nvPr/>
        </p:nvSpPr>
        <p:spPr>
          <a:xfrm>
            <a:off x="6650024" y="438973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45EDD211-913E-4A6F-B70E-A0CB66B081F7}"/>
              </a:ext>
            </a:extLst>
          </p:cNvPr>
          <p:cNvSpPr/>
          <p:nvPr/>
        </p:nvSpPr>
        <p:spPr>
          <a:xfrm>
            <a:off x="5272408" y="313497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AFEBB1CE-1C9F-458D-96C4-1874626971EC}"/>
              </a:ext>
            </a:extLst>
          </p:cNvPr>
          <p:cNvSpPr/>
          <p:nvPr/>
        </p:nvSpPr>
        <p:spPr>
          <a:xfrm>
            <a:off x="5918448" y="2482026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DCCD43D5-795B-4591-8ADC-DD8B8AAA6A74}"/>
              </a:ext>
            </a:extLst>
          </p:cNvPr>
          <p:cNvSpPr/>
          <p:nvPr/>
        </p:nvSpPr>
        <p:spPr>
          <a:xfrm rot="2700000">
            <a:off x="6646445" y="30748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rapezoid 22">
            <a:extLst>
              <a:ext uri="{FF2B5EF4-FFF2-40B4-BE49-F238E27FC236}">
                <a16:creationId xmlns:a16="http://schemas.microsoft.com/office/drawing/2014/main" id="{84F776D1-F060-4D04-9A03-36DAFC7E8990}"/>
              </a:ext>
            </a:extLst>
          </p:cNvPr>
          <p:cNvSpPr>
            <a:spLocks noChangeAspect="1"/>
          </p:cNvSpPr>
          <p:nvPr/>
        </p:nvSpPr>
        <p:spPr>
          <a:xfrm>
            <a:off x="5918448" y="5093352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49E95C-2BC5-46A7-93E7-C01CEFE18862}"/>
              </a:ext>
            </a:extLst>
          </p:cNvPr>
          <p:cNvGrpSpPr/>
          <p:nvPr/>
        </p:nvGrpSpPr>
        <p:grpSpPr>
          <a:xfrm>
            <a:off x="930876" y="1779534"/>
            <a:ext cx="10330248" cy="2160000"/>
            <a:chOff x="1524000" y="1672440"/>
            <a:chExt cx="9144000" cy="216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BE3797-9ACE-40AB-B16F-0F906CD30E78}"/>
                </a:ext>
              </a:extLst>
            </p:cNvPr>
            <p:cNvSpPr/>
            <p:nvPr/>
          </p:nvSpPr>
          <p:spPr>
            <a:xfrm>
              <a:off x="1524000" y="1672440"/>
              <a:ext cx="18288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18">
              <a:extLst>
                <a:ext uri="{FF2B5EF4-FFF2-40B4-BE49-F238E27FC236}">
                  <a16:creationId xmlns:a16="http://schemas.microsoft.com/office/drawing/2014/main" id="{0DC8EA53-5CFC-4167-91F5-67CF72D8E163}"/>
                </a:ext>
              </a:extLst>
            </p:cNvPr>
            <p:cNvSpPr/>
            <p:nvPr/>
          </p:nvSpPr>
          <p:spPr>
            <a:xfrm>
              <a:off x="8839200" y="1672440"/>
              <a:ext cx="1828800" cy="21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accent5"/>
                </a:solidFill>
              </a:endParaRPr>
            </a:p>
          </p:txBody>
        </p:sp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352625CC-837C-4FFB-86F6-9B1CB9E159D8}"/>
                </a:ext>
              </a:extLst>
            </p:cNvPr>
            <p:cNvSpPr/>
            <p:nvPr/>
          </p:nvSpPr>
          <p:spPr>
            <a:xfrm>
              <a:off x="3352800" y="1672440"/>
              <a:ext cx="18288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F81CC585-5B28-4761-8C82-F2C4D6F3E406}"/>
                </a:ext>
              </a:extLst>
            </p:cNvPr>
            <p:cNvSpPr/>
            <p:nvPr/>
          </p:nvSpPr>
          <p:spPr>
            <a:xfrm>
              <a:off x="5181600" y="1672440"/>
              <a:ext cx="1828800" cy="21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21">
              <a:extLst>
                <a:ext uri="{FF2B5EF4-FFF2-40B4-BE49-F238E27FC236}">
                  <a16:creationId xmlns:a16="http://schemas.microsoft.com/office/drawing/2014/main" id="{C4A439B7-52A1-4908-AF58-C35B7B874817}"/>
                </a:ext>
              </a:extLst>
            </p:cNvPr>
            <p:cNvSpPr/>
            <p:nvPr/>
          </p:nvSpPr>
          <p:spPr>
            <a:xfrm>
              <a:off x="7010400" y="1672440"/>
              <a:ext cx="18288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5D95DFAB-7C4C-421F-B481-FD8FDB195082}"/>
              </a:ext>
            </a:extLst>
          </p:cNvPr>
          <p:cNvGrpSpPr/>
          <p:nvPr/>
        </p:nvGrpSpPr>
        <p:grpSpPr>
          <a:xfrm>
            <a:off x="1213085" y="2734994"/>
            <a:ext cx="1521441" cy="865061"/>
            <a:chOff x="3131840" y="2204865"/>
            <a:chExt cx="3096344" cy="8650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A97290-2F41-47A6-B08B-6E9DD1E25537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1198E9-DCF6-4309-8701-0B551FE73D0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31">
            <a:extLst>
              <a:ext uri="{FF2B5EF4-FFF2-40B4-BE49-F238E27FC236}">
                <a16:creationId xmlns:a16="http://schemas.microsoft.com/office/drawing/2014/main" id="{1F432A4D-24E1-48DC-997F-09943C9F7506}"/>
              </a:ext>
            </a:extLst>
          </p:cNvPr>
          <p:cNvGrpSpPr/>
          <p:nvPr/>
        </p:nvGrpSpPr>
        <p:grpSpPr>
          <a:xfrm>
            <a:off x="3279351" y="2734994"/>
            <a:ext cx="1521441" cy="865061"/>
            <a:chOff x="3131840" y="2204865"/>
            <a:chExt cx="3096344" cy="8650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AE0BC1-ECA5-4D67-A141-E807F4B7440E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222B72-DED4-4526-B23E-67596A1A6F8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34">
            <a:extLst>
              <a:ext uri="{FF2B5EF4-FFF2-40B4-BE49-F238E27FC236}">
                <a16:creationId xmlns:a16="http://schemas.microsoft.com/office/drawing/2014/main" id="{4A68B1CF-4F1F-4F65-A6B7-8A30128E6114}"/>
              </a:ext>
            </a:extLst>
          </p:cNvPr>
          <p:cNvGrpSpPr/>
          <p:nvPr/>
        </p:nvGrpSpPr>
        <p:grpSpPr>
          <a:xfrm>
            <a:off x="5345617" y="2734994"/>
            <a:ext cx="1521441" cy="865061"/>
            <a:chOff x="3131840" y="2204865"/>
            <a:chExt cx="3096344" cy="8650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DB8B05-EAD5-40CE-B0B5-BECE5C35F295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AC5A87-F76B-4536-A5C1-E9577297BBE8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37">
            <a:extLst>
              <a:ext uri="{FF2B5EF4-FFF2-40B4-BE49-F238E27FC236}">
                <a16:creationId xmlns:a16="http://schemas.microsoft.com/office/drawing/2014/main" id="{440BDBDA-4872-4252-9FDB-5A479BF8CF3E}"/>
              </a:ext>
            </a:extLst>
          </p:cNvPr>
          <p:cNvGrpSpPr/>
          <p:nvPr/>
        </p:nvGrpSpPr>
        <p:grpSpPr>
          <a:xfrm>
            <a:off x="7411883" y="2734994"/>
            <a:ext cx="1521441" cy="865061"/>
            <a:chOff x="3131840" y="2204865"/>
            <a:chExt cx="3096344" cy="8650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177E83-0A86-48A9-96F2-6C1C3EAA7354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179138-895A-4443-B32C-3DAEF32D9E6B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40">
            <a:extLst>
              <a:ext uri="{FF2B5EF4-FFF2-40B4-BE49-F238E27FC236}">
                <a16:creationId xmlns:a16="http://schemas.microsoft.com/office/drawing/2014/main" id="{6A941544-9255-40E6-B6F2-EAF3D100B1B2}"/>
              </a:ext>
            </a:extLst>
          </p:cNvPr>
          <p:cNvGrpSpPr/>
          <p:nvPr/>
        </p:nvGrpSpPr>
        <p:grpSpPr>
          <a:xfrm>
            <a:off x="9478149" y="2734994"/>
            <a:ext cx="1521441" cy="865061"/>
            <a:chOff x="3131840" y="2204865"/>
            <a:chExt cx="3096344" cy="8650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9FA680-2C05-44C8-AD99-38A499878A85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C0249A-E06E-4E16-BEF2-31EEAB1582C0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571EA6-0B48-4602-9C37-99309822E238}"/>
              </a:ext>
            </a:extLst>
          </p:cNvPr>
          <p:cNvSpPr txBox="1"/>
          <p:nvPr/>
        </p:nvSpPr>
        <p:spPr>
          <a:xfrm>
            <a:off x="3572032" y="4001527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40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9B52AA-09AA-4AE9-B101-116975AC25E2}"/>
              </a:ext>
            </a:extLst>
          </p:cNvPr>
          <p:cNvSpPr txBox="1"/>
          <p:nvPr/>
        </p:nvSpPr>
        <p:spPr>
          <a:xfrm>
            <a:off x="7334150" y="4001527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Down Arrow 4">
            <a:extLst>
              <a:ext uri="{FF2B5EF4-FFF2-40B4-BE49-F238E27FC236}">
                <a16:creationId xmlns:a16="http://schemas.microsoft.com/office/drawing/2014/main" id="{6903CD87-525F-4772-8581-C14289BDE908}"/>
              </a:ext>
            </a:extLst>
          </p:cNvPr>
          <p:cNvSpPr/>
          <p:nvPr/>
        </p:nvSpPr>
        <p:spPr>
          <a:xfrm>
            <a:off x="5056588" y="4067127"/>
            <a:ext cx="582983" cy="79212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Down Arrow 45">
            <a:extLst>
              <a:ext uri="{FF2B5EF4-FFF2-40B4-BE49-F238E27FC236}">
                <a16:creationId xmlns:a16="http://schemas.microsoft.com/office/drawing/2014/main" id="{83B6F3A0-0B53-4CB5-80C6-EBED4834FAFF}"/>
              </a:ext>
            </a:extLst>
          </p:cNvPr>
          <p:cNvSpPr/>
          <p:nvPr/>
        </p:nvSpPr>
        <p:spPr>
          <a:xfrm rot="10800000">
            <a:off x="6545754" y="4067127"/>
            <a:ext cx="582983" cy="79212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8" name="Group 46">
            <a:extLst>
              <a:ext uri="{FF2B5EF4-FFF2-40B4-BE49-F238E27FC236}">
                <a16:creationId xmlns:a16="http://schemas.microsoft.com/office/drawing/2014/main" id="{1BEBBA22-63C9-4378-801C-FB5BC009676D}"/>
              </a:ext>
            </a:extLst>
          </p:cNvPr>
          <p:cNvGrpSpPr/>
          <p:nvPr/>
        </p:nvGrpSpPr>
        <p:grpSpPr>
          <a:xfrm>
            <a:off x="1459355" y="4107607"/>
            <a:ext cx="1928437" cy="711174"/>
            <a:chOff x="3131840" y="2220253"/>
            <a:chExt cx="3096344" cy="7111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766329-18D7-41AF-8764-783E1CB7A609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272948-ADA4-4B7D-ADAF-1788E3A37841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 </a:t>
              </a:r>
            </a:p>
          </p:txBody>
        </p:sp>
      </p:grpSp>
      <p:grpSp>
        <p:nvGrpSpPr>
          <p:cNvPr id="31" name="Group 49">
            <a:extLst>
              <a:ext uri="{FF2B5EF4-FFF2-40B4-BE49-F238E27FC236}">
                <a16:creationId xmlns:a16="http://schemas.microsoft.com/office/drawing/2014/main" id="{601FDB79-A7DC-47BB-BBED-1BF2C7C78851}"/>
              </a:ext>
            </a:extLst>
          </p:cNvPr>
          <p:cNvGrpSpPr/>
          <p:nvPr/>
        </p:nvGrpSpPr>
        <p:grpSpPr>
          <a:xfrm>
            <a:off x="8839878" y="4107607"/>
            <a:ext cx="1892769" cy="711174"/>
            <a:chOff x="3131840" y="2220253"/>
            <a:chExt cx="3096344" cy="7111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CB512C-6460-42C2-886E-48FE986B4E87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FF1347-1671-42BF-A627-EC10E5585A86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sp>
        <p:nvSpPr>
          <p:cNvPr id="34" name="Rectangle 52">
            <a:extLst>
              <a:ext uri="{FF2B5EF4-FFF2-40B4-BE49-F238E27FC236}">
                <a16:creationId xmlns:a16="http://schemas.microsoft.com/office/drawing/2014/main" id="{C8D64E3E-2DAD-4B8A-84BD-EFEF0B6463B5}"/>
              </a:ext>
            </a:extLst>
          </p:cNvPr>
          <p:cNvSpPr/>
          <p:nvPr/>
        </p:nvSpPr>
        <p:spPr>
          <a:xfrm>
            <a:off x="930876" y="4962091"/>
            <a:ext cx="5004000" cy="107481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5" name="Group 53">
            <a:extLst>
              <a:ext uri="{FF2B5EF4-FFF2-40B4-BE49-F238E27FC236}">
                <a16:creationId xmlns:a16="http://schemas.microsoft.com/office/drawing/2014/main" id="{4F6F4CBC-AF56-4297-8135-339A12EB27DE}"/>
              </a:ext>
            </a:extLst>
          </p:cNvPr>
          <p:cNvGrpSpPr/>
          <p:nvPr/>
        </p:nvGrpSpPr>
        <p:grpSpPr>
          <a:xfrm>
            <a:off x="1200372" y="5078436"/>
            <a:ext cx="4465010" cy="860596"/>
            <a:chOff x="2079598" y="4287457"/>
            <a:chExt cx="2262901" cy="8605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6E45B6D-9E56-4E3C-B506-3E79347EADA1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F11754-3342-4106-A106-771F8C74D244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56">
            <a:extLst>
              <a:ext uri="{FF2B5EF4-FFF2-40B4-BE49-F238E27FC236}">
                <a16:creationId xmlns:a16="http://schemas.microsoft.com/office/drawing/2014/main" id="{1C286316-4C0A-474D-A8C7-1EF9AA007701}"/>
              </a:ext>
            </a:extLst>
          </p:cNvPr>
          <p:cNvSpPr/>
          <p:nvPr/>
        </p:nvSpPr>
        <p:spPr>
          <a:xfrm>
            <a:off x="6257124" y="4962091"/>
            <a:ext cx="5004000" cy="10748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Group 57">
            <a:extLst>
              <a:ext uri="{FF2B5EF4-FFF2-40B4-BE49-F238E27FC236}">
                <a16:creationId xmlns:a16="http://schemas.microsoft.com/office/drawing/2014/main" id="{C0549D21-1083-4723-82D4-E48DFA25478A}"/>
              </a:ext>
            </a:extLst>
          </p:cNvPr>
          <p:cNvGrpSpPr/>
          <p:nvPr/>
        </p:nvGrpSpPr>
        <p:grpSpPr>
          <a:xfrm>
            <a:off x="6526620" y="5078436"/>
            <a:ext cx="4465010" cy="860596"/>
            <a:chOff x="2079598" y="4287457"/>
            <a:chExt cx="2262901" cy="8605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848CCF-5513-42A3-BCBB-8F36343B8BB9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894506-39FA-4968-A452-0ED6CD6D1B9C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BE8F2BC5-2DB3-4EBC-85D3-048287597DCE}"/>
              </a:ext>
            </a:extLst>
          </p:cNvPr>
          <p:cNvSpPr/>
          <p:nvPr/>
        </p:nvSpPr>
        <p:spPr>
          <a:xfrm>
            <a:off x="3923209" y="2150709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6EFF74CA-DBEC-4786-AAEE-6CB9D492FF28}"/>
              </a:ext>
            </a:extLst>
          </p:cNvPr>
          <p:cNvSpPr/>
          <p:nvPr/>
        </p:nvSpPr>
        <p:spPr>
          <a:xfrm>
            <a:off x="1735352" y="2142999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5">
            <a:extLst>
              <a:ext uri="{FF2B5EF4-FFF2-40B4-BE49-F238E27FC236}">
                <a16:creationId xmlns:a16="http://schemas.microsoft.com/office/drawing/2014/main" id="{6D3D4767-415F-4A5D-B06F-F96BDD450422}"/>
              </a:ext>
            </a:extLst>
          </p:cNvPr>
          <p:cNvSpPr/>
          <p:nvPr/>
        </p:nvSpPr>
        <p:spPr>
          <a:xfrm>
            <a:off x="10068144" y="2159209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5C0925CD-C9D7-4F76-B2C3-C26425521A04}"/>
              </a:ext>
            </a:extLst>
          </p:cNvPr>
          <p:cNvSpPr/>
          <p:nvPr/>
        </p:nvSpPr>
        <p:spPr>
          <a:xfrm>
            <a:off x="7999404" y="218584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BC78813A-E6A4-4972-922E-42A28871671B}"/>
              </a:ext>
            </a:extLst>
          </p:cNvPr>
          <p:cNvSpPr/>
          <p:nvPr/>
        </p:nvSpPr>
        <p:spPr>
          <a:xfrm>
            <a:off x="5919912" y="216692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E25554-678C-4D48-B850-3312D4B139D5}"/>
              </a:ext>
            </a:extLst>
          </p:cNvPr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21D19-30EE-4D77-A5CE-2AD628F79AAD}"/>
              </a:ext>
            </a:extLst>
          </p:cNvPr>
          <p:cNvSpPr txBox="1"/>
          <p:nvPr/>
        </p:nvSpPr>
        <p:spPr>
          <a:xfrm>
            <a:off x="1995202" y="4094105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03BCE-6D07-4E80-A978-9C41472CA619}"/>
              </a:ext>
            </a:extLst>
          </p:cNvPr>
          <p:cNvSpPr txBox="1"/>
          <p:nvPr/>
        </p:nvSpPr>
        <p:spPr>
          <a:xfrm>
            <a:off x="4252799" y="4836944"/>
            <a:ext cx="342798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PowerPoint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70801-5E34-4FA5-93B9-19B54BC3AC34}"/>
              </a:ext>
            </a:extLst>
          </p:cNvPr>
          <p:cNvSpPr txBox="1"/>
          <p:nvPr/>
        </p:nvSpPr>
        <p:spPr>
          <a:xfrm>
            <a:off x="1010584" y="5350278"/>
            <a:ext cx="101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35F6E5C-DBA9-42E1-BB9C-DD7C9DCF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F5B1AFF4-9CCB-4C0B-93A5-CA2A5BD7A3E4}"/>
              </a:ext>
            </a:extLst>
          </p:cNvPr>
          <p:cNvSpPr/>
          <p:nvPr/>
        </p:nvSpPr>
        <p:spPr>
          <a:xfrm>
            <a:off x="976647" y="1758467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23DC327F-B441-4CD6-A17F-9F93EE115ADE}"/>
              </a:ext>
            </a:extLst>
          </p:cNvPr>
          <p:cNvSpPr/>
          <p:nvPr/>
        </p:nvSpPr>
        <p:spPr>
          <a:xfrm>
            <a:off x="3985222" y="4738562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6588496C-14A1-43AF-8429-29D78FF68D83}"/>
              </a:ext>
            </a:extLst>
          </p:cNvPr>
          <p:cNvSpPr/>
          <p:nvPr/>
        </p:nvSpPr>
        <p:spPr>
          <a:xfrm>
            <a:off x="2483026" y="1758467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8159E66E-FB2A-44DF-8FC4-661AF9A863F3}"/>
              </a:ext>
            </a:extLst>
          </p:cNvPr>
          <p:cNvSpPr/>
          <p:nvPr/>
        </p:nvSpPr>
        <p:spPr>
          <a:xfrm>
            <a:off x="2483026" y="4738562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D16D1995-5BF6-41F6-965D-7C5BF9003AE4}"/>
              </a:ext>
            </a:extLst>
          </p:cNvPr>
          <p:cNvSpPr/>
          <p:nvPr/>
        </p:nvSpPr>
        <p:spPr>
          <a:xfrm>
            <a:off x="3985222" y="3248514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DCDF257-E5D6-423B-BFC7-BCCFE0F47F86}"/>
              </a:ext>
            </a:extLst>
          </p:cNvPr>
          <p:cNvSpPr/>
          <p:nvPr/>
        </p:nvSpPr>
        <p:spPr>
          <a:xfrm>
            <a:off x="985016" y="3248514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D80DF0A0-FE08-415B-BEF1-862B104B7AF1}"/>
              </a:ext>
            </a:extLst>
          </p:cNvPr>
          <p:cNvSpPr/>
          <p:nvPr/>
        </p:nvSpPr>
        <p:spPr>
          <a:xfrm>
            <a:off x="2483026" y="3248514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FC28F744-C468-4753-BFE8-D484DD98ED3E}"/>
              </a:ext>
            </a:extLst>
          </p:cNvPr>
          <p:cNvGrpSpPr/>
          <p:nvPr/>
        </p:nvGrpSpPr>
        <p:grpSpPr>
          <a:xfrm>
            <a:off x="1070024" y="1950421"/>
            <a:ext cx="1187957" cy="960360"/>
            <a:chOff x="3255230" y="2026427"/>
            <a:chExt cx="1352083" cy="9603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21ABED-4D30-429A-A5EC-53569CC5EE34}"/>
                </a:ext>
              </a:extLst>
            </p:cNvPr>
            <p:cNvSpPr txBox="1"/>
            <p:nvPr/>
          </p:nvSpPr>
          <p:spPr>
            <a:xfrm>
              <a:off x="3255230" y="2026427"/>
              <a:ext cx="1352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FE6708-4DDF-4947-B782-45B2EE64B87D}"/>
                </a:ext>
              </a:extLst>
            </p:cNvPr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30354182-42A0-44D6-98C9-1D2F2C57B5E3}"/>
              </a:ext>
            </a:extLst>
          </p:cNvPr>
          <p:cNvGrpSpPr/>
          <p:nvPr/>
        </p:nvGrpSpPr>
        <p:grpSpPr>
          <a:xfrm>
            <a:off x="4038060" y="4915297"/>
            <a:ext cx="1238594" cy="960360"/>
            <a:chOff x="3255230" y="2026427"/>
            <a:chExt cx="1352083" cy="9603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81D71E-511A-4A29-969B-58AEB86FC0B0}"/>
                </a:ext>
              </a:extLst>
            </p:cNvPr>
            <p:cNvSpPr txBox="1"/>
            <p:nvPr/>
          </p:nvSpPr>
          <p:spPr>
            <a:xfrm>
              <a:off x="3255230" y="2026427"/>
              <a:ext cx="1352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3DB6F7-261B-47B7-99DF-87F90BA987E5}"/>
                </a:ext>
              </a:extLst>
            </p:cNvPr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4A4C2103-BA91-4F76-B86A-3BF273E2434F}"/>
              </a:ext>
            </a:extLst>
          </p:cNvPr>
          <p:cNvGrpSpPr/>
          <p:nvPr/>
        </p:nvGrpSpPr>
        <p:grpSpPr>
          <a:xfrm>
            <a:off x="5621168" y="1816538"/>
            <a:ext cx="5703324" cy="923330"/>
            <a:chOff x="3017859" y="4283314"/>
            <a:chExt cx="2596222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324602-BB80-49B2-9B0B-89B2446BD3AD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157CF2-263B-4256-8761-4C110E547210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3">
            <a:extLst>
              <a:ext uri="{FF2B5EF4-FFF2-40B4-BE49-F238E27FC236}">
                <a16:creationId xmlns:a16="http://schemas.microsoft.com/office/drawing/2014/main" id="{22E5710D-29AB-467D-A54B-B89FA2565BED}"/>
              </a:ext>
            </a:extLst>
          </p:cNvPr>
          <p:cNvGrpSpPr/>
          <p:nvPr/>
        </p:nvGrpSpPr>
        <p:grpSpPr>
          <a:xfrm>
            <a:off x="5621168" y="2914078"/>
            <a:ext cx="5703324" cy="923330"/>
            <a:chOff x="3017859" y="4283314"/>
            <a:chExt cx="2596222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A6FBC-EF08-4290-A072-A27066FBB30C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6ADABE-98A4-4706-94A0-E9A644E8E78C}"/>
                </a:ext>
              </a:extLst>
            </p:cNvPr>
            <p:cNvSpPr txBox="1"/>
            <p:nvPr/>
          </p:nvSpPr>
          <p:spPr>
            <a:xfrm>
              <a:off x="3017859" y="4283314"/>
              <a:ext cx="2570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6">
            <a:extLst>
              <a:ext uri="{FF2B5EF4-FFF2-40B4-BE49-F238E27FC236}">
                <a16:creationId xmlns:a16="http://schemas.microsoft.com/office/drawing/2014/main" id="{CF2F0FEC-AC1D-4615-9405-AA2413D19F43}"/>
              </a:ext>
            </a:extLst>
          </p:cNvPr>
          <p:cNvGrpSpPr/>
          <p:nvPr/>
        </p:nvGrpSpPr>
        <p:grpSpPr>
          <a:xfrm>
            <a:off x="5621168" y="4011618"/>
            <a:ext cx="5703324" cy="923330"/>
            <a:chOff x="3017859" y="4283314"/>
            <a:chExt cx="2596222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08A229-E1AC-464C-90E7-C0370E4BD0D3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76E94D-1034-4E76-A9E5-75E9C8AE6BBF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9">
            <a:extLst>
              <a:ext uri="{FF2B5EF4-FFF2-40B4-BE49-F238E27FC236}">
                <a16:creationId xmlns:a16="http://schemas.microsoft.com/office/drawing/2014/main" id="{67073901-6502-4D93-A62A-9DEB8CA2DC1D}"/>
              </a:ext>
            </a:extLst>
          </p:cNvPr>
          <p:cNvGrpSpPr/>
          <p:nvPr/>
        </p:nvGrpSpPr>
        <p:grpSpPr>
          <a:xfrm>
            <a:off x="5621168" y="5109157"/>
            <a:ext cx="5703324" cy="923330"/>
            <a:chOff x="3017859" y="4283314"/>
            <a:chExt cx="2596222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0170F4-A008-4BB4-86E7-03634BE1B737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06EB7E-11D4-483A-A75A-62C1EE767DC2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130">
            <a:extLst>
              <a:ext uri="{FF2B5EF4-FFF2-40B4-BE49-F238E27FC236}">
                <a16:creationId xmlns:a16="http://schemas.microsoft.com/office/drawing/2014/main" id="{75080EA3-DE37-4FA8-AE1C-0F3E009C3865}"/>
              </a:ext>
            </a:extLst>
          </p:cNvPr>
          <p:cNvSpPr/>
          <p:nvPr/>
        </p:nvSpPr>
        <p:spPr>
          <a:xfrm>
            <a:off x="2919194" y="5223074"/>
            <a:ext cx="439997" cy="44199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93317F61-0BBC-4E09-9137-1F097F28DA64}"/>
              </a:ext>
            </a:extLst>
          </p:cNvPr>
          <p:cNvSpPr>
            <a:spLocks noChangeAspect="1"/>
          </p:cNvSpPr>
          <p:nvPr/>
        </p:nvSpPr>
        <p:spPr>
          <a:xfrm rot="9900000">
            <a:off x="2967014" y="3701995"/>
            <a:ext cx="514894" cy="43730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3F1F92C5-898D-4402-9289-D289D4CA89CC}"/>
              </a:ext>
            </a:extLst>
          </p:cNvPr>
          <p:cNvSpPr/>
          <p:nvPr/>
        </p:nvSpPr>
        <p:spPr>
          <a:xfrm>
            <a:off x="1410864" y="3685711"/>
            <a:ext cx="506275" cy="42320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2DA2CABE-F034-4548-8C2E-8A059133CC6B}"/>
              </a:ext>
            </a:extLst>
          </p:cNvPr>
          <p:cNvSpPr/>
          <p:nvPr/>
        </p:nvSpPr>
        <p:spPr>
          <a:xfrm>
            <a:off x="2930282" y="2166846"/>
            <a:ext cx="457913" cy="3951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95FE7831-913A-421F-9A11-A5677A47E196}"/>
              </a:ext>
            </a:extLst>
          </p:cNvPr>
          <p:cNvSpPr>
            <a:spLocks noChangeAspect="1"/>
          </p:cNvSpPr>
          <p:nvPr/>
        </p:nvSpPr>
        <p:spPr>
          <a:xfrm>
            <a:off x="4399909" y="3685710"/>
            <a:ext cx="514895" cy="407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A5A4EB-8461-4545-99A4-D2A1983D62EE}"/>
              </a:ext>
            </a:extLst>
          </p:cNvPr>
          <p:cNvGrpSpPr/>
          <p:nvPr/>
        </p:nvGrpSpPr>
        <p:grpSpPr>
          <a:xfrm flipV="1">
            <a:off x="905348" y="3738475"/>
            <a:ext cx="10381304" cy="371649"/>
            <a:chOff x="1763688" y="3097535"/>
            <a:chExt cx="6840760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186579-5A64-48BF-9AF4-12CE72E050DC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E8C666F-5626-403E-A9BC-F2A22121AC34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4C277913-E364-4118-BE07-6B4C1B389A2C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3586E300-D9A6-41D1-9871-FB0BB9EB7979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3CEB40D-E4F6-47B2-8370-E8615598B6E2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DB7C0650-8C34-4C93-A8B8-156D280A7C4B}"/>
              </a:ext>
            </a:extLst>
          </p:cNvPr>
          <p:cNvGrpSpPr/>
          <p:nvPr/>
        </p:nvGrpSpPr>
        <p:grpSpPr>
          <a:xfrm>
            <a:off x="2797520" y="1693840"/>
            <a:ext cx="2444438" cy="1529990"/>
            <a:chOff x="1584354" y="1798147"/>
            <a:chExt cx="2444438" cy="15299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9DE3972-61CD-4E6B-BA22-4771EBF58C00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AA35D811-93D1-4983-82B3-02B942908A68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19019BA-30C6-49BC-84B4-FAAEE665749E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직사각형 113">
            <a:extLst>
              <a:ext uri="{FF2B5EF4-FFF2-40B4-BE49-F238E27FC236}">
                <a16:creationId xmlns:a16="http://schemas.microsoft.com/office/drawing/2014/main" id="{B9572BFD-3A4D-4BBB-9549-EEF1FF856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753" y="2547507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B1ED780F-7E74-4A05-B018-88FBA3087C5F}"/>
              </a:ext>
            </a:extLst>
          </p:cNvPr>
          <p:cNvGrpSpPr/>
          <p:nvPr/>
        </p:nvGrpSpPr>
        <p:grpSpPr>
          <a:xfrm rot="10800000">
            <a:off x="713715" y="4509327"/>
            <a:ext cx="2444438" cy="1529990"/>
            <a:chOff x="1584354" y="1798147"/>
            <a:chExt cx="2444438" cy="1529990"/>
          </a:xfrm>
        </p:grpSpPr>
        <p:sp>
          <p:nvSpPr>
            <p:cNvPr id="15" name="Rectangle: Rounded Corners 15">
              <a:extLst>
                <a:ext uri="{FF2B5EF4-FFF2-40B4-BE49-F238E27FC236}">
                  <a16:creationId xmlns:a16="http://schemas.microsoft.com/office/drawing/2014/main" id="{3D6C78C5-E474-4461-8C1F-EDC9D22BCB50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Top Corners Rounded 16">
              <a:extLst>
                <a:ext uri="{FF2B5EF4-FFF2-40B4-BE49-F238E27FC236}">
                  <a16:creationId xmlns:a16="http://schemas.microsoft.com/office/drawing/2014/main" id="{77748E98-3E0D-47D2-B1C7-6D07B09E4F31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7">
              <a:extLst>
                <a:ext uri="{FF2B5EF4-FFF2-40B4-BE49-F238E27FC236}">
                  <a16:creationId xmlns:a16="http://schemas.microsoft.com/office/drawing/2014/main" id="{3616762A-139D-4F6F-9333-D804B4FF316C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372926A3-7A38-4567-8B3F-2CDD63265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48" y="4732422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9D1BC96C-1748-4EFB-98F8-83AA7F6F7BEE}"/>
              </a:ext>
            </a:extLst>
          </p:cNvPr>
          <p:cNvGrpSpPr/>
          <p:nvPr/>
        </p:nvGrpSpPr>
        <p:grpSpPr>
          <a:xfrm rot="10800000">
            <a:off x="4873781" y="4509327"/>
            <a:ext cx="2444438" cy="1529990"/>
            <a:chOff x="1584354" y="1798147"/>
            <a:chExt cx="2444438" cy="1529990"/>
          </a:xfrm>
        </p:grpSpPr>
        <p:sp>
          <p:nvSpPr>
            <p:cNvPr id="20" name="Rectangle: Rounded Corners 20">
              <a:extLst>
                <a:ext uri="{FF2B5EF4-FFF2-40B4-BE49-F238E27FC236}">
                  <a16:creationId xmlns:a16="http://schemas.microsoft.com/office/drawing/2014/main" id="{1868F6CF-8161-42D4-83DA-A0C41BF1D050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Top Corners Rounded 21">
              <a:extLst>
                <a:ext uri="{FF2B5EF4-FFF2-40B4-BE49-F238E27FC236}">
                  <a16:creationId xmlns:a16="http://schemas.microsoft.com/office/drawing/2014/main" id="{354D9D7E-3A77-4D5C-BF15-6A7E02DC9F98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2">
              <a:extLst>
                <a:ext uri="{FF2B5EF4-FFF2-40B4-BE49-F238E27FC236}">
                  <a16:creationId xmlns:a16="http://schemas.microsoft.com/office/drawing/2014/main" id="{FC8C8B51-5C72-4EC9-AAE9-14D8D2ED8375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직사각형 113">
            <a:extLst>
              <a:ext uri="{FF2B5EF4-FFF2-40B4-BE49-F238E27FC236}">
                <a16:creationId xmlns:a16="http://schemas.microsoft.com/office/drawing/2014/main" id="{5AB44413-28F4-4A79-8F6C-0376B5187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014" y="4732422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2021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grpSp>
        <p:nvGrpSpPr>
          <p:cNvPr id="24" name="Group 24">
            <a:extLst>
              <a:ext uri="{FF2B5EF4-FFF2-40B4-BE49-F238E27FC236}">
                <a16:creationId xmlns:a16="http://schemas.microsoft.com/office/drawing/2014/main" id="{49370FE9-4D81-4CD5-A68A-688FEE2C2BDE}"/>
              </a:ext>
            </a:extLst>
          </p:cNvPr>
          <p:cNvGrpSpPr/>
          <p:nvPr/>
        </p:nvGrpSpPr>
        <p:grpSpPr>
          <a:xfrm rot="10800000">
            <a:off x="9033847" y="4509327"/>
            <a:ext cx="2444438" cy="1529990"/>
            <a:chOff x="1584354" y="1798147"/>
            <a:chExt cx="2444438" cy="1529990"/>
          </a:xfrm>
        </p:grpSpPr>
        <p:sp>
          <p:nvSpPr>
            <p:cNvPr id="25" name="Rectangle: Rounded Corners 25">
              <a:extLst>
                <a:ext uri="{FF2B5EF4-FFF2-40B4-BE49-F238E27FC236}">
                  <a16:creationId xmlns:a16="http://schemas.microsoft.com/office/drawing/2014/main" id="{1A965C81-5A0C-42D9-B371-2A4554A2B3F7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Top Corners Rounded 26">
              <a:extLst>
                <a:ext uri="{FF2B5EF4-FFF2-40B4-BE49-F238E27FC236}">
                  <a16:creationId xmlns:a16="http://schemas.microsoft.com/office/drawing/2014/main" id="{718C01CD-6795-4046-AF76-CE0D73E8DECF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7">
              <a:extLst>
                <a:ext uri="{FF2B5EF4-FFF2-40B4-BE49-F238E27FC236}">
                  <a16:creationId xmlns:a16="http://schemas.microsoft.com/office/drawing/2014/main" id="{7C72DB7F-A128-4876-9C2D-A21626A69CFE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70BB77FF-D9F8-44AC-90E9-F65DB4C92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080" y="4732422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2023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AAC54C54-A78C-4F95-AE3C-BEF06E4DBC0C}"/>
              </a:ext>
            </a:extLst>
          </p:cNvPr>
          <p:cNvGrpSpPr/>
          <p:nvPr/>
        </p:nvGrpSpPr>
        <p:grpSpPr>
          <a:xfrm>
            <a:off x="6950041" y="1693840"/>
            <a:ext cx="2444438" cy="1529990"/>
            <a:chOff x="1584354" y="1798147"/>
            <a:chExt cx="2444438" cy="1529990"/>
          </a:xfrm>
        </p:grpSpPr>
        <p:sp>
          <p:nvSpPr>
            <p:cNvPr id="30" name="Rectangle: Rounded Corners 30">
              <a:extLst>
                <a:ext uri="{FF2B5EF4-FFF2-40B4-BE49-F238E27FC236}">
                  <a16:creationId xmlns:a16="http://schemas.microsoft.com/office/drawing/2014/main" id="{7B2570AA-C4BC-4D14-83CA-C34BC6490864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Top Corners Rounded 31">
              <a:extLst>
                <a:ext uri="{FF2B5EF4-FFF2-40B4-BE49-F238E27FC236}">
                  <a16:creationId xmlns:a16="http://schemas.microsoft.com/office/drawing/2014/main" id="{FC2C88DE-D737-4E18-B0C7-F2893671864B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2">
              <a:extLst>
                <a:ext uri="{FF2B5EF4-FFF2-40B4-BE49-F238E27FC236}">
                  <a16:creationId xmlns:a16="http://schemas.microsoft.com/office/drawing/2014/main" id="{C7142008-9C45-42A8-889B-BC06C817D24F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직사각형 113">
            <a:extLst>
              <a:ext uri="{FF2B5EF4-FFF2-40B4-BE49-F238E27FC236}">
                <a16:creationId xmlns:a16="http://schemas.microsoft.com/office/drawing/2014/main" id="{4DD5815A-0B15-4097-8DC9-E74E745C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274" y="2547507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2022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5">
            <a:extLst>
              <a:ext uri="{FF2B5EF4-FFF2-40B4-BE49-F238E27FC236}">
                <a16:creationId xmlns:a16="http://schemas.microsoft.com/office/drawing/2014/main" id="{4DDB36F5-3F2D-405D-96A0-E53652CE0B31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4019739" y="3223830"/>
            <a:ext cx="0" cy="630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9">
            <a:extLst>
              <a:ext uri="{FF2B5EF4-FFF2-40B4-BE49-F238E27FC236}">
                <a16:creationId xmlns:a16="http://schemas.microsoft.com/office/drawing/2014/main" id="{93240CF6-6225-41D4-85FE-ED01F82E5D6F}"/>
              </a:ext>
            </a:extLst>
          </p:cNvPr>
          <p:cNvCxnSpPr>
            <a:cxnSpLocks/>
          </p:cNvCxnSpPr>
          <p:nvPr/>
        </p:nvCxnSpPr>
        <p:spPr>
          <a:xfrm>
            <a:off x="8173770" y="3223830"/>
            <a:ext cx="0" cy="63008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1">
            <a:extLst>
              <a:ext uri="{FF2B5EF4-FFF2-40B4-BE49-F238E27FC236}">
                <a16:creationId xmlns:a16="http://schemas.microsoft.com/office/drawing/2014/main" id="{313C3D13-9E99-4BBB-B330-6F48A2D84D35}"/>
              </a:ext>
            </a:extLst>
          </p:cNvPr>
          <p:cNvCxnSpPr>
            <a:cxnSpLocks/>
          </p:cNvCxnSpPr>
          <p:nvPr/>
        </p:nvCxnSpPr>
        <p:spPr>
          <a:xfrm>
            <a:off x="1935933" y="3994683"/>
            <a:ext cx="0" cy="63008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2">
            <a:extLst>
              <a:ext uri="{FF2B5EF4-FFF2-40B4-BE49-F238E27FC236}">
                <a16:creationId xmlns:a16="http://schemas.microsoft.com/office/drawing/2014/main" id="{E6762313-AD63-4EF5-BA29-2FE6AEC0B88E}"/>
              </a:ext>
            </a:extLst>
          </p:cNvPr>
          <p:cNvCxnSpPr>
            <a:cxnSpLocks/>
          </p:cNvCxnSpPr>
          <p:nvPr/>
        </p:nvCxnSpPr>
        <p:spPr>
          <a:xfrm>
            <a:off x="6089964" y="3994683"/>
            <a:ext cx="0" cy="6300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3">
            <a:extLst>
              <a:ext uri="{FF2B5EF4-FFF2-40B4-BE49-F238E27FC236}">
                <a16:creationId xmlns:a16="http://schemas.microsoft.com/office/drawing/2014/main" id="{A9B06433-1BA1-4F1D-84C9-F591ACF83183}"/>
              </a:ext>
            </a:extLst>
          </p:cNvPr>
          <p:cNvCxnSpPr>
            <a:cxnSpLocks/>
          </p:cNvCxnSpPr>
          <p:nvPr/>
        </p:nvCxnSpPr>
        <p:spPr>
          <a:xfrm>
            <a:off x="10262103" y="3994683"/>
            <a:ext cx="0" cy="63008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44">
            <a:extLst>
              <a:ext uri="{FF2B5EF4-FFF2-40B4-BE49-F238E27FC236}">
                <a16:creationId xmlns:a16="http://schemas.microsoft.com/office/drawing/2014/main" id="{2961C628-65B6-46BA-AF9D-69980CD96372}"/>
              </a:ext>
            </a:extLst>
          </p:cNvPr>
          <p:cNvGrpSpPr/>
          <p:nvPr/>
        </p:nvGrpSpPr>
        <p:grpSpPr>
          <a:xfrm>
            <a:off x="886257" y="5222928"/>
            <a:ext cx="2092508" cy="769442"/>
            <a:chOff x="1829656" y="4528906"/>
            <a:chExt cx="2691170" cy="7694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D04BE-9224-4DFA-BC18-C7BE91C3DC78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9A7C75-2344-4993-ACD9-F2218BB3B730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7">
            <a:extLst>
              <a:ext uri="{FF2B5EF4-FFF2-40B4-BE49-F238E27FC236}">
                <a16:creationId xmlns:a16="http://schemas.microsoft.com/office/drawing/2014/main" id="{EC70B55F-FD4C-45B5-91DB-CDE3727A85F3}"/>
              </a:ext>
            </a:extLst>
          </p:cNvPr>
          <p:cNvGrpSpPr/>
          <p:nvPr/>
        </p:nvGrpSpPr>
        <p:grpSpPr>
          <a:xfrm>
            <a:off x="5049518" y="5220555"/>
            <a:ext cx="2092508" cy="769442"/>
            <a:chOff x="1829656" y="4528906"/>
            <a:chExt cx="2691170" cy="7694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19C65D-BF5A-451B-A71B-4F82F13C8810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5AEB65-DAC4-4E07-A93A-E234B574DF94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50">
            <a:extLst>
              <a:ext uri="{FF2B5EF4-FFF2-40B4-BE49-F238E27FC236}">
                <a16:creationId xmlns:a16="http://schemas.microsoft.com/office/drawing/2014/main" id="{01B27C78-4CB1-4D8B-84E2-B3F01FF71E9F}"/>
              </a:ext>
            </a:extLst>
          </p:cNvPr>
          <p:cNvGrpSpPr/>
          <p:nvPr/>
        </p:nvGrpSpPr>
        <p:grpSpPr>
          <a:xfrm>
            <a:off x="9212779" y="5218182"/>
            <a:ext cx="2092508" cy="769442"/>
            <a:chOff x="1829656" y="4528906"/>
            <a:chExt cx="2691170" cy="7694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8A3E14-F270-4127-BDCA-2F8CDAA79DF2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489CCC-20C1-42D1-9C6D-2482DDC359A1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53">
            <a:extLst>
              <a:ext uri="{FF2B5EF4-FFF2-40B4-BE49-F238E27FC236}">
                <a16:creationId xmlns:a16="http://schemas.microsoft.com/office/drawing/2014/main" id="{CFEE1078-701B-455F-8AD3-22F56139B7DB}"/>
              </a:ext>
            </a:extLst>
          </p:cNvPr>
          <p:cNvGrpSpPr/>
          <p:nvPr/>
        </p:nvGrpSpPr>
        <p:grpSpPr>
          <a:xfrm>
            <a:off x="2969712" y="1750457"/>
            <a:ext cx="2092508" cy="769442"/>
            <a:chOff x="1829656" y="4528906"/>
            <a:chExt cx="2691170" cy="76944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6C10EE-AF44-4695-B5C9-982A4904AF63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C564A6-7C51-4416-BBFB-BB2BEAE09B2C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6">
            <a:extLst>
              <a:ext uri="{FF2B5EF4-FFF2-40B4-BE49-F238E27FC236}">
                <a16:creationId xmlns:a16="http://schemas.microsoft.com/office/drawing/2014/main" id="{47C272B4-D282-4D9C-96CF-484DC79D5001}"/>
              </a:ext>
            </a:extLst>
          </p:cNvPr>
          <p:cNvGrpSpPr/>
          <p:nvPr/>
        </p:nvGrpSpPr>
        <p:grpSpPr>
          <a:xfrm>
            <a:off x="7132973" y="1748084"/>
            <a:ext cx="2092508" cy="769442"/>
            <a:chOff x="1829656" y="4528906"/>
            <a:chExt cx="2691170" cy="76944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D73961-0AD3-4861-94BF-6BB036ABF4FD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296AC6-99AB-4F35-9574-39F5413EDB0F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">
            <a:extLst>
              <a:ext uri="{FF2B5EF4-FFF2-40B4-BE49-F238E27FC236}">
                <a16:creationId xmlns:a16="http://schemas.microsoft.com/office/drawing/2014/main" id="{1DCC3E95-0637-491C-9365-0A7335181879}"/>
              </a:ext>
            </a:extLst>
          </p:cNvPr>
          <p:cNvSpPr/>
          <p:nvPr/>
        </p:nvSpPr>
        <p:spPr>
          <a:xfrm rot="19800000">
            <a:off x="9125870" y="1724219"/>
            <a:ext cx="1946702" cy="169996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4">
            <a:extLst>
              <a:ext uri="{FF2B5EF4-FFF2-40B4-BE49-F238E27FC236}">
                <a16:creationId xmlns:a16="http://schemas.microsoft.com/office/drawing/2014/main" id="{A21F6777-F6C9-441D-A657-EE20D0955B6F}"/>
              </a:ext>
            </a:extLst>
          </p:cNvPr>
          <p:cNvSpPr/>
          <p:nvPr/>
        </p:nvSpPr>
        <p:spPr>
          <a:xfrm rot="19800000">
            <a:off x="7582080" y="2582431"/>
            <a:ext cx="1946702" cy="169996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4AA498B9-EAA7-4507-9C29-3BDC1C27B96F}"/>
              </a:ext>
            </a:extLst>
          </p:cNvPr>
          <p:cNvSpPr/>
          <p:nvPr/>
        </p:nvSpPr>
        <p:spPr>
          <a:xfrm rot="19800000">
            <a:off x="6038290" y="3440643"/>
            <a:ext cx="1946702" cy="169996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08AF1FC9-DDEC-44DB-8F97-98392A3CA394}"/>
              </a:ext>
            </a:extLst>
          </p:cNvPr>
          <p:cNvSpPr/>
          <p:nvPr/>
        </p:nvSpPr>
        <p:spPr>
          <a:xfrm rot="19800000">
            <a:off x="4494502" y="4305255"/>
            <a:ext cx="1946702" cy="169996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DEAAB770-7EC1-44EF-98B7-E2D9B49CA824}"/>
              </a:ext>
            </a:extLst>
          </p:cNvPr>
          <p:cNvGrpSpPr/>
          <p:nvPr/>
        </p:nvGrpSpPr>
        <p:grpSpPr>
          <a:xfrm>
            <a:off x="1454493" y="1913027"/>
            <a:ext cx="5491696" cy="702832"/>
            <a:chOff x="2551705" y="4319146"/>
            <a:chExt cx="3683695" cy="7028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692F76-DDB9-4401-BDD2-90E2F1A74E22}"/>
                </a:ext>
              </a:extLst>
            </p:cNvPr>
            <p:cNvSpPr txBox="1"/>
            <p:nvPr/>
          </p:nvSpPr>
          <p:spPr>
            <a:xfrm>
              <a:off x="2551705" y="4560313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E215C-1F4A-4A3A-AAC6-FD7FF2D30149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023D9414-2BE7-48F9-93C8-A2B06C1D0881}"/>
              </a:ext>
            </a:extLst>
          </p:cNvPr>
          <p:cNvGrpSpPr/>
          <p:nvPr/>
        </p:nvGrpSpPr>
        <p:grpSpPr>
          <a:xfrm>
            <a:off x="1454493" y="2734424"/>
            <a:ext cx="4855471" cy="702832"/>
            <a:chOff x="2551705" y="4296700"/>
            <a:chExt cx="3552136" cy="7028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C13395-4677-4140-964B-BA174CB5DFF1}"/>
                </a:ext>
              </a:extLst>
            </p:cNvPr>
            <p:cNvSpPr txBox="1"/>
            <p:nvPr/>
          </p:nvSpPr>
          <p:spPr>
            <a:xfrm>
              <a:off x="2551706" y="4537867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B3173F-064D-4ACA-9F01-92B02D3D8F9E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78B9D686-6A22-4962-AB6D-388FF2C1AC80}"/>
              </a:ext>
            </a:extLst>
          </p:cNvPr>
          <p:cNvGrpSpPr/>
          <p:nvPr/>
        </p:nvGrpSpPr>
        <p:grpSpPr>
          <a:xfrm>
            <a:off x="1454492" y="3555819"/>
            <a:ext cx="3323020" cy="887498"/>
            <a:chOff x="2551704" y="4319146"/>
            <a:chExt cx="2894333" cy="8874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82B281-BEB4-4EAB-8826-A906AEECF4D9}"/>
                </a:ext>
              </a:extLst>
            </p:cNvPr>
            <p:cNvSpPr txBox="1"/>
            <p:nvPr/>
          </p:nvSpPr>
          <p:spPr>
            <a:xfrm>
              <a:off x="2551705" y="4560313"/>
              <a:ext cx="2894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F4133B-9C74-4085-B6D1-BCCF593731C9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E3ACE24E-8761-4A02-9297-3F0F0950E631}"/>
              </a:ext>
            </a:extLst>
          </p:cNvPr>
          <p:cNvGrpSpPr/>
          <p:nvPr/>
        </p:nvGrpSpPr>
        <p:grpSpPr>
          <a:xfrm>
            <a:off x="1410091" y="4552829"/>
            <a:ext cx="2303349" cy="1072164"/>
            <a:chOff x="2729836" y="4319146"/>
            <a:chExt cx="1685070" cy="10721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35EBAE-2DC7-4C04-A934-FE4CDE361918}"/>
                </a:ext>
              </a:extLst>
            </p:cNvPr>
            <p:cNvSpPr txBox="1"/>
            <p:nvPr/>
          </p:nvSpPr>
          <p:spPr>
            <a:xfrm>
              <a:off x="2729839" y="4560313"/>
              <a:ext cx="16850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AC1081-D504-4EAC-9A55-3E0B0EFEA785}"/>
                </a:ext>
              </a:extLst>
            </p:cNvPr>
            <p:cNvSpPr txBox="1"/>
            <p:nvPr/>
          </p:nvSpPr>
          <p:spPr>
            <a:xfrm>
              <a:off x="2729836" y="4319146"/>
              <a:ext cx="1685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6CF53A3-DDCF-4F95-BCD8-2A7B92E843F7}"/>
              </a:ext>
            </a:extLst>
          </p:cNvPr>
          <p:cNvSpPr txBox="1"/>
          <p:nvPr/>
        </p:nvSpPr>
        <p:spPr>
          <a:xfrm rot="19800000">
            <a:off x="4785128" y="503073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BFDB4D-2F3F-4FFF-BEA5-44CF32DCA8C4}"/>
              </a:ext>
            </a:extLst>
          </p:cNvPr>
          <p:cNvSpPr txBox="1"/>
          <p:nvPr/>
        </p:nvSpPr>
        <p:spPr>
          <a:xfrm rot="19800000">
            <a:off x="6403843" y="4172526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F0FC9-8752-41AD-A998-EE0A9563F197}"/>
              </a:ext>
            </a:extLst>
          </p:cNvPr>
          <p:cNvSpPr txBox="1"/>
          <p:nvPr/>
        </p:nvSpPr>
        <p:spPr>
          <a:xfrm rot="19800000">
            <a:off x="7989891" y="3314314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93A994-B677-493B-B0C0-65C35B48E5E5}"/>
              </a:ext>
            </a:extLst>
          </p:cNvPr>
          <p:cNvSpPr txBox="1"/>
          <p:nvPr/>
        </p:nvSpPr>
        <p:spPr>
          <a:xfrm rot="19800000">
            <a:off x="9509118" y="2385766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12EE08F8-B26C-4BCE-AC83-9B4680A1B991}"/>
              </a:ext>
            </a:extLst>
          </p:cNvPr>
          <p:cNvSpPr/>
          <p:nvPr/>
        </p:nvSpPr>
        <p:spPr>
          <a:xfrm>
            <a:off x="952052" y="1970173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7" name="Rectangle 40">
            <a:extLst>
              <a:ext uri="{FF2B5EF4-FFF2-40B4-BE49-F238E27FC236}">
                <a16:creationId xmlns:a16="http://schemas.microsoft.com/office/drawing/2014/main" id="{6567D710-E96B-4E7E-B157-AE211660F65A}"/>
              </a:ext>
            </a:extLst>
          </p:cNvPr>
          <p:cNvSpPr/>
          <p:nvPr/>
        </p:nvSpPr>
        <p:spPr>
          <a:xfrm>
            <a:off x="952052" y="2798808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FBE25B2D-9F5F-4BBD-BB05-E9CC5FF31039}"/>
              </a:ext>
            </a:extLst>
          </p:cNvPr>
          <p:cNvSpPr/>
          <p:nvPr/>
        </p:nvSpPr>
        <p:spPr>
          <a:xfrm>
            <a:off x="952052" y="3627443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9" name="Rectangle 42">
            <a:extLst>
              <a:ext uri="{FF2B5EF4-FFF2-40B4-BE49-F238E27FC236}">
                <a16:creationId xmlns:a16="http://schemas.microsoft.com/office/drawing/2014/main" id="{7B4D511C-EBA4-445E-A809-9C7B0AF89D4D}"/>
              </a:ext>
            </a:extLst>
          </p:cNvPr>
          <p:cNvSpPr/>
          <p:nvPr/>
        </p:nvSpPr>
        <p:spPr>
          <a:xfrm>
            <a:off x="952052" y="4609979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211BD08E-7DFA-499A-A9FA-DD36CCCE1692}"/>
              </a:ext>
            </a:extLst>
          </p:cNvPr>
          <p:cNvSpPr/>
          <p:nvPr/>
        </p:nvSpPr>
        <p:spPr>
          <a:xfrm rot="2700000">
            <a:off x="8081805" y="4616580"/>
            <a:ext cx="352538" cy="5981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842FE0FA-470C-4A93-B273-669CFCE023D3}"/>
              </a:ext>
            </a:extLst>
          </p:cNvPr>
          <p:cNvSpPr/>
          <p:nvPr/>
        </p:nvSpPr>
        <p:spPr>
          <a:xfrm>
            <a:off x="6485217" y="5562784"/>
            <a:ext cx="451048" cy="47658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48B951FF-85F2-43F7-AF35-945124A5F340}"/>
              </a:ext>
            </a:extLst>
          </p:cNvPr>
          <p:cNvSpPr/>
          <p:nvPr/>
        </p:nvSpPr>
        <p:spPr>
          <a:xfrm>
            <a:off x="11113705" y="2819034"/>
            <a:ext cx="453297" cy="4789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FA300140-0DE0-4DC4-8516-265AC696CF88}"/>
              </a:ext>
            </a:extLst>
          </p:cNvPr>
          <p:cNvSpPr/>
          <p:nvPr/>
        </p:nvSpPr>
        <p:spPr>
          <a:xfrm>
            <a:off x="9569630" y="3775614"/>
            <a:ext cx="458368" cy="40484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65129" y="436447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B9E34470-A4E7-4C4F-B282-F758AA631710}"/>
              </a:ext>
            </a:extLst>
          </p:cNvPr>
          <p:cNvGrpSpPr/>
          <p:nvPr/>
        </p:nvGrpSpPr>
        <p:grpSpPr>
          <a:xfrm>
            <a:off x="4948064" y="720034"/>
            <a:ext cx="6477582" cy="4115024"/>
            <a:chOff x="2153463" y="1636749"/>
            <a:chExt cx="7911017" cy="41150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487745-69F2-4F54-B2A2-E1209F6FB406}"/>
                </a:ext>
              </a:extLst>
            </p:cNvPr>
            <p:cNvSpPr txBox="1"/>
            <p:nvPr/>
          </p:nvSpPr>
          <p:spPr>
            <a:xfrm>
              <a:off x="2153463" y="1636749"/>
              <a:ext cx="79110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5157DA-BE94-4220-8D62-684C5B8D5CBA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88896FA-12CD-464E-B296-98C8A45DF002}"/>
              </a:ext>
            </a:extLst>
          </p:cNvPr>
          <p:cNvSpPr txBox="1"/>
          <p:nvPr/>
        </p:nvSpPr>
        <p:spPr>
          <a:xfrm>
            <a:off x="4948064" y="5505823"/>
            <a:ext cx="4561696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7AD5C-34D2-47BB-906F-586F205F2BDE}"/>
              </a:ext>
            </a:extLst>
          </p:cNvPr>
          <p:cNvSpPr txBox="1"/>
          <p:nvPr/>
        </p:nvSpPr>
        <p:spPr>
          <a:xfrm>
            <a:off x="683122" y="1374335"/>
            <a:ext cx="3179901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Quality Professional 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0D062-DEE8-47D5-AD61-F61372A9ABD4}"/>
              </a:ext>
            </a:extLst>
          </p:cNvPr>
          <p:cNvSpPr txBox="1"/>
          <p:nvPr/>
        </p:nvSpPr>
        <p:spPr>
          <a:xfrm>
            <a:off x="698704" y="2764539"/>
            <a:ext cx="31487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2BDAB-B0EC-415F-BDC2-8BEEFD4ADB45}"/>
              </a:ext>
            </a:extLst>
          </p:cNvPr>
          <p:cNvSpPr txBox="1"/>
          <p:nvPr/>
        </p:nvSpPr>
        <p:spPr>
          <a:xfrm>
            <a:off x="4526631" y="1374335"/>
            <a:ext cx="31487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6DAFF-85FF-432A-A31B-7C60AD593FB9}"/>
              </a:ext>
            </a:extLst>
          </p:cNvPr>
          <p:cNvSpPr txBox="1"/>
          <p:nvPr/>
        </p:nvSpPr>
        <p:spPr>
          <a:xfrm>
            <a:off x="4526631" y="3947338"/>
            <a:ext cx="31487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27E1E-F004-4E16-B6D8-F7776117436D}"/>
              </a:ext>
            </a:extLst>
          </p:cNvPr>
          <p:cNvSpPr txBox="1"/>
          <p:nvPr/>
        </p:nvSpPr>
        <p:spPr>
          <a:xfrm>
            <a:off x="8344560" y="1374335"/>
            <a:ext cx="31487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5AAB7AF-DB1F-4935-80EC-17FCE6FDC84A}"/>
              </a:ext>
            </a:extLst>
          </p:cNvPr>
          <p:cNvGrpSpPr/>
          <p:nvPr/>
        </p:nvGrpSpPr>
        <p:grpSpPr>
          <a:xfrm>
            <a:off x="6096000" y="2769507"/>
            <a:ext cx="6096000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10F02D-6551-497F-A986-49FD43F7E1F3}"/>
              </a:ext>
            </a:extLst>
          </p:cNvPr>
          <p:cNvGrpSpPr/>
          <p:nvPr/>
        </p:nvGrpSpPr>
        <p:grpSpPr>
          <a:xfrm>
            <a:off x="2784465" y="3378002"/>
            <a:ext cx="1787678" cy="2978380"/>
            <a:chOff x="6984636" y="2279234"/>
            <a:chExt cx="1787678" cy="2978380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1F7BDCC6-BFEE-467A-9C6E-F9E2521B2DD7}"/>
                </a:ext>
              </a:extLst>
            </p:cNvPr>
            <p:cNvSpPr/>
            <p:nvPr/>
          </p:nvSpPr>
          <p:spPr>
            <a:xfrm>
              <a:off x="6984636" y="2279234"/>
              <a:ext cx="1787678" cy="2978380"/>
            </a:xfrm>
            <a:custGeom>
              <a:avLst/>
              <a:gdLst>
                <a:gd name="connsiteX0" fmla="*/ 3448241 w 3530701"/>
                <a:gd name="connsiteY0" fmla="*/ 5499411 h 5882364"/>
                <a:gd name="connsiteX1" fmla="*/ 446663 w 3530701"/>
                <a:gd name="connsiteY1" fmla="*/ 5877357 h 5882364"/>
                <a:gd name="connsiteX2" fmla="*/ 226768 w 3530701"/>
                <a:gd name="connsiteY2" fmla="*/ 5746794 h 5882364"/>
                <a:gd name="connsiteX3" fmla="*/ 0 w 3530701"/>
                <a:gd name="connsiteY3" fmla="*/ 287331 h 5882364"/>
                <a:gd name="connsiteX4" fmla="*/ 219896 w 3530701"/>
                <a:gd name="connsiteY4" fmla="*/ 101794 h 5882364"/>
                <a:gd name="connsiteX5" fmla="*/ 3164782 w 3530701"/>
                <a:gd name="connsiteY5" fmla="*/ 24 h 5882364"/>
                <a:gd name="connsiteX6" fmla="*/ 3331422 w 3530701"/>
                <a:gd name="connsiteY6" fmla="*/ 129350 h 5882364"/>
                <a:gd name="connsiteX7" fmla="*/ 3530702 w 3530701"/>
                <a:gd name="connsiteY7" fmla="*/ 5417019 h 5882364"/>
                <a:gd name="connsiteX8" fmla="*/ 3448241 w 3530701"/>
                <a:gd name="connsiteY8" fmla="*/ 5499411 h 588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0701" h="5882364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rgbClr val="2F6781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BC9A9204-C096-4421-9CE1-91B745CB6947}"/>
                </a:ext>
              </a:extLst>
            </p:cNvPr>
            <p:cNvSpPr/>
            <p:nvPr/>
          </p:nvSpPr>
          <p:spPr>
            <a:xfrm>
              <a:off x="7081123" y="2456746"/>
              <a:ext cx="1651560" cy="2554216"/>
            </a:xfrm>
            <a:custGeom>
              <a:avLst/>
              <a:gdLst>
                <a:gd name="connsiteX0" fmla="*/ 3261731 w 3261866"/>
                <a:gd name="connsiteY0" fmla="*/ 4644435 h 5044631"/>
                <a:gd name="connsiteX1" fmla="*/ 3233763 w 3261866"/>
                <a:gd name="connsiteY1" fmla="*/ 4678794 h 5044631"/>
                <a:gd name="connsiteX2" fmla="*/ 246616 w 3261866"/>
                <a:gd name="connsiteY2" fmla="*/ 5041416 h 5044631"/>
                <a:gd name="connsiteX3" fmla="*/ 200506 w 3261866"/>
                <a:gd name="connsiteY3" fmla="*/ 5004584 h 5044631"/>
                <a:gd name="connsiteX4" fmla="*/ 126 w 3261866"/>
                <a:gd name="connsiteY4" fmla="*/ 161172 h 5044631"/>
                <a:gd name="connsiteX5" fmla="*/ 32836 w 3261866"/>
                <a:gd name="connsiteY5" fmla="*/ 126195 h 5044631"/>
                <a:gd name="connsiteX6" fmla="*/ 3060870 w 3261866"/>
                <a:gd name="connsiteY6" fmla="*/ 99 h 5044631"/>
                <a:gd name="connsiteX7" fmla="*/ 3086845 w 3261866"/>
                <a:gd name="connsiteY7" fmla="*/ 23325 h 5044631"/>
                <a:gd name="connsiteX8" fmla="*/ 3261731 w 3261866"/>
                <a:gd name="connsiteY8" fmla="*/ 4644435 h 504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1866" h="5044631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B271BE3-85C9-4726-8B62-64EABA89E8C0}"/>
                </a:ext>
              </a:extLst>
            </p:cNvPr>
            <p:cNvSpPr/>
            <p:nvPr/>
          </p:nvSpPr>
          <p:spPr>
            <a:xfrm>
              <a:off x="7435904" y="3142827"/>
              <a:ext cx="1043179" cy="1052098"/>
            </a:xfrm>
            <a:custGeom>
              <a:avLst/>
              <a:gdLst>
                <a:gd name="connsiteX0" fmla="*/ 2093370 w 6797527"/>
                <a:gd name="connsiteY0" fmla="*/ 5591383 h 6855646"/>
                <a:gd name="connsiteX1" fmla="*/ 2253467 w 6797527"/>
                <a:gd name="connsiteY1" fmla="*/ 5685286 h 6855646"/>
                <a:gd name="connsiteX2" fmla="*/ 2252544 w 6797527"/>
                <a:gd name="connsiteY2" fmla="*/ 5875940 h 6855646"/>
                <a:gd name="connsiteX3" fmla="*/ 1899176 w 6797527"/>
                <a:gd name="connsiteY3" fmla="*/ 6342608 h 6855646"/>
                <a:gd name="connsiteX4" fmla="*/ 1638633 w 6797527"/>
                <a:gd name="connsiteY4" fmla="*/ 6355384 h 6855646"/>
                <a:gd name="connsiteX5" fmla="*/ 1615696 w 6797527"/>
                <a:gd name="connsiteY5" fmla="*/ 6095380 h 6855646"/>
                <a:gd name="connsiteX6" fmla="*/ 1938430 w 6797527"/>
                <a:gd name="connsiteY6" fmla="*/ 5668892 h 6855646"/>
                <a:gd name="connsiteX7" fmla="*/ 2093370 w 6797527"/>
                <a:gd name="connsiteY7" fmla="*/ 5591383 h 6855646"/>
                <a:gd name="connsiteX8" fmla="*/ 3586502 w 6797527"/>
                <a:gd name="connsiteY8" fmla="*/ 5588368 h 6855646"/>
                <a:gd name="connsiteX9" fmla="*/ 3658934 w 6797527"/>
                <a:gd name="connsiteY9" fmla="*/ 5611087 h 6855646"/>
                <a:gd name="connsiteX10" fmla="*/ 3730131 w 6797527"/>
                <a:gd name="connsiteY10" fmla="*/ 5872707 h 6855646"/>
                <a:gd name="connsiteX11" fmla="*/ 3179797 w 6797527"/>
                <a:gd name="connsiteY11" fmla="*/ 6752856 h 6855646"/>
                <a:gd name="connsiteX12" fmla="*/ 3018007 w 6797527"/>
                <a:gd name="connsiteY12" fmla="*/ 6838215 h 6855646"/>
                <a:gd name="connsiteX13" fmla="*/ 2855524 w 6797527"/>
                <a:gd name="connsiteY13" fmla="*/ 6738232 h 6855646"/>
                <a:gd name="connsiteX14" fmla="*/ 2868455 w 6797527"/>
                <a:gd name="connsiteY14" fmla="*/ 6538264 h 6855646"/>
                <a:gd name="connsiteX15" fmla="*/ 3171331 w 6797527"/>
                <a:gd name="connsiteY15" fmla="*/ 6074445 h 6855646"/>
                <a:gd name="connsiteX16" fmla="*/ 3399238 w 6797527"/>
                <a:gd name="connsiteY16" fmla="*/ 5690058 h 6855646"/>
                <a:gd name="connsiteX17" fmla="*/ 3586502 w 6797527"/>
                <a:gd name="connsiteY17" fmla="*/ 5588368 h 6855646"/>
                <a:gd name="connsiteX18" fmla="*/ 1146313 w 6797527"/>
                <a:gd name="connsiteY18" fmla="*/ 4775343 h 6855646"/>
                <a:gd name="connsiteX19" fmla="*/ 1215839 w 6797527"/>
                <a:gd name="connsiteY19" fmla="*/ 4801058 h 6855646"/>
                <a:gd name="connsiteX20" fmla="*/ 1281725 w 6797527"/>
                <a:gd name="connsiteY20" fmla="*/ 5053827 h 6855646"/>
                <a:gd name="connsiteX21" fmla="*/ 955912 w 6797527"/>
                <a:gd name="connsiteY21" fmla="*/ 5507410 h 6855646"/>
                <a:gd name="connsiteX22" fmla="*/ 803589 w 6797527"/>
                <a:gd name="connsiteY22" fmla="*/ 5568985 h 6855646"/>
                <a:gd name="connsiteX23" fmla="*/ 646802 w 6797527"/>
                <a:gd name="connsiteY23" fmla="*/ 5461843 h 6855646"/>
                <a:gd name="connsiteX24" fmla="*/ 669200 w 6797527"/>
                <a:gd name="connsiteY24" fmla="*/ 5263338 h 6855646"/>
                <a:gd name="connsiteX25" fmla="*/ 959222 w 6797527"/>
                <a:gd name="connsiteY25" fmla="*/ 4859402 h 6855646"/>
                <a:gd name="connsiteX26" fmla="*/ 1146313 w 6797527"/>
                <a:gd name="connsiteY26" fmla="*/ 4775343 h 6855646"/>
                <a:gd name="connsiteX27" fmla="*/ 5271911 w 6797527"/>
                <a:gd name="connsiteY27" fmla="*/ 4285054 h 6855646"/>
                <a:gd name="connsiteX28" fmla="*/ 5443091 w 6797527"/>
                <a:gd name="connsiteY28" fmla="*/ 4494181 h 6855646"/>
                <a:gd name="connsiteX29" fmla="*/ 5404452 w 6797527"/>
                <a:gd name="connsiteY29" fmla="*/ 4706463 h 6855646"/>
                <a:gd name="connsiteX30" fmla="*/ 4766836 w 6797527"/>
                <a:gd name="connsiteY30" fmla="*/ 6560201 h 6855646"/>
                <a:gd name="connsiteX31" fmla="*/ 4513682 w 6797527"/>
                <a:gd name="connsiteY31" fmla="*/ 6652180 h 6855646"/>
                <a:gd name="connsiteX32" fmla="*/ 4426707 w 6797527"/>
                <a:gd name="connsiteY32" fmla="*/ 6395101 h 6855646"/>
                <a:gd name="connsiteX33" fmla="*/ 4618284 w 6797527"/>
                <a:gd name="connsiteY33" fmla="*/ 5982698 h 6855646"/>
                <a:gd name="connsiteX34" fmla="*/ 5067172 w 6797527"/>
                <a:gd name="connsiteY34" fmla="*/ 4448153 h 6855646"/>
                <a:gd name="connsiteX35" fmla="*/ 5271911 w 6797527"/>
                <a:gd name="connsiteY35" fmla="*/ 4285054 h 6855646"/>
                <a:gd name="connsiteX36" fmla="*/ 2779786 w 6797527"/>
                <a:gd name="connsiteY36" fmla="*/ 3896434 h 6855646"/>
                <a:gd name="connsiteX37" fmla="*/ 2952660 w 6797527"/>
                <a:gd name="connsiteY37" fmla="*/ 4104945 h 6855646"/>
                <a:gd name="connsiteX38" fmla="*/ 2911866 w 6797527"/>
                <a:gd name="connsiteY38" fmla="*/ 4314148 h 6855646"/>
                <a:gd name="connsiteX39" fmla="*/ 2506621 w 6797527"/>
                <a:gd name="connsiteY39" fmla="*/ 5444295 h 6855646"/>
                <a:gd name="connsiteX40" fmla="*/ 2230685 w 6797527"/>
                <a:gd name="connsiteY40" fmla="*/ 5524882 h 6855646"/>
                <a:gd name="connsiteX41" fmla="*/ 2166184 w 6797527"/>
                <a:gd name="connsiteY41" fmla="*/ 5279040 h 6855646"/>
                <a:gd name="connsiteX42" fmla="*/ 2366228 w 6797527"/>
                <a:gd name="connsiteY42" fmla="*/ 4826613 h 6855646"/>
                <a:gd name="connsiteX43" fmla="*/ 2576586 w 6797527"/>
                <a:gd name="connsiteY43" fmla="*/ 4058917 h 6855646"/>
                <a:gd name="connsiteX44" fmla="*/ 2779786 w 6797527"/>
                <a:gd name="connsiteY44" fmla="*/ 3896434 h 6855646"/>
                <a:gd name="connsiteX45" fmla="*/ 4704259 w 6797527"/>
                <a:gd name="connsiteY45" fmla="*/ 3551763 h 6855646"/>
                <a:gd name="connsiteX46" fmla="*/ 4893297 w 6797527"/>
                <a:gd name="connsiteY46" fmla="*/ 3755886 h 6855646"/>
                <a:gd name="connsiteX47" fmla="*/ 4834723 w 6797527"/>
                <a:gd name="connsiteY47" fmla="*/ 4298677 h 6855646"/>
                <a:gd name="connsiteX48" fmla="*/ 4531539 w 6797527"/>
                <a:gd name="connsiteY48" fmla="*/ 5514413 h 6855646"/>
                <a:gd name="connsiteX49" fmla="*/ 3931483 w 6797527"/>
                <a:gd name="connsiteY49" fmla="*/ 6761014 h 6855646"/>
                <a:gd name="connsiteX50" fmla="*/ 3727591 w 6797527"/>
                <a:gd name="connsiteY50" fmla="*/ 6851300 h 6855646"/>
                <a:gd name="connsiteX51" fmla="*/ 3580117 w 6797527"/>
                <a:gd name="connsiteY51" fmla="*/ 6687047 h 6855646"/>
                <a:gd name="connsiteX52" fmla="*/ 3611366 w 6797527"/>
                <a:gd name="connsiteY52" fmla="*/ 6559739 h 6855646"/>
                <a:gd name="connsiteX53" fmla="*/ 3959500 w 6797527"/>
                <a:gd name="connsiteY53" fmla="*/ 5914887 h 6855646"/>
                <a:gd name="connsiteX54" fmla="*/ 4435327 w 6797527"/>
                <a:gd name="connsiteY54" fmla="*/ 4403124 h 6855646"/>
                <a:gd name="connsiteX55" fmla="*/ 4515837 w 6797527"/>
                <a:gd name="connsiteY55" fmla="*/ 3736336 h 6855646"/>
                <a:gd name="connsiteX56" fmla="*/ 4704259 w 6797527"/>
                <a:gd name="connsiteY56" fmla="*/ 3551763 h 6855646"/>
                <a:gd name="connsiteX57" fmla="*/ 913194 w 6797527"/>
                <a:gd name="connsiteY57" fmla="*/ 3542296 h 6855646"/>
                <a:gd name="connsiteX58" fmla="*/ 1093611 w 6797527"/>
                <a:gd name="connsiteY58" fmla="*/ 3754193 h 6855646"/>
                <a:gd name="connsiteX59" fmla="*/ 617168 w 6797527"/>
                <a:gd name="connsiteY59" fmla="*/ 4919745 h 6855646"/>
                <a:gd name="connsiteX60" fmla="*/ 460843 w 6797527"/>
                <a:gd name="connsiteY60" fmla="*/ 5000025 h 6855646"/>
                <a:gd name="connsiteX61" fmla="*/ 296359 w 6797527"/>
                <a:gd name="connsiteY61" fmla="*/ 4898963 h 6855646"/>
                <a:gd name="connsiteX62" fmla="*/ 309136 w 6797527"/>
                <a:gd name="connsiteY62" fmla="*/ 4701613 h 6855646"/>
                <a:gd name="connsiteX63" fmla="*/ 536812 w 6797527"/>
                <a:gd name="connsiteY63" fmla="*/ 4308529 h 6855646"/>
                <a:gd name="connsiteX64" fmla="*/ 717075 w 6797527"/>
                <a:gd name="connsiteY64" fmla="*/ 3716555 h 6855646"/>
                <a:gd name="connsiteX65" fmla="*/ 913194 w 6797527"/>
                <a:gd name="connsiteY65" fmla="*/ 3542296 h 6855646"/>
                <a:gd name="connsiteX66" fmla="*/ 6585301 w 6797527"/>
                <a:gd name="connsiteY66" fmla="*/ 3151303 h 6855646"/>
                <a:gd name="connsiteX67" fmla="*/ 6680841 w 6797527"/>
                <a:gd name="connsiteY67" fmla="*/ 3165376 h 6855646"/>
                <a:gd name="connsiteX68" fmla="*/ 6787290 w 6797527"/>
                <a:gd name="connsiteY68" fmla="*/ 3278905 h 6855646"/>
                <a:gd name="connsiteX69" fmla="*/ 6797450 w 6797527"/>
                <a:gd name="connsiteY69" fmla="*/ 3305847 h 6855646"/>
                <a:gd name="connsiteX70" fmla="*/ 6797527 w 6797527"/>
                <a:gd name="connsiteY70" fmla="*/ 3552225 h 6855646"/>
                <a:gd name="connsiteX71" fmla="*/ 6788291 w 6797527"/>
                <a:gd name="connsiteY71" fmla="*/ 3725253 h 6855646"/>
                <a:gd name="connsiteX72" fmla="*/ 6672836 w 6797527"/>
                <a:gd name="connsiteY72" fmla="*/ 4780661 h 6855646"/>
                <a:gd name="connsiteX73" fmla="*/ 6489956 w 6797527"/>
                <a:gd name="connsiteY73" fmla="*/ 4948686 h 6855646"/>
                <a:gd name="connsiteX74" fmla="*/ 6303382 w 6797527"/>
                <a:gd name="connsiteY74" fmla="*/ 4809525 h 6855646"/>
                <a:gd name="connsiteX75" fmla="*/ 6301226 w 6797527"/>
                <a:gd name="connsiteY75" fmla="*/ 4711850 h 6855646"/>
                <a:gd name="connsiteX76" fmla="*/ 6419144 w 6797527"/>
                <a:gd name="connsiteY76" fmla="*/ 3350949 h 6855646"/>
                <a:gd name="connsiteX77" fmla="*/ 6585301 w 6797527"/>
                <a:gd name="connsiteY77" fmla="*/ 3151303 h 6855646"/>
                <a:gd name="connsiteX78" fmla="*/ 3454503 w 6797527"/>
                <a:gd name="connsiteY78" fmla="*/ 3150597 h 6855646"/>
                <a:gd name="connsiteX79" fmla="*/ 3646696 w 6797527"/>
                <a:gd name="connsiteY79" fmla="*/ 3336633 h 6855646"/>
                <a:gd name="connsiteX80" fmla="*/ 3646773 w 6797527"/>
                <a:gd name="connsiteY80" fmla="*/ 3510661 h 6855646"/>
                <a:gd name="connsiteX81" fmla="*/ 3048026 w 6797527"/>
                <a:gd name="connsiteY81" fmla="*/ 5768490 h 6855646"/>
                <a:gd name="connsiteX82" fmla="*/ 2504620 w 6797527"/>
                <a:gd name="connsiteY82" fmla="*/ 6601149 h 6855646"/>
                <a:gd name="connsiteX83" fmla="*/ 2302112 w 6797527"/>
                <a:gd name="connsiteY83" fmla="*/ 6669575 h 6855646"/>
                <a:gd name="connsiteX84" fmla="*/ 2165568 w 6797527"/>
                <a:gd name="connsiteY84" fmla="*/ 6511171 h 6855646"/>
                <a:gd name="connsiteX85" fmla="*/ 2212981 w 6797527"/>
                <a:gd name="connsiteY85" fmla="*/ 6360002 h 6855646"/>
                <a:gd name="connsiteX86" fmla="*/ 2577433 w 6797527"/>
                <a:gd name="connsiteY86" fmla="*/ 5834684 h 6855646"/>
                <a:gd name="connsiteX87" fmla="*/ 3192652 w 6797527"/>
                <a:gd name="connsiteY87" fmla="*/ 4192613 h 6855646"/>
                <a:gd name="connsiteX88" fmla="*/ 3268313 w 6797527"/>
                <a:gd name="connsiteY88" fmla="*/ 3348409 h 6855646"/>
                <a:gd name="connsiteX89" fmla="*/ 3454503 w 6797527"/>
                <a:gd name="connsiteY89" fmla="*/ 3150597 h 6855646"/>
                <a:gd name="connsiteX90" fmla="*/ 3479193 w 6797527"/>
                <a:gd name="connsiteY90" fmla="*/ 2521216 h 6855646"/>
                <a:gd name="connsiteX91" fmla="*/ 4260222 w 6797527"/>
                <a:gd name="connsiteY91" fmla="*/ 3175074 h 6855646"/>
                <a:gd name="connsiteX92" fmla="*/ 4274846 w 6797527"/>
                <a:gd name="connsiteY92" fmla="*/ 3471099 h 6855646"/>
                <a:gd name="connsiteX93" fmla="*/ 4006376 w 6797527"/>
                <a:gd name="connsiteY93" fmla="*/ 5097777 h 6855646"/>
                <a:gd name="connsiteX94" fmla="*/ 3791245 w 6797527"/>
                <a:gd name="connsiteY94" fmla="*/ 5228856 h 6855646"/>
                <a:gd name="connsiteX95" fmla="*/ 3637383 w 6797527"/>
                <a:gd name="connsiteY95" fmla="*/ 5034661 h 6855646"/>
                <a:gd name="connsiteX96" fmla="*/ 3650929 w 6797527"/>
                <a:gd name="connsiteY96" fmla="*/ 4969468 h 6855646"/>
                <a:gd name="connsiteX97" fmla="*/ 3868215 w 6797527"/>
                <a:gd name="connsiteY97" fmla="*/ 3912059 h 6855646"/>
                <a:gd name="connsiteX98" fmla="*/ 3898156 w 6797527"/>
                <a:gd name="connsiteY98" fmla="*/ 3337327 h 6855646"/>
                <a:gd name="connsiteX99" fmla="*/ 3563646 w 6797527"/>
                <a:gd name="connsiteY99" fmla="*/ 2911145 h 6855646"/>
                <a:gd name="connsiteX100" fmla="*/ 3069654 w 6797527"/>
                <a:gd name="connsiteY100" fmla="*/ 3129354 h 6855646"/>
                <a:gd name="connsiteX101" fmla="*/ 3015776 w 6797527"/>
                <a:gd name="connsiteY101" fmla="*/ 3345332 h 6855646"/>
                <a:gd name="connsiteX102" fmla="*/ 2884619 w 6797527"/>
                <a:gd name="connsiteY102" fmla="*/ 3519744 h 6855646"/>
                <a:gd name="connsiteX103" fmla="*/ 2676647 w 6797527"/>
                <a:gd name="connsiteY103" fmla="*/ 3453011 h 6855646"/>
                <a:gd name="connsiteX104" fmla="*/ 2638932 w 6797527"/>
                <a:gd name="connsiteY104" fmla="*/ 3340867 h 6855646"/>
                <a:gd name="connsiteX105" fmla="*/ 3316034 w 6797527"/>
                <a:gd name="connsiteY105" fmla="*/ 2532993 h 6855646"/>
                <a:gd name="connsiteX106" fmla="*/ 3479193 w 6797527"/>
                <a:gd name="connsiteY106" fmla="*/ 2521216 h 6855646"/>
                <a:gd name="connsiteX107" fmla="*/ 3505307 w 6797527"/>
                <a:gd name="connsiteY107" fmla="*/ 1890232 h 6855646"/>
                <a:gd name="connsiteX108" fmla="*/ 4795315 w 6797527"/>
                <a:gd name="connsiteY108" fmla="*/ 2781375 h 6855646"/>
                <a:gd name="connsiteX109" fmla="*/ 4697024 w 6797527"/>
                <a:gd name="connsiteY109" fmla="*/ 3032219 h 6855646"/>
                <a:gd name="connsiteX110" fmla="*/ 4446796 w 6797527"/>
                <a:gd name="connsiteY110" fmla="*/ 2927387 h 6855646"/>
                <a:gd name="connsiteX111" fmla="*/ 3893230 w 6797527"/>
                <a:gd name="connsiteY111" fmla="*/ 2360812 h 6855646"/>
                <a:gd name="connsiteX112" fmla="*/ 2404636 w 6797527"/>
                <a:gd name="connsiteY112" fmla="*/ 3147135 h 6855646"/>
                <a:gd name="connsiteX113" fmla="*/ 2380159 w 6797527"/>
                <a:gd name="connsiteY113" fmla="*/ 3405137 h 6855646"/>
                <a:gd name="connsiteX114" fmla="*/ 2387625 w 6797527"/>
                <a:gd name="connsiteY114" fmla="*/ 3406522 h 6855646"/>
                <a:gd name="connsiteX115" fmla="*/ 1399027 w 6797527"/>
                <a:gd name="connsiteY115" fmla="*/ 5958991 h 6855646"/>
                <a:gd name="connsiteX116" fmla="*/ 1194518 w 6797527"/>
                <a:gd name="connsiteY116" fmla="*/ 6021875 h 6855646"/>
                <a:gd name="connsiteX117" fmla="*/ 1062284 w 6797527"/>
                <a:gd name="connsiteY117" fmla="*/ 5854004 h 6855646"/>
                <a:gd name="connsiteX118" fmla="*/ 1112930 w 6797527"/>
                <a:gd name="connsiteY118" fmla="*/ 5711841 h 6855646"/>
                <a:gd name="connsiteX119" fmla="*/ 1480999 w 6797527"/>
                <a:gd name="connsiteY119" fmla="*/ 5212308 h 6855646"/>
                <a:gd name="connsiteX120" fmla="*/ 1959443 w 6797527"/>
                <a:gd name="connsiteY120" fmla="*/ 3928838 h 6855646"/>
                <a:gd name="connsiteX121" fmla="*/ 2009396 w 6797527"/>
                <a:gd name="connsiteY121" fmla="*/ 3304922 h 6855646"/>
                <a:gd name="connsiteX122" fmla="*/ 3137310 w 6797527"/>
                <a:gd name="connsiteY122" fmla="*/ 1925550 h 6855646"/>
                <a:gd name="connsiteX123" fmla="*/ 3393813 w 6797527"/>
                <a:gd name="connsiteY123" fmla="*/ 1890793 h 6855646"/>
                <a:gd name="connsiteX124" fmla="*/ 3505307 w 6797527"/>
                <a:gd name="connsiteY124" fmla="*/ 1890232 h 6855646"/>
                <a:gd name="connsiteX125" fmla="*/ 2778686 w 6797527"/>
                <a:gd name="connsiteY125" fmla="*/ 1380518 h 6855646"/>
                <a:gd name="connsiteX126" fmla="*/ 2983756 w 6797527"/>
                <a:gd name="connsiteY126" fmla="*/ 1569102 h 6855646"/>
                <a:gd name="connsiteX127" fmla="*/ 2857217 w 6797527"/>
                <a:gd name="connsiteY127" fmla="*/ 1746979 h 6855646"/>
                <a:gd name="connsiteX128" fmla="*/ 2381929 w 6797527"/>
                <a:gd name="connsiteY128" fmla="*/ 2021684 h 6855646"/>
                <a:gd name="connsiteX129" fmla="*/ 1772099 w 6797527"/>
                <a:gd name="connsiteY129" fmla="*/ 3117347 h 6855646"/>
                <a:gd name="connsiteX130" fmla="*/ 1756320 w 6797527"/>
                <a:gd name="connsiteY130" fmla="*/ 3395054 h 6855646"/>
                <a:gd name="connsiteX131" fmla="*/ 1575826 w 6797527"/>
                <a:gd name="connsiteY131" fmla="*/ 4421675 h 6855646"/>
                <a:gd name="connsiteX132" fmla="*/ 1336296 w 6797527"/>
                <a:gd name="connsiteY132" fmla="*/ 4544519 h 6855646"/>
                <a:gd name="connsiteX133" fmla="*/ 1218148 w 6797527"/>
                <a:gd name="connsiteY133" fmla="*/ 4300602 h 6855646"/>
                <a:gd name="connsiteX134" fmla="*/ 1378245 w 6797527"/>
                <a:gd name="connsiteY134" fmla="*/ 3333093 h 6855646"/>
                <a:gd name="connsiteX135" fmla="*/ 2483606 w 6797527"/>
                <a:gd name="connsiteY135" fmla="*/ 1502831 h 6855646"/>
                <a:gd name="connsiteX136" fmla="*/ 2732526 w 6797527"/>
                <a:gd name="connsiteY136" fmla="*/ 1391533 h 6855646"/>
                <a:gd name="connsiteX137" fmla="*/ 2778686 w 6797527"/>
                <a:gd name="connsiteY137" fmla="*/ 1380518 h 6855646"/>
                <a:gd name="connsiteX138" fmla="*/ 5263954 w 6797527"/>
                <a:gd name="connsiteY138" fmla="*/ 1369442 h 6855646"/>
                <a:gd name="connsiteX139" fmla="*/ 5371356 w 6797527"/>
                <a:gd name="connsiteY139" fmla="*/ 1422321 h 6855646"/>
                <a:gd name="connsiteX140" fmla="*/ 5518676 w 6797527"/>
                <a:gd name="connsiteY140" fmla="*/ 1581418 h 6855646"/>
                <a:gd name="connsiteX141" fmla="*/ 6125890 w 6797527"/>
                <a:gd name="connsiteY141" fmla="*/ 2868197 h 6855646"/>
                <a:gd name="connsiteX142" fmla="*/ 6167377 w 6797527"/>
                <a:gd name="connsiteY142" fmla="*/ 3412449 h 6855646"/>
                <a:gd name="connsiteX143" fmla="*/ 5678080 w 6797527"/>
                <a:gd name="connsiteY143" fmla="*/ 6048583 h 6855646"/>
                <a:gd name="connsiteX144" fmla="*/ 5434394 w 6797527"/>
                <a:gd name="connsiteY144" fmla="*/ 6167655 h 6855646"/>
                <a:gd name="connsiteX145" fmla="*/ 5323711 w 6797527"/>
                <a:gd name="connsiteY145" fmla="*/ 5918120 h 6855646"/>
                <a:gd name="connsiteX146" fmla="*/ 5609269 w 6797527"/>
                <a:gd name="connsiteY146" fmla="*/ 4957076 h 6855646"/>
                <a:gd name="connsiteX147" fmla="*/ 5763516 w 6797527"/>
                <a:gd name="connsiteY147" fmla="*/ 3933764 h 6855646"/>
                <a:gd name="connsiteX148" fmla="*/ 5787223 w 6797527"/>
                <a:gd name="connsiteY148" fmla="*/ 3307924 h 6855646"/>
                <a:gd name="connsiteX149" fmla="*/ 5121512 w 6797527"/>
                <a:gd name="connsiteY149" fmla="*/ 1706955 h 6855646"/>
                <a:gd name="connsiteX150" fmla="*/ 5056242 w 6797527"/>
                <a:gd name="connsiteY150" fmla="*/ 1601584 h 6855646"/>
                <a:gd name="connsiteX151" fmla="*/ 5146450 w 6797527"/>
                <a:gd name="connsiteY151" fmla="*/ 1393226 h 6855646"/>
                <a:gd name="connsiteX152" fmla="*/ 5263954 w 6797527"/>
                <a:gd name="connsiteY152" fmla="*/ 1369442 h 6855646"/>
                <a:gd name="connsiteX153" fmla="*/ 3461891 w 6797527"/>
                <a:gd name="connsiteY153" fmla="*/ 1260300 h 6855646"/>
                <a:gd name="connsiteX154" fmla="*/ 4501136 w 6797527"/>
                <a:gd name="connsiteY154" fmla="*/ 1541701 h 6855646"/>
                <a:gd name="connsiteX155" fmla="*/ 5493429 w 6797527"/>
                <a:gd name="connsiteY155" fmla="*/ 2915225 h 6855646"/>
                <a:gd name="connsiteX156" fmla="*/ 5531452 w 6797527"/>
                <a:gd name="connsiteY156" fmla="*/ 3410294 h 6855646"/>
                <a:gd name="connsiteX157" fmla="*/ 5530837 w 6797527"/>
                <a:gd name="connsiteY157" fmla="*/ 3629811 h 6855646"/>
                <a:gd name="connsiteX158" fmla="*/ 5261828 w 6797527"/>
                <a:gd name="connsiteY158" fmla="*/ 3797990 h 6855646"/>
                <a:gd name="connsiteX159" fmla="*/ 5153531 w 6797527"/>
                <a:gd name="connsiteY159" fmla="*/ 3624269 h 6855646"/>
                <a:gd name="connsiteX160" fmla="*/ 5157764 w 6797527"/>
                <a:gd name="connsiteY160" fmla="*/ 3335094 h 6855646"/>
                <a:gd name="connsiteX161" fmla="*/ 4523457 w 6797527"/>
                <a:gd name="connsiteY161" fmla="*/ 2014988 h 6855646"/>
                <a:gd name="connsiteX162" fmla="*/ 3467510 w 6797527"/>
                <a:gd name="connsiteY162" fmla="*/ 1638606 h 6855646"/>
                <a:gd name="connsiteX163" fmla="*/ 3271468 w 6797527"/>
                <a:gd name="connsiteY163" fmla="*/ 1479971 h 6855646"/>
                <a:gd name="connsiteX164" fmla="*/ 3461891 w 6797527"/>
                <a:gd name="connsiteY164" fmla="*/ 1260300 h 6855646"/>
                <a:gd name="connsiteX165" fmla="*/ 1226133 w 6797527"/>
                <a:gd name="connsiteY165" fmla="*/ 922605 h 6855646"/>
                <a:gd name="connsiteX166" fmla="*/ 1361465 w 6797527"/>
                <a:gd name="connsiteY166" fmla="*/ 976282 h 6855646"/>
                <a:gd name="connsiteX167" fmla="*/ 1359310 w 6797527"/>
                <a:gd name="connsiteY167" fmla="*/ 1249370 h 6855646"/>
                <a:gd name="connsiteX168" fmla="*/ 676127 w 6797527"/>
                <a:gd name="connsiteY168" fmla="*/ 2322789 h 6855646"/>
                <a:gd name="connsiteX169" fmla="*/ 495325 w 6797527"/>
                <a:gd name="connsiteY169" fmla="*/ 3364342 h 6855646"/>
                <a:gd name="connsiteX170" fmla="*/ 367556 w 6797527"/>
                <a:gd name="connsiteY170" fmla="*/ 4058609 h 6855646"/>
                <a:gd name="connsiteX171" fmla="*/ 187524 w 6797527"/>
                <a:gd name="connsiteY171" fmla="*/ 4185840 h 6855646"/>
                <a:gd name="connsiteX172" fmla="*/ 11340 w 6797527"/>
                <a:gd name="connsiteY172" fmla="*/ 3932995 h 6855646"/>
                <a:gd name="connsiteX173" fmla="*/ 96391 w 6797527"/>
                <a:gd name="connsiteY173" fmla="*/ 3601871 h 6855646"/>
                <a:gd name="connsiteX174" fmla="*/ 117404 w 6797527"/>
                <a:gd name="connsiteY174" fmla="*/ 3297765 h 6855646"/>
                <a:gd name="connsiteX175" fmla="*/ 1090224 w 6797527"/>
                <a:gd name="connsiteY175" fmla="*/ 984209 h 6855646"/>
                <a:gd name="connsiteX176" fmla="*/ 1226133 w 6797527"/>
                <a:gd name="connsiteY176" fmla="*/ 922605 h 6855646"/>
                <a:gd name="connsiteX177" fmla="*/ 3423099 w 6797527"/>
                <a:gd name="connsiteY177" fmla="*/ 632227 h 6855646"/>
                <a:gd name="connsiteX178" fmla="*/ 4751750 w 6797527"/>
                <a:gd name="connsiteY178" fmla="*/ 959194 h 6855646"/>
                <a:gd name="connsiteX179" fmla="*/ 4850887 w 6797527"/>
                <a:gd name="connsiteY179" fmla="*/ 1179943 h 6855646"/>
                <a:gd name="connsiteX180" fmla="*/ 4660002 w 6797527"/>
                <a:gd name="connsiteY180" fmla="*/ 1316951 h 6855646"/>
                <a:gd name="connsiteX181" fmla="*/ 4569024 w 6797527"/>
                <a:gd name="connsiteY181" fmla="*/ 1289471 h 6855646"/>
                <a:gd name="connsiteX182" fmla="*/ 3739906 w 6797527"/>
                <a:gd name="connsiteY182" fmla="*/ 1025696 h 6855646"/>
                <a:gd name="connsiteX183" fmla="*/ 2317583 w 6797527"/>
                <a:gd name="connsiteY183" fmla="*/ 1307021 h 6855646"/>
                <a:gd name="connsiteX184" fmla="*/ 1185590 w 6797527"/>
                <a:gd name="connsiteY184" fmla="*/ 2814011 h 6855646"/>
                <a:gd name="connsiteX185" fmla="*/ 1163577 w 6797527"/>
                <a:gd name="connsiteY185" fmla="*/ 2918766 h 6855646"/>
                <a:gd name="connsiteX186" fmla="*/ 937748 w 6797527"/>
                <a:gd name="connsiteY186" fmla="*/ 3069011 h 6855646"/>
                <a:gd name="connsiteX187" fmla="*/ 793198 w 6797527"/>
                <a:gd name="connsiteY187" fmla="*/ 2843567 h 6855646"/>
                <a:gd name="connsiteX188" fmla="*/ 1870389 w 6797527"/>
                <a:gd name="connsiteY188" fmla="*/ 1144846 h 6855646"/>
                <a:gd name="connsiteX189" fmla="*/ 3283938 w 6797527"/>
                <a:gd name="connsiteY189" fmla="*/ 636383 h 6855646"/>
                <a:gd name="connsiteX190" fmla="*/ 3353442 w 6797527"/>
                <a:gd name="connsiteY190" fmla="*/ 632458 h 6855646"/>
                <a:gd name="connsiteX191" fmla="*/ 3423099 w 6797527"/>
                <a:gd name="connsiteY191" fmla="*/ 632227 h 6855646"/>
                <a:gd name="connsiteX192" fmla="*/ 3202504 w 6797527"/>
                <a:gd name="connsiteY192" fmla="*/ 0 h 6855646"/>
                <a:gd name="connsiteX193" fmla="*/ 3582965 w 6797527"/>
                <a:gd name="connsiteY193" fmla="*/ 77 h 6855646"/>
                <a:gd name="connsiteX194" fmla="*/ 3702807 w 6797527"/>
                <a:gd name="connsiteY194" fmla="*/ 9390 h 6855646"/>
                <a:gd name="connsiteX195" fmla="*/ 5355731 w 6797527"/>
                <a:gd name="connsiteY195" fmla="*/ 593513 h 6855646"/>
                <a:gd name="connsiteX196" fmla="*/ 6741648 w 6797527"/>
                <a:gd name="connsiteY196" fmla="*/ 2732269 h 6855646"/>
                <a:gd name="connsiteX197" fmla="*/ 6596791 w 6797527"/>
                <a:gd name="connsiteY197" fmla="*/ 2952480 h 6855646"/>
                <a:gd name="connsiteX198" fmla="*/ 6373117 w 6797527"/>
                <a:gd name="connsiteY198" fmla="*/ 2810779 h 6855646"/>
                <a:gd name="connsiteX199" fmla="*/ 6236496 w 6797527"/>
                <a:gd name="connsiteY199" fmla="*/ 2316094 h 6855646"/>
                <a:gd name="connsiteX200" fmla="*/ 4688481 w 6797527"/>
                <a:gd name="connsiteY200" fmla="*/ 646852 h 6855646"/>
                <a:gd name="connsiteX201" fmla="*/ 3715353 w 6797527"/>
                <a:gd name="connsiteY201" fmla="*/ 390620 h 6855646"/>
                <a:gd name="connsiteX202" fmla="*/ 2814885 w 6797527"/>
                <a:gd name="connsiteY202" fmla="*/ 412250 h 6855646"/>
                <a:gd name="connsiteX203" fmla="*/ 2186581 w 6797527"/>
                <a:gd name="connsiteY203" fmla="*/ 651241 h 6855646"/>
                <a:gd name="connsiteX204" fmla="*/ 2067432 w 6797527"/>
                <a:gd name="connsiteY204" fmla="*/ 728209 h 6855646"/>
                <a:gd name="connsiteX205" fmla="*/ 1802271 w 6797527"/>
                <a:gd name="connsiteY205" fmla="*/ 680026 h 6855646"/>
                <a:gd name="connsiteX206" fmla="*/ 1854765 w 6797527"/>
                <a:gd name="connsiteY206" fmla="*/ 415867 h 6855646"/>
                <a:gd name="connsiteX207" fmla="*/ 2568889 w 6797527"/>
                <a:gd name="connsiteY207" fmla="*/ 76431 h 6855646"/>
                <a:gd name="connsiteX208" fmla="*/ 3018470 w 6797527"/>
                <a:gd name="connsiteY208" fmla="*/ 10545 h 6855646"/>
                <a:gd name="connsiteX209" fmla="*/ 3202504 w 6797527"/>
                <a:gd name="connsiteY209" fmla="*/ 0 h 685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6797527" h="6855646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C8D389-B0D9-48CF-BCAD-5A2770A2FF5E}"/>
              </a:ext>
            </a:extLst>
          </p:cNvPr>
          <p:cNvGrpSpPr/>
          <p:nvPr/>
        </p:nvGrpSpPr>
        <p:grpSpPr>
          <a:xfrm>
            <a:off x="3893872" y="3362517"/>
            <a:ext cx="3000779" cy="3429796"/>
            <a:chOff x="8094043" y="2263749"/>
            <a:chExt cx="3000779" cy="34297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2FB72A-3698-4281-B7B3-768F8302F663}"/>
                </a:ext>
              </a:extLst>
            </p:cNvPr>
            <p:cNvGrpSpPr/>
            <p:nvPr/>
          </p:nvGrpSpPr>
          <p:grpSpPr>
            <a:xfrm>
              <a:off x="8094043" y="3355151"/>
              <a:ext cx="800449" cy="686186"/>
              <a:chOff x="2168079" y="3726470"/>
              <a:chExt cx="1151488" cy="987115"/>
            </a:xfrm>
          </p:grpSpPr>
          <p:sp>
            <p:nvSpPr>
              <p:cNvPr id="22" name="Freeform: Shape 7">
                <a:extLst>
                  <a:ext uri="{FF2B5EF4-FFF2-40B4-BE49-F238E27FC236}">
                    <a16:creationId xmlns:a16="http://schemas.microsoft.com/office/drawing/2014/main" id="{7BC20243-AB05-4CEE-9EE5-2F341A08E576}"/>
                  </a:ext>
                </a:extLst>
              </p:cNvPr>
              <p:cNvSpPr/>
              <p:nvPr/>
            </p:nvSpPr>
            <p:spPr>
              <a:xfrm>
                <a:off x="2168079" y="3726470"/>
                <a:ext cx="1151488" cy="987115"/>
              </a:xfrm>
              <a:custGeom>
                <a:avLst/>
                <a:gdLst>
                  <a:gd name="connsiteX0" fmla="*/ 12960 w 2274214"/>
                  <a:gd name="connsiteY0" fmla="*/ 503679 h 1949573"/>
                  <a:gd name="connsiteX1" fmla="*/ 236429 w 2274214"/>
                  <a:gd name="connsiteY1" fmla="*/ 196787 h 1949573"/>
                  <a:gd name="connsiteX2" fmla="*/ 1820572 w 2274214"/>
                  <a:gd name="connsiteY2" fmla="*/ 6646 h 1949573"/>
                  <a:gd name="connsiteX3" fmla="*/ 2034765 w 2274214"/>
                  <a:gd name="connsiteY3" fmla="*/ 176927 h 1949573"/>
                  <a:gd name="connsiteX4" fmla="*/ 2267304 w 2274214"/>
                  <a:gd name="connsiteY4" fmla="*/ 1389790 h 1949573"/>
                  <a:gd name="connsiteX5" fmla="*/ 2081080 w 2274214"/>
                  <a:gd name="connsiteY5" fmla="*/ 1626522 h 1949573"/>
                  <a:gd name="connsiteX6" fmla="*/ 642687 w 2274214"/>
                  <a:gd name="connsiteY6" fmla="*/ 1933689 h 1949573"/>
                  <a:gd name="connsiteX7" fmla="*/ 269413 w 2274214"/>
                  <a:gd name="connsiteY7" fmla="*/ 1737707 h 1949573"/>
                  <a:gd name="connsiteX8" fmla="*/ 12960 w 2274214"/>
                  <a:gd name="connsiteY8" fmla="*/ 503679 h 194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74214" h="1949573">
                    <a:moveTo>
                      <a:pt x="12960" y="503679"/>
                    </a:moveTo>
                    <a:cubicBezTo>
                      <a:pt x="-52321" y="215684"/>
                      <a:pt x="145654" y="211767"/>
                      <a:pt x="236429" y="196787"/>
                    </a:cubicBezTo>
                    <a:lnTo>
                      <a:pt x="1820572" y="6646"/>
                    </a:lnTo>
                    <a:cubicBezTo>
                      <a:pt x="1937048" y="-21460"/>
                      <a:pt x="2009202" y="40386"/>
                      <a:pt x="2034765" y="176927"/>
                    </a:cubicBezTo>
                    <a:lnTo>
                      <a:pt x="2267304" y="1389790"/>
                    </a:lnTo>
                    <a:cubicBezTo>
                      <a:pt x="2272458" y="1415078"/>
                      <a:pt x="2318430" y="1571136"/>
                      <a:pt x="2081080" y="1626522"/>
                    </a:cubicBezTo>
                    <a:cubicBezTo>
                      <a:pt x="1801812" y="1691666"/>
                      <a:pt x="1166039" y="1833980"/>
                      <a:pt x="642687" y="1933689"/>
                    </a:cubicBezTo>
                    <a:cubicBezTo>
                      <a:pt x="354829" y="1988594"/>
                      <a:pt x="298138" y="1895825"/>
                      <a:pt x="269413" y="1737707"/>
                    </a:cubicBezTo>
                    <a:cubicBezTo>
                      <a:pt x="189908" y="1370137"/>
                      <a:pt x="12960" y="503679"/>
                      <a:pt x="12960" y="5036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19">
                <a:extLst>
                  <a:ext uri="{FF2B5EF4-FFF2-40B4-BE49-F238E27FC236}">
                    <a16:creationId xmlns:a16="http://schemas.microsoft.com/office/drawing/2014/main" id="{49914716-0D88-4633-8348-559B806AF581}"/>
                  </a:ext>
                </a:extLst>
              </p:cNvPr>
              <p:cNvSpPr/>
              <p:nvPr/>
            </p:nvSpPr>
            <p:spPr>
              <a:xfrm>
                <a:off x="2547888" y="3946358"/>
                <a:ext cx="478329" cy="496948"/>
              </a:xfrm>
              <a:custGeom>
                <a:avLst/>
                <a:gdLst>
                  <a:gd name="connsiteX0" fmla="*/ 168 w 944710"/>
                  <a:gd name="connsiteY0" fmla="*/ 581614 h 981482"/>
                  <a:gd name="connsiteX1" fmla="*/ 8964 w 944710"/>
                  <a:gd name="connsiteY1" fmla="*/ 552616 h 981482"/>
                  <a:gd name="connsiteX2" fmla="*/ 109910 w 944710"/>
                  <a:gd name="connsiteY2" fmla="*/ 378211 h 981482"/>
                  <a:gd name="connsiteX3" fmla="*/ 174023 w 944710"/>
                  <a:gd name="connsiteY3" fmla="*/ 367903 h 981482"/>
                  <a:gd name="connsiteX4" fmla="*/ 371792 w 944710"/>
                  <a:gd name="connsiteY4" fmla="*/ 525335 h 981482"/>
                  <a:gd name="connsiteX5" fmla="*/ 431714 w 944710"/>
                  <a:gd name="connsiteY5" fmla="*/ 516608 h 981482"/>
                  <a:gd name="connsiteX6" fmla="*/ 571760 w 944710"/>
                  <a:gd name="connsiteY6" fmla="*/ 270325 h 981482"/>
                  <a:gd name="connsiteX7" fmla="*/ 708714 w 944710"/>
                  <a:gd name="connsiteY7" fmla="*/ 25690 h 981482"/>
                  <a:gd name="connsiteX8" fmla="*/ 767948 w 944710"/>
                  <a:gd name="connsiteY8" fmla="*/ 14489 h 981482"/>
                  <a:gd name="connsiteX9" fmla="*/ 923180 w 944710"/>
                  <a:gd name="connsiteY9" fmla="*/ 142922 h 981482"/>
                  <a:gd name="connsiteX10" fmla="*/ 934519 w 944710"/>
                  <a:gd name="connsiteY10" fmla="*/ 215007 h 981482"/>
                  <a:gd name="connsiteX11" fmla="*/ 525169 w 944710"/>
                  <a:gd name="connsiteY11" fmla="*/ 952345 h 981482"/>
                  <a:gd name="connsiteX12" fmla="*/ 460025 w 944710"/>
                  <a:gd name="connsiteY12" fmla="*/ 966295 h 981482"/>
                  <a:gd name="connsiteX13" fmla="*/ 143925 w 944710"/>
                  <a:gd name="connsiteY13" fmla="*/ 716095 h 981482"/>
                  <a:gd name="connsiteX14" fmla="*/ 25937 w 944710"/>
                  <a:gd name="connsiteY14" fmla="*/ 623051 h 981482"/>
                  <a:gd name="connsiteX15" fmla="*/ 168 w 944710"/>
                  <a:gd name="connsiteY15" fmla="*/ 581614 h 98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44710" h="981482">
                    <a:moveTo>
                      <a:pt x="168" y="581614"/>
                    </a:moveTo>
                    <a:cubicBezTo>
                      <a:pt x="-863" y="570757"/>
                      <a:pt x="3741" y="561549"/>
                      <a:pt x="8964" y="552616"/>
                    </a:cubicBezTo>
                    <a:cubicBezTo>
                      <a:pt x="42567" y="494481"/>
                      <a:pt x="76101" y="436277"/>
                      <a:pt x="109910" y="378211"/>
                    </a:cubicBezTo>
                    <a:cubicBezTo>
                      <a:pt x="129563" y="344539"/>
                      <a:pt x="142482" y="342753"/>
                      <a:pt x="174023" y="367903"/>
                    </a:cubicBezTo>
                    <a:cubicBezTo>
                      <a:pt x="239923" y="420403"/>
                      <a:pt x="306167" y="472491"/>
                      <a:pt x="371792" y="525335"/>
                    </a:cubicBezTo>
                    <a:cubicBezTo>
                      <a:pt x="399004" y="547256"/>
                      <a:pt x="414534" y="546362"/>
                      <a:pt x="431714" y="516608"/>
                    </a:cubicBezTo>
                    <a:cubicBezTo>
                      <a:pt x="478922" y="434834"/>
                      <a:pt x="525444" y="352579"/>
                      <a:pt x="571760" y="270325"/>
                    </a:cubicBezTo>
                    <a:cubicBezTo>
                      <a:pt x="617594" y="188894"/>
                      <a:pt x="662673" y="106983"/>
                      <a:pt x="708714" y="25690"/>
                    </a:cubicBezTo>
                    <a:cubicBezTo>
                      <a:pt x="726030" y="-4820"/>
                      <a:pt x="740530" y="-7638"/>
                      <a:pt x="767948" y="14489"/>
                    </a:cubicBezTo>
                    <a:cubicBezTo>
                      <a:pt x="820173" y="56751"/>
                      <a:pt x="871505" y="99974"/>
                      <a:pt x="923180" y="142922"/>
                    </a:cubicBezTo>
                    <a:cubicBezTo>
                      <a:pt x="948057" y="163606"/>
                      <a:pt x="950736" y="185871"/>
                      <a:pt x="934519" y="215007"/>
                    </a:cubicBezTo>
                    <a:cubicBezTo>
                      <a:pt x="797496" y="460466"/>
                      <a:pt x="661505" y="706543"/>
                      <a:pt x="525169" y="952345"/>
                    </a:cubicBezTo>
                    <a:cubicBezTo>
                      <a:pt x="506615" y="985742"/>
                      <a:pt x="490948" y="990483"/>
                      <a:pt x="460025" y="966295"/>
                    </a:cubicBezTo>
                    <a:cubicBezTo>
                      <a:pt x="354131" y="883628"/>
                      <a:pt x="249200" y="799586"/>
                      <a:pt x="143925" y="716095"/>
                    </a:cubicBezTo>
                    <a:cubicBezTo>
                      <a:pt x="104687" y="684966"/>
                      <a:pt x="65381" y="653905"/>
                      <a:pt x="25937" y="623051"/>
                    </a:cubicBezTo>
                    <a:cubicBezTo>
                      <a:pt x="12125" y="612263"/>
                      <a:pt x="-1687" y="601817"/>
                      <a:pt x="168" y="581614"/>
                    </a:cubicBezTo>
                    <a:close/>
                  </a:path>
                </a:pathLst>
              </a:custGeom>
              <a:solidFill>
                <a:srgbClr val="F2F5F6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290F1A7-CED2-4008-B8DE-518D73D53FD8}"/>
                </a:ext>
              </a:extLst>
            </p:cNvPr>
            <p:cNvGrpSpPr/>
            <p:nvPr/>
          </p:nvGrpSpPr>
          <p:grpSpPr>
            <a:xfrm>
              <a:off x="8600039" y="2263749"/>
              <a:ext cx="2494783" cy="3429796"/>
              <a:chOff x="3026089" y="2857137"/>
              <a:chExt cx="2494783" cy="3429796"/>
            </a:xfrm>
          </p:grpSpPr>
          <p:sp>
            <p:nvSpPr>
              <p:cNvPr id="10" name="Freeform: Shape 5">
                <a:extLst>
                  <a:ext uri="{FF2B5EF4-FFF2-40B4-BE49-F238E27FC236}">
                    <a16:creationId xmlns:a16="http://schemas.microsoft.com/office/drawing/2014/main" id="{2FEB21A0-EB1D-4FCD-AB85-B9639C0A6D51}"/>
                  </a:ext>
                </a:extLst>
              </p:cNvPr>
              <p:cNvSpPr/>
              <p:nvPr/>
            </p:nvSpPr>
            <p:spPr>
              <a:xfrm>
                <a:off x="3094022" y="5157609"/>
                <a:ext cx="1699021" cy="913217"/>
              </a:xfrm>
              <a:custGeom>
                <a:avLst/>
                <a:gdLst>
                  <a:gd name="connsiteX0" fmla="*/ 2838162 w 3355603"/>
                  <a:gd name="connsiteY0" fmla="*/ 1584217 h 1803622"/>
                  <a:gd name="connsiteX1" fmla="*/ 2884271 w 3355603"/>
                  <a:gd name="connsiteY1" fmla="*/ 1555424 h 1803622"/>
                  <a:gd name="connsiteX2" fmla="*/ 3267577 w 3355603"/>
                  <a:gd name="connsiteY2" fmla="*/ 1540101 h 1803622"/>
                  <a:gd name="connsiteX3" fmla="*/ 3291009 w 3355603"/>
                  <a:gd name="connsiteY3" fmla="*/ 1536115 h 1803622"/>
                  <a:gd name="connsiteX4" fmla="*/ 3286337 w 3355603"/>
                  <a:gd name="connsiteY4" fmla="*/ 1528075 h 1803622"/>
                  <a:gd name="connsiteX5" fmla="*/ 3332652 w 3355603"/>
                  <a:gd name="connsiteY5" fmla="*/ 1525051 h 1803622"/>
                  <a:gd name="connsiteX6" fmla="*/ 3352030 w 3355603"/>
                  <a:gd name="connsiteY6" fmla="*/ 1450974 h 1803622"/>
                  <a:gd name="connsiteX7" fmla="*/ 3355604 w 3355603"/>
                  <a:gd name="connsiteY7" fmla="*/ 1419433 h 1803622"/>
                  <a:gd name="connsiteX8" fmla="*/ 3342478 w 3355603"/>
                  <a:gd name="connsiteY8" fmla="*/ 1254786 h 1803622"/>
                  <a:gd name="connsiteX9" fmla="*/ 3282419 w 3355603"/>
                  <a:gd name="connsiteY9" fmla="*/ 1046366 h 1803622"/>
                  <a:gd name="connsiteX10" fmla="*/ 3269364 w 3355603"/>
                  <a:gd name="connsiteY10" fmla="*/ 1018947 h 1803622"/>
                  <a:gd name="connsiteX11" fmla="*/ 3218444 w 3355603"/>
                  <a:gd name="connsiteY11" fmla="*/ 982252 h 1803622"/>
                  <a:gd name="connsiteX12" fmla="*/ 3088430 w 3355603"/>
                  <a:gd name="connsiteY12" fmla="*/ 976480 h 1803622"/>
                  <a:gd name="connsiteX13" fmla="*/ 2850737 w 3355603"/>
                  <a:gd name="connsiteY13" fmla="*/ 963699 h 1803622"/>
                  <a:gd name="connsiteX14" fmla="*/ 3004183 w 3355603"/>
                  <a:gd name="connsiteY14" fmla="*/ 916009 h 1803622"/>
                  <a:gd name="connsiteX15" fmla="*/ 3296301 w 3355603"/>
                  <a:gd name="connsiteY15" fmla="*/ 702710 h 1803622"/>
                  <a:gd name="connsiteX16" fmla="*/ 3105954 w 3355603"/>
                  <a:gd name="connsiteY16" fmla="*/ 720027 h 1803622"/>
                  <a:gd name="connsiteX17" fmla="*/ 2727183 w 3355603"/>
                  <a:gd name="connsiteY17" fmla="*/ 590769 h 1803622"/>
                  <a:gd name="connsiteX18" fmla="*/ 2312474 w 3355603"/>
                  <a:gd name="connsiteY18" fmla="*/ 317343 h 1803622"/>
                  <a:gd name="connsiteX19" fmla="*/ 1839491 w 3355603"/>
                  <a:gd name="connsiteY19" fmla="*/ 80748 h 1803622"/>
                  <a:gd name="connsiteX20" fmla="*/ 1146063 w 3355603"/>
                  <a:gd name="connsiteY20" fmla="*/ 12924 h 1803622"/>
                  <a:gd name="connsiteX21" fmla="*/ 340077 w 3355603"/>
                  <a:gd name="connsiteY21" fmla="*/ 315212 h 1803622"/>
                  <a:gd name="connsiteX22" fmla="*/ 51601 w 3355603"/>
                  <a:gd name="connsiteY22" fmla="*/ 627327 h 1803622"/>
                  <a:gd name="connsiteX23" fmla="*/ 878272 w 3355603"/>
                  <a:gd name="connsiteY23" fmla="*/ 1437849 h 1803622"/>
                  <a:gd name="connsiteX24" fmla="*/ 1878729 w 3355603"/>
                  <a:gd name="connsiteY24" fmla="*/ 1678910 h 1803622"/>
                  <a:gd name="connsiteX25" fmla="*/ 2660390 w 3355603"/>
                  <a:gd name="connsiteY25" fmla="*/ 1799440 h 1803622"/>
                  <a:gd name="connsiteX26" fmla="*/ 2805177 w 3355603"/>
                  <a:gd name="connsiteY26" fmla="*/ 1733059 h 1803622"/>
                  <a:gd name="connsiteX27" fmla="*/ 2838093 w 3355603"/>
                  <a:gd name="connsiteY27" fmla="*/ 1585385 h 1803622"/>
                  <a:gd name="connsiteX28" fmla="*/ 2838162 w 3355603"/>
                  <a:gd name="connsiteY28" fmla="*/ 1584217 h 1803622"/>
                  <a:gd name="connsiteX29" fmla="*/ 2838024 w 3355603"/>
                  <a:gd name="connsiteY29" fmla="*/ 1585042 h 1803622"/>
                  <a:gd name="connsiteX30" fmla="*/ 1668522 w 3355603"/>
                  <a:gd name="connsiteY30" fmla="*/ 1503131 h 1803622"/>
                  <a:gd name="connsiteX31" fmla="*/ 1675394 w 3355603"/>
                  <a:gd name="connsiteY31" fmla="*/ 1503886 h 1803622"/>
                  <a:gd name="connsiteX32" fmla="*/ 1668522 w 3355603"/>
                  <a:gd name="connsiteY32" fmla="*/ 1503131 h 180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355603" h="1803622">
                    <a:moveTo>
                      <a:pt x="2838162" y="1584217"/>
                    </a:moveTo>
                    <a:cubicBezTo>
                      <a:pt x="2841116" y="1558792"/>
                      <a:pt x="2858640" y="1555219"/>
                      <a:pt x="2884271" y="1555424"/>
                    </a:cubicBezTo>
                    <a:cubicBezTo>
                      <a:pt x="3012223" y="1556318"/>
                      <a:pt x="3140106" y="1551989"/>
                      <a:pt x="3267577" y="1540101"/>
                    </a:cubicBezTo>
                    <a:cubicBezTo>
                      <a:pt x="3275411" y="1539345"/>
                      <a:pt x="3283176" y="1537421"/>
                      <a:pt x="3291009" y="1536115"/>
                    </a:cubicBezTo>
                    <a:cubicBezTo>
                      <a:pt x="3291147" y="1532129"/>
                      <a:pt x="3275411" y="1532129"/>
                      <a:pt x="3286337" y="1528075"/>
                    </a:cubicBezTo>
                    <a:cubicBezTo>
                      <a:pt x="3300699" y="1522784"/>
                      <a:pt x="3321451" y="1544155"/>
                      <a:pt x="3332652" y="1525051"/>
                    </a:cubicBezTo>
                    <a:cubicBezTo>
                      <a:pt x="3345502" y="1503131"/>
                      <a:pt x="3352168" y="1477774"/>
                      <a:pt x="3352030" y="1450974"/>
                    </a:cubicBezTo>
                    <a:cubicBezTo>
                      <a:pt x="3351961" y="1440941"/>
                      <a:pt x="3342135" y="1428297"/>
                      <a:pt x="3355604" y="1419433"/>
                    </a:cubicBezTo>
                    <a:cubicBezTo>
                      <a:pt x="3345434" y="1365146"/>
                      <a:pt x="3355535" y="1309691"/>
                      <a:pt x="3342478" y="1254786"/>
                    </a:cubicBezTo>
                    <a:cubicBezTo>
                      <a:pt x="3325643" y="1184213"/>
                      <a:pt x="3302898" y="1115702"/>
                      <a:pt x="3282419" y="1046366"/>
                    </a:cubicBezTo>
                    <a:cubicBezTo>
                      <a:pt x="3277953" y="1037295"/>
                      <a:pt x="3271838" y="1028568"/>
                      <a:pt x="3269364" y="1018947"/>
                    </a:cubicBezTo>
                    <a:cubicBezTo>
                      <a:pt x="3262354" y="992148"/>
                      <a:pt x="3247649" y="981497"/>
                      <a:pt x="3218444" y="982252"/>
                    </a:cubicBezTo>
                    <a:cubicBezTo>
                      <a:pt x="3175220" y="983352"/>
                      <a:pt x="3131791" y="978748"/>
                      <a:pt x="3088430" y="976480"/>
                    </a:cubicBezTo>
                    <a:cubicBezTo>
                      <a:pt x="3009199" y="972288"/>
                      <a:pt x="2929968" y="967959"/>
                      <a:pt x="2850737" y="963699"/>
                    </a:cubicBezTo>
                    <a:cubicBezTo>
                      <a:pt x="2902619" y="948375"/>
                      <a:pt x="2954294" y="935044"/>
                      <a:pt x="3004183" y="916009"/>
                    </a:cubicBezTo>
                    <a:cubicBezTo>
                      <a:pt x="3120933" y="871549"/>
                      <a:pt x="3229920" y="816231"/>
                      <a:pt x="3296301" y="702710"/>
                    </a:cubicBezTo>
                    <a:cubicBezTo>
                      <a:pt x="3233081" y="710406"/>
                      <a:pt x="3170617" y="724012"/>
                      <a:pt x="3105954" y="720027"/>
                    </a:cubicBezTo>
                    <a:cubicBezTo>
                      <a:pt x="2967625" y="711437"/>
                      <a:pt x="2844690" y="659143"/>
                      <a:pt x="2727183" y="590769"/>
                    </a:cubicBezTo>
                    <a:cubicBezTo>
                      <a:pt x="2583907" y="507346"/>
                      <a:pt x="2451695" y="407019"/>
                      <a:pt x="2312474" y="317343"/>
                    </a:cubicBezTo>
                    <a:cubicBezTo>
                      <a:pt x="2163425" y="221276"/>
                      <a:pt x="2009361" y="135173"/>
                      <a:pt x="1839491" y="80748"/>
                    </a:cubicBezTo>
                    <a:cubicBezTo>
                      <a:pt x="1613685" y="3716"/>
                      <a:pt x="1382314" y="-16556"/>
                      <a:pt x="1146063" y="12924"/>
                    </a:cubicBezTo>
                    <a:cubicBezTo>
                      <a:pt x="991999" y="33059"/>
                      <a:pt x="435319" y="229728"/>
                      <a:pt x="340077" y="315212"/>
                    </a:cubicBezTo>
                    <a:cubicBezTo>
                      <a:pt x="233221" y="411073"/>
                      <a:pt x="108224" y="517241"/>
                      <a:pt x="51601" y="627327"/>
                    </a:cubicBezTo>
                    <a:cubicBezTo>
                      <a:pt x="-200867" y="1118313"/>
                      <a:pt x="537295" y="1331749"/>
                      <a:pt x="878272" y="1437849"/>
                    </a:cubicBezTo>
                    <a:cubicBezTo>
                      <a:pt x="1205504" y="1539620"/>
                      <a:pt x="1545311" y="1615965"/>
                      <a:pt x="1878729" y="1678910"/>
                    </a:cubicBezTo>
                    <a:cubicBezTo>
                      <a:pt x="2137931" y="1727905"/>
                      <a:pt x="2398302" y="1769411"/>
                      <a:pt x="2660390" y="1799440"/>
                    </a:cubicBezTo>
                    <a:cubicBezTo>
                      <a:pt x="2739277" y="1808511"/>
                      <a:pt x="2772056" y="1809267"/>
                      <a:pt x="2805177" y="1733059"/>
                    </a:cubicBezTo>
                    <a:cubicBezTo>
                      <a:pt x="2816653" y="1706672"/>
                      <a:pt x="2848126" y="1629433"/>
                      <a:pt x="2838093" y="1585385"/>
                    </a:cubicBezTo>
                    <a:cubicBezTo>
                      <a:pt x="2838162" y="1584973"/>
                      <a:pt x="2838162" y="1584629"/>
                      <a:pt x="2838162" y="1584217"/>
                    </a:cubicBezTo>
                    <a:cubicBezTo>
                      <a:pt x="2838162" y="1584492"/>
                      <a:pt x="2838093" y="1584767"/>
                      <a:pt x="2838024" y="1585042"/>
                    </a:cubicBezTo>
                    <a:moveTo>
                      <a:pt x="1668522" y="1503131"/>
                    </a:moveTo>
                    <a:cubicBezTo>
                      <a:pt x="1670790" y="1503405"/>
                      <a:pt x="1673126" y="1503680"/>
                      <a:pt x="1675394" y="1503886"/>
                    </a:cubicBezTo>
                    <a:cubicBezTo>
                      <a:pt x="1673126" y="1503612"/>
                      <a:pt x="1670790" y="1503405"/>
                      <a:pt x="1668522" y="1503131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8">
                <a:extLst>
                  <a:ext uri="{FF2B5EF4-FFF2-40B4-BE49-F238E27FC236}">
                    <a16:creationId xmlns:a16="http://schemas.microsoft.com/office/drawing/2014/main" id="{FB2A4785-D5E3-4347-AFDB-1C2DB513DA93}"/>
                  </a:ext>
                </a:extLst>
              </p:cNvPr>
              <p:cNvSpPr/>
              <p:nvPr/>
            </p:nvSpPr>
            <p:spPr>
              <a:xfrm>
                <a:off x="4029020" y="2857137"/>
                <a:ext cx="1099037" cy="1244371"/>
              </a:xfrm>
              <a:custGeom>
                <a:avLst/>
                <a:gdLst>
                  <a:gd name="connsiteX0" fmla="*/ 172202 w 2170622"/>
                  <a:gd name="connsiteY0" fmla="*/ 717711 h 2457658"/>
                  <a:gd name="connsiteX1" fmla="*/ 155298 w 2170622"/>
                  <a:gd name="connsiteY1" fmla="*/ 715650 h 2457658"/>
                  <a:gd name="connsiteX2" fmla="*/ 35798 w 2170622"/>
                  <a:gd name="connsiteY2" fmla="*/ 623706 h 2457658"/>
                  <a:gd name="connsiteX3" fmla="*/ 5563 w 2170622"/>
                  <a:gd name="connsiteY3" fmla="*/ 508535 h 2457658"/>
                  <a:gd name="connsiteX4" fmla="*/ 17382 w 2170622"/>
                  <a:gd name="connsiteY4" fmla="*/ 308774 h 2457658"/>
                  <a:gd name="connsiteX5" fmla="*/ 307301 w 2170622"/>
                  <a:gd name="connsiteY5" fmla="*/ 36172 h 2457658"/>
                  <a:gd name="connsiteX6" fmla="*/ 987878 w 2170622"/>
                  <a:gd name="connsiteY6" fmla="*/ 134575 h 2457658"/>
                  <a:gd name="connsiteX7" fmla="*/ 1072126 w 2170622"/>
                  <a:gd name="connsiteY7" fmla="*/ 186182 h 2457658"/>
                  <a:gd name="connsiteX8" fmla="*/ 1201865 w 2170622"/>
                  <a:gd name="connsiteY8" fmla="*/ 497953 h 2457658"/>
                  <a:gd name="connsiteX9" fmla="*/ 1383966 w 2170622"/>
                  <a:gd name="connsiteY9" fmla="*/ 1177431 h 2457658"/>
                  <a:gd name="connsiteX10" fmla="*/ 1936179 w 2170622"/>
                  <a:gd name="connsiteY10" fmla="*/ 1381247 h 2457658"/>
                  <a:gd name="connsiteX11" fmla="*/ 2169474 w 2170622"/>
                  <a:gd name="connsiteY11" fmla="*/ 1814510 h 2457658"/>
                  <a:gd name="connsiteX12" fmla="*/ 1923672 w 2170622"/>
                  <a:gd name="connsiteY12" fmla="*/ 2445955 h 2457658"/>
                  <a:gd name="connsiteX13" fmla="*/ 1889588 w 2170622"/>
                  <a:gd name="connsiteY13" fmla="*/ 2455026 h 2457658"/>
                  <a:gd name="connsiteX14" fmla="*/ 1881136 w 2170622"/>
                  <a:gd name="connsiteY14" fmla="*/ 2423965 h 2457658"/>
                  <a:gd name="connsiteX15" fmla="*/ 1725629 w 2170622"/>
                  <a:gd name="connsiteY15" fmla="*/ 2017708 h 2457658"/>
                  <a:gd name="connsiteX16" fmla="*/ 1713534 w 2170622"/>
                  <a:gd name="connsiteY16" fmla="*/ 2005888 h 2457658"/>
                  <a:gd name="connsiteX17" fmla="*/ 1348439 w 2170622"/>
                  <a:gd name="connsiteY17" fmla="*/ 1764828 h 2457658"/>
                  <a:gd name="connsiteX18" fmla="*/ 868241 w 2170622"/>
                  <a:gd name="connsiteY18" fmla="*/ 1167055 h 2457658"/>
                  <a:gd name="connsiteX19" fmla="*/ 882809 w 2170622"/>
                  <a:gd name="connsiteY19" fmla="*/ 883939 h 2457658"/>
                  <a:gd name="connsiteX20" fmla="*/ 843572 w 2170622"/>
                  <a:gd name="connsiteY20" fmla="*/ 672839 h 2457658"/>
                  <a:gd name="connsiteX21" fmla="*/ 764616 w 2170622"/>
                  <a:gd name="connsiteY21" fmla="*/ 640885 h 2457658"/>
                  <a:gd name="connsiteX22" fmla="*/ 172202 w 2170622"/>
                  <a:gd name="connsiteY22" fmla="*/ 717711 h 245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70622" h="2457658">
                    <a:moveTo>
                      <a:pt x="172202" y="717711"/>
                    </a:moveTo>
                    <a:cubicBezTo>
                      <a:pt x="166567" y="717024"/>
                      <a:pt x="160933" y="715993"/>
                      <a:pt x="155298" y="715650"/>
                    </a:cubicBezTo>
                    <a:cubicBezTo>
                      <a:pt x="94689" y="712008"/>
                      <a:pt x="52771" y="685964"/>
                      <a:pt x="35798" y="623706"/>
                    </a:cubicBezTo>
                    <a:cubicBezTo>
                      <a:pt x="25353" y="585361"/>
                      <a:pt x="12640" y="547704"/>
                      <a:pt x="5563" y="508535"/>
                    </a:cubicBezTo>
                    <a:cubicBezTo>
                      <a:pt x="-3852" y="441124"/>
                      <a:pt x="-2203" y="374261"/>
                      <a:pt x="17382" y="308774"/>
                    </a:cubicBezTo>
                    <a:cubicBezTo>
                      <a:pt x="61292" y="162131"/>
                      <a:pt x="164300" y="77883"/>
                      <a:pt x="307301" y="36172"/>
                    </a:cubicBezTo>
                    <a:cubicBezTo>
                      <a:pt x="549118" y="-34401"/>
                      <a:pt x="775954" y="-1760"/>
                      <a:pt x="987878" y="134575"/>
                    </a:cubicBezTo>
                    <a:cubicBezTo>
                      <a:pt x="1015572" y="152373"/>
                      <a:pt x="1044020" y="169002"/>
                      <a:pt x="1072126" y="186182"/>
                    </a:cubicBezTo>
                    <a:cubicBezTo>
                      <a:pt x="1172316" y="266375"/>
                      <a:pt x="1196916" y="378866"/>
                      <a:pt x="1201865" y="497953"/>
                    </a:cubicBezTo>
                    <a:cubicBezTo>
                      <a:pt x="1211141" y="721834"/>
                      <a:pt x="1138026" y="1055938"/>
                      <a:pt x="1383966" y="1177431"/>
                    </a:cubicBezTo>
                    <a:cubicBezTo>
                      <a:pt x="1558714" y="1263809"/>
                      <a:pt x="1773662" y="1272192"/>
                      <a:pt x="1936179" y="1381247"/>
                    </a:cubicBezTo>
                    <a:cubicBezTo>
                      <a:pt x="2082822" y="1479650"/>
                      <a:pt x="2159442" y="1640999"/>
                      <a:pt x="2169474" y="1814510"/>
                    </a:cubicBezTo>
                    <a:cubicBezTo>
                      <a:pt x="2181294" y="2018120"/>
                      <a:pt x="2102063" y="2322195"/>
                      <a:pt x="1923672" y="2445955"/>
                    </a:cubicBezTo>
                    <a:cubicBezTo>
                      <a:pt x="1913708" y="2452895"/>
                      <a:pt x="1902988" y="2462310"/>
                      <a:pt x="1889588" y="2455026"/>
                    </a:cubicBezTo>
                    <a:cubicBezTo>
                      <a:pt x="1876945" y="2448154"/>
                      <a:pt x="1881068" y="2434823"/>
                      <a:pt x="1881136" y="2423965"/>
                    </a:cubicBezTo>
                    <a:cubicBezTo>
                      <a:pt x="1881755" y="2268458"/>
                      <a:pt x="1826231" y="2134459"/>
                      <a:pt x="1725629" y="2017708"/>
                    </a:cubicBezTo>
                    <a:cubicBezTo>
                      <a:pt x="1721986" y="2013447"/>
                      <a:pt x="1717588" y="2009805"/>
                      <a:pt x="1713534" y="2005888"/>
                    </a:cubicBezTo>
                    <a:cubicBezTo>
                      <a:pt x="1616025" y="1893398"/>
                      <a:pt x="1477833" y="1833545"/>
                      <a:pt x="1348439" y="1764828"/>
                    </a:cubicBezTo>
                    <a:cubicBezTo>
                      <a:pt x="1124351" y="1645809"/>
                      <a:pt x="897790" y="1433609"/>
                      <a:pt x="868241" y="1167055"/>
                    </a:cubicBezTo>
                    <a:cubicBezTo>
                      <a:pt x="857727" y="1071881"/>
                      <a:pt x="870990" y="977944"/>
                      <a:pt x="882809" y="883939"/>
                    </a:cubicBezTo>
                    <a:cubicBezTo>
                      <a:pt x="892155" y="809380"/>
                      <a:pt x="883909" y="738120"/>
                      <a:pt x="843572" y="672839"/>
                    </a:cubicBezTo>
                    <a:cubicBezTo>
                      <a:pt x="820208" y="635044"/>
                      <a:pt x="808113" y="630921"/>
                      <a:pt x="764616" y="640885"/>
                    </a:cubicBezTo>
                    <a:cubicBezTo>
                      <a:pt x="569664" y="685345"/>
                      <a:pt x="373888" y="724652"/>
                      <a:pt x="172202" y="717711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9">
                <a:extLst>
                  <a:ext uri="{FF2B5EF4-FFF2-40B4-BE49-F238E27FC236}">
                    <a16:creationId xmlns:a16="http://schemas.microsoft.com/office/drawing/2014/main" id="{3383BEBC-A928-4F44-92E9-EA46542E0F2D}"/>
                  </a:ext>
                </a:extLst>
              </p:cNvPr>
              <p:cNvSpPr/>
              <p:nvPr/>
            </p:nvSpPr>
            <p:spPr>
              <a:xfrm>
                <a:off x="3666437" y="3591365"/>
                <a:ext cx="1256339" cy="1931207"/>
              </a:xfrm>
              <a:custGeom>
                <a:avLst/>
                <a:gdLst>
                  <a:gd name="connsiteX0" fmla="*/ 1767481 w 2481297"/>
                  <a:gd name="connsiteY0" fmla="*/ 88356 h 3814175"/>
                  <a:gd name="connsiteX1" fmla="*/ 2011772 w 2481297"/>
                  <a:gd name="connsiteY1" fmla="*/ 291347 h 3814175"/>
                  <a:gd name="connsiteX2" fmla="*/ 2177312 w 2481297"/>
                  <a:gd name="connsiteY2" fmla="*/ 372434 h 3814175"/>
                  <a:gd name="connsiteX3" fmla="*/ 2427925 w 2481297"/>
                  <a:gd name="connsiteY3" fmla="*/ 553092 h 3814175"/>
                  <a:gd name="connsiteX4" fmla="*/ 2480631 w 2481297"/>
                  <a:gd name="connsiteY4" fmla="*/ 927465 h 3814175"/>
                  <a:gd name="connsiteX5" fmla="*/ 2457748 w 2481297"/>
                  <a:gd name="connsiteY5" fmla="*/ 1130456 h 3814175"/>
                  <a:gd name="connsiteX6" fmla="*/ 2367728 w 2481297"/>
                  <a:gd name="connsiteY6" fmla="*/ 1350214 h 3814175"/>
                  <a:gd name="connsiteX7" fmla="*/ 2005106 w 2481297"/>
                  <a:gd name="connsiteY7" fmla="*/ 2207121 h 3814175"/>
                  <a:gd name="connsiteX8" fmla="*/ 2136769 w 2481297"/>
                  <a:gd name="connsiteY8" fmla="*/ 2751844 h 3814175"/>
                  <a:gd name="connsiteX9" fmla="*/ 2345601 w 2481297"/>
                  <a:gd name="connsiteY9" fmla="*/ 3290039 h 3814175"/>
                  <a:gd name="connsiteX10" fmla="*/ 2297086 w 2481297"/>
                  <a:gd name="connsiteY10" fmla="*/ 3600985 h 3814175"/>
                  <a:gd name="connsiteX11" fmla="*/ 2165905 w 2481297"/>
                  <a:gd name="connsiteY11" fmla="*/ 3796143 h 3814175"/>
                  <a:gd name="connsiteX12" fmla="*/ 1975558 w 2481297"/>
                  <a:gd name="connsiteY12" fmla="*/ 3813459 h 3814175"/>
                  <a:gd name="connsiteX13" fmla="*/ 1596788 w 2481297"/>
                  <a:gd name="connsiteY13" fmla="*/ 3684202 h 3814175"/>
                  <a:gd name="connsiteX14" fmla="*/ 1182077 w 2481297"/>
                  <a:gd name="connsiteY14" fmla="*/ 3410775 h 3814175"/>
                  <a:gd name="connsiteX15" fmla="*/ 709095 w 2481297"/>
                  <a:gd name="connsiteY15" fmla="*/ 3174181 h 3814175"/>
                  <a:gd name="connsiteX16" fmla="*/ 0 w 2481297"/>
                  <a:gd name="connsiteY16" fmla="*/ 3108762 h 3814175"/>
                  <a:gd name="connsiteX17" fmla="*/ 86447 w 2481297"/>
                  <a:gd name="connsiteY17" fmla="*/ 3004655 h 3814175"/>
                  <a:gd name="connsiteX18" fmla="*/ 156401 w 2481297"/>
                  <a:gd name="connsiteY18" fmla="*/ 2895120 h 3814175"/>
                  <a:gd name="connsiteX19" fmla="*/ 503630 w 2481297"/>
                  <a:gd name="connsiteY19" fmla="*/ 1670987 h 3814175"/>
                  <a:gd name="connsiteX20" fmla="*/ 503630 w 2481297"/>
                  <a:gd name="connsiteY20" fmla="*/ 1612784 h 3814175"/>
                  <a:gd name="connsiteX21" fmla="*/ 503836 w 2481297"/>
                  <a:gd name="connsiteY21" fmla="*/ 1158287 h 3814175"/>
                  <a:gd name="connsiteX22" fmla="*/ 589664 w 2481297"/>
                  <a:gd name="connsiteY22" fmla="*/ 822602 h 3814175"/>
                  <a:gd name="connsiteX23" fmla="*/ 952973 w 2481297"/>
                  <a:gd name="connsiteY23" fmla="*/ 290591 h 3814175"/>
                  <a:gd name="connsiteX24" fmla="*/ 1200425 w 2481297"/>
                  <a:gd name="connsiteY24" fmla="*/ 100038 h 3814175"/>
                  <a:gd name="connsiteX25" fmla="*/ 1504775 w 2481297"/>
                  <a:gd name="connsiteY25" fmla="*/ 6307 h 3814175"/>
                  <a:gd name="connsiteX26" fmla="*/ 1526077 w 2481297"/>
                  <a:gd name="connsiteY26" fmla="*/ 95228 h 3814175"/>
                  <a:gd name="connsiteX27" fmla="*/ 1554320 w 2481297"/>
                  <a:gd name="connsiteY27" fmla="*/ 128350 h 3814175"/>
                  <a:gd name="connsiteX28" fmla="*/ 1725289 w 2481297"/>
                  <a:gd name="connsiteY28" fmla="*/ 150545 h 3814175"/>
                  <a:gd name="connsiteX29" fmla="*/ 1767481 w 2481297"/>
                  <a:gd name="connsiteY29" fmla="*/ 88356 h 381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481297" h="3814175">
                    <a:moveTo>
                      <a:pt x="1767481" y="88356"/>
                    </a:moveTo>
                    <a:cubicBezTo>
                      <a:pt x="1842589" y="163602"/>
                      <a:pt x="1919965" y="236030"/>
                      <a:pt x="2011772" y="291347"/>
                    </a:cubicBezTo>
                    <a:cubicBezTo>
                      <a:pt x="2064684" y="323232"/>
                      <a:pt x="2119727" y="349963"/>
                      <a:pt x="2177312" y="372434"/>
                    </a:cubicBezTo>
                    <a:cubicBezTo>
                      <a:pt x="2277159" y="411397"/>
                      <a:pt x="2354672" y="476816"/>
                      <a:pt x="2427925" y="553092"/>
                    </a:cubicBezTo>
                    <a:cubicBezTo>
                      <a:pt x="2470667" y="680082"/>
                      <a:pt x="2473691" y="812363"/>
                      <a:pt x="2480631" y="927465"/>
                    </a:cubicBezTo>
                    <a:cubicBezTo>
                      <a:pt x="2484548" y="992471"/>
                      <a:pt x="2470461" y="1066411"/>
                      <a:pt x="2457748" y="1130456"/>
                    </a:cubicBezTo>
                    <a:cubicBezTo>
                      <a:pt x="2445173" y="1193745"/>
                      <a:pt x="2375975" y="1333997"/>
                      <a:pt x="2367728" y="1350214"/>
                    </a:cubicBezTo>
                    <a:cubicBezTo>
                      <a:pt x="2223628" y="1633330"/>
                      <a:pt x="2069082" y="1893082"/>
                      <a:pt x="2005106" y="2207121"/>
                    </a:cubicBezTo>
                    <a:cubicBezTo>
                      <a:pt x="1966693" y="2395544"/>
                      <a:pt x="2034930" y="2594412"/>
                      <a:pt x="2136769" y="2751844"/>
                    </a:cubicBezTo>
                    <a:cubicBezTo>
                      <a:pt x="2250565" y="2927692"/>
                      <a:pt x="2346288" y="3069868"/>
                      <a:pt x="2345601" y="3290039"/>
                    </a:cubicBezTo>
                    <a:cubicBezTo>
                      <a:pt x="2345257" y="3395451"/>
                      <a:pt x="2326360" y="3499971"/>
                      <a:pt x="2297086" y="3600985"/>
                    </a:cubicBezTo>
                    <a:cubicBezTo>
                      <a:pt x="2276266" y="3672795"/>
                      <a:pt x="2259429" y="3784736"/>
                      <a:pt x="2165905" y="3796143"/>
                    </a:cubicBezTo>
                    <a:cubicBezTo>
                      <a:pt x="2102685" y="3803839"/>
                      <a:pt x="2040220" y="3817445"/>
                      <a:pt x="1975558" y="3813459"/>
                    </a:cubicBezTo>
                    <a:cubicBezTo>
                      <a:pt x="1837230" y="3804870"/>
                      <a:pt x="1714294" y="3752576"/>
                      <a:pt x="1596788" y="3684202"/>
                    </a:cubicBezTo>
                    <a:cubicBezTo>
                      <a:pt x="1453511" y="3600779"/>
                      <a:pt x="1321299" y="3500452"/>
                      <a:pt x="1182077" y="3410775"/>
                    </a:cubicBezTo>
                    <a:cubicBezTo>
                      <a:pt x="1033029" y="3314708"/>
                      <a:pt x="878965" y="3228605"/>
                      <a:pt x="709095" y="3174181"/>
                    </a:cubicBezTo>
                    <a:cubicBezTo>
                      <a:pt x="483290" y="3097149"/>
                      <a:pt x="236251" y="3079351"/>
                      <a:pt x="0" y="3108762"/>
                    </a:cubicBezTo>
                    <a:cubicBezTo>
                      <a:pt x="23914" y="3054338"/>
                      <a:pt x="62533" y="3028913"/>
                      <a:pt x="86447" y="3004655"/>
                    </a:cubicBezTo>
                    <a:cubicBezTo>
                      <a:pt x="121080" y="2969472"/>
                      <a:pt x="136679" y="2939442"/>
                      <a:pt x="156401" y="2895120"/>
                    </a:cubicBezTo>
                    <a:cubicBezTo>
                      <a:pt x="324140" y="2518754"/>
                      <a:pt x="487138" y="2085491"/>
                      <a:pt x="503630" y="1670987"/>
                    </a:cubicBezTo>
                    <a:cubicBezTo>
                      <a:pt x="504386" y="1651609"/>
                      <a:pt x="503630" y="1632231"/>
                      <a:pt x="503630" y="1612784"/>
                    </a:cubicBezTo>
                    <a:cubicBezTo>
                      <a:pt x="498133" y="1405051"/>
                      <a:pt x="513594" y="1343205"/>
                      <a:pt x="503836" y="1158287"/>
                    </a:cubicBezTo>
                    <a:cubicBezTo>
                      <a:pt x="487963" y="1038924"/>
                      <a:pt x="534897" y="926365"/>
                      <a:pt x="589664" y="822602"/>
                    </a:cubicBezTo>
                    <a:cubicBezTo>
                      <a:pt x="690129" y="632254"/>
                      <a:pt x="812240" y="453452"/>
                      <a:pt x="952973" y="290591"/>
                    </a:cubicBezTo>
                    <a:cubicBezTo>
                      <a:pt x="1035503" y="225791"/>
                      <a:pt x="1108138" y="152401"/>
                      <a:pt x="1200425" y="100038"/>
                    </a:cubicBezTo>
                    <a:cubicBezTo>
                      <a:pt x="1224682" y="86294"/>
                      <a:pt x="1496803" y="-27708"/>
                      <a:pt x="1504775" y="6307"/>
                    </a:cubicBezTo>
                    <a:cubicBezTo>
                      <a:pt x="1511715" y="35993"/>
                      <a:pt x="1517968" y="65817"/>
                      <a:pt x="1526077" y="95228"/>
                    </a:cubicBezTo>
                    <a:cubicBezTo>
                      <a:pt x="1530131" y="109865"/>
                      <a:pt x="1540507" y="121890"/>
                      <a:pt x="1554320" y="128350"/>
                    </a:cubicBezTo>
                    <a:cubicBezTo>
                      <a:pt x="1608675" y="153912"/>
                      <a:pt x="1664817" y="167793"/>
                      <a:pt x="1725289" y="150545"/>
                    </a:cubicBezTo>
                    <a:cubicBezTo>
                      <a:pt x="1757861" y="141200"/>
                      <a:pt x="1773804" y="122852"/>
                      <a:pt x="1767481" y="883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0">
                <a:extLst>
                  <a:ext uri="{FF2B5EF4-FFF2-40B4-BE49-F238E27FC236}">
                    <a16:creationId xmlns:a16="http://schemas.microsoft.com/office/drawing/2014/main" id="{E70AE3DD-891E-4BCF-8112-90B9D88ED78F}"/>
                  </a:ext>
                </a:extLst>
              </p:cNvPr>
              <p:cNvSpPr/>
              <p:nvPr/>
            </p:nvSpPr>
            <p:spPr>
              <a:xfrm>
                <a:off x="3375076" y="5198493"/>
                <a:ext cx="1418071" cy="764721"/>
              </a:xfrm>
              <a:custGeom>
                <a:avLst/>
                <a:gdLst>
                  <a:gd name="connsiteX0" fmla="*/ 1284608 w 2800721"/>
                  <a:gd name="connsiteY0" fmla="*/ 0 h 1510340"/>
                  <a:gd name="connsiteX1" fmla="*/ 1757590 w 2800721"/>
                  <a:gd name="connsiteY1" fmla="*/ 236594 h 1510340"/>
                  <a:gd name="connsiteX2" fmla="*/ 2172301 w 2800721"/>
                  <a:gd name="connsiteY2" fmla="*/ 510021 h 1510340"/>
                  <a:gd name="connsiteX3" fmla="*/ 2551071 w 2800721"/>
                  <a:gd name="connsiteY3" fmla="*/ 639278 h 1510340"/>
                  <a:gd name="connsiteX4" fmla="*/ 2741418 w 2800721"/>
                  <a:gd name="connsiteY4" fmla="*/ 621962 h 1510340"/>
                  <a:gd name="connsiteX5" fmla="*/ 2449300 w 2800721"/>
                  <a:gd name="connsiteY5" fmla="*/ 835260 h 1510340"/>
                  <a:gd name="connsiteX6" fmla="*/ 2295854 w 2800721"/>
                  <a:gd name="connsiteY6" fmla="*/ 882950 h 1510340"/>
                  <a:gd name="connsiteX7" fmla="*/ 2533548 w 2800721"/>
                  <a:gd name="connsiteY7" fmla="*/ 895732 h 1510340"/>
                  <a:gd name="connsiteX8" fmla="*/ 2663561 w 2800721"/>
                  <a:gd name="connsiteY8" fmla="*/ 901504 h 1510340"/>
                  <a:gd name="connsiteX9" fmla="*/ 2714480 w 2800721"/>
                  <a:gd name="connsiteY9" fmla="*/ 938199 h 1510340"/>
                  <a:gd name="connsiteX10" fmla="*/ 2727537 w 2800721"/>
                  <a:gd name="connsiteY10" fmla="*/ 965617 h 1510340"/>
                  <a:gd name="connsiteX11" fmla="*/ 2787596 w 2800721"/>
                  <a:gd name="connsiteY11" fmla="*/ 1174037 h 1510340"/>
                  <a:gd name="connsiteX12" fmla="*/ 2800721 w 2800721"/>
                  <a:gd name="connsiteY12" fmla="*/ 1338684 h 1510340"/>
                  <a:gd name="connsiteX13" fmla="*/ 2797148 w 2800721"/>
                  <a:gd name="connsiteY13" fmla="*/ 1370225 h 1510340"/>
                  <a:gd name="connsiteX14" fmla="*/ 2777770 w 2800721"/>
                  <a:gd name="connsiteY14" fmla="*/ 1444303 h 1510340"/>
                  <a:gd name="connsiteX15" fmla="*/ 2731454 w 2800721"/>
                  <a:gd name="connsiteY15" fmla="*/ 1447327 h 1510340"/>
                  <a:gd name="connsiteX16" fmla="*/ 2736127 w 2800721"/>
                  <a:gd name="connsiteY16" fmla="*/ 1455366 h 1510340"/>
                  <a:gd name="connsiteX17" fmla="*/ 2712694 w 2800721"/>
                  <a:gd name="connsiteY17" fmla="*/ 1459352 h 1510340"/>
                  <a:gd name="connsiteX18" fmla="*/ 2329388 w 2800721"/>
                  <a:gd name="connsiteY18" fmla="*/ 1474676 h 1510340"/>
                  <a:gd name="connsiteX19" fmla="*/ 2282798 w 2800721"/>
                  <a:gd name="connsiteY19" fmla="*/ 1510340 h 1510340"/>
                  <a:gd name="connsiteX20" fmla="*/ 2243285 w 2800721"/>
                  <a:gd name="connsiteY20" fmla="*/ 1473027 h 1510340"/>
                  <a:gd name="connsiteX21" fmla="*/ 1739381 w 2800721"/>
                  <a:gd name="connsiteY21" fmla="*/ 1467804 h 1510340"/>
                  <a:gd name="connsiteX22" fmla="*/ 1309690 w 2800721"/>
                  <a:gd name="connsiteY22" fmla="*/ 1440455 h 1510340"/>
                  <a:gd name="connsiteX23" fmla="*/ 953459 w 2800721"/>
                  <a:gd name="connsiteY23" fmla="*/ 1402386 h 1510340"/>
                  <a:gd name="connsiteX24" fmla="*/ 538543 w 2800721"/>
                  <a:gd name="connsiteY24" fmla="*/ 1321299 h 1510340"/>
                  <a:gd name="connsiteX25" fmla="*/ 121634 w 2800721"/>
                  <a:gd name="connsiteY25" fmla="*/ 1145863 h 1510340"/>
                  <a:gd name="connsiteX26" fmla="*/ 3166 w 2800721"/>
                  <a:gd name="connsiteY26" fmla="*/ 976750 h 1510340"/>
                  <a:gd name="connsiteX27" fmla="*/ 6945 w 2800721"/>
                  <a:gd name="connsiteY27" fmla="*/ 823235 h 1510340"/>
                  <a:gd name="connsiteX28" fmla="*/ 220519 w 2800721"/>
                  <a:gd name="connsiteY28" fmla="*/ 387566 h 1510340"/>
                  <a:gd name="connsiteX29" fmla="*/ 544247 w 2800721"/>
                  <a:gd name="connsiteY29" fmla="*/ 175161 h 1510340"/>
                  <a:gd name="connsiteX30" fmla="*/ 1051931 w 2800721"/>
                  <a:gd name="connsiteY30" fmla="*/ 31060 h 1510340"/>
                  <a:gd name="connsiteX31" fmla="*/ 1284608 w 2800721"/>
                  <a:gd name="connsiteY31" fmla="*/ 0 h 1510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800721" h="1510340">
                    <a:moveTo>
                      <a:pt x="1284608" y="0"/>
                    </a:moveTo>
                    <a:cubicBezTo>
                      <a:pt x="1454546" y="54424"/>
                      <a:pt x="1608542" y="140527"/>
                      <a:pt x="1757590" y="236594"/>
                    </a:cubicBezTo>
                    <a:cubicBezTo>
                      <a:pt x="1896812" y="326270"/>
                      <a:pt x="2028955" y="426666"/>
                      <a:pt x="2172301" y="510021"/>
                    </a:cubicBezTo>
                    <a:cubicBezTo>
                      <a:pt x="2289807" y="578395"/>
                      <a:pt x="2412743" y="630688"/>
                      <a:pt x="2551071" y="639278"/>
                    </a:cubicBezTo>
                    <a:cubicBezTo>
                      <a:pt x="2615733" y="643264"/>
                      <a:pt x="2678129" y="629658"/>
                      <a:pt x="2741418" y="621962"/>
                    </a:cubicBezTo>
                    <a:cubicBezTo>
                      <a:pt x="2675037" y="735483"/>
                      <a:pt x="2566051" y="790800"/>
                      <a:pt x="2449300" y="835260"/>
                    </a:cubicBezTo>
                    <a:cubicBezTo>
                      <a:pt x="2399411" y="854295"/>
                      <a:pt x="2347735" y="867626"/>
                      <a:pt x="2295854" y="882950"/>
                    </a:cubicBezTo>
                    <a:cubicBezTo>
                      <a:pt x="2375085" y="887211"/>
                      <a:pt x="2454316" y="891540"/>
                      <a:pt x="2533548" y="895732"/>
                    </a:cubicBezTo>
                    <a:cubicBezTo>
                      <a:pt x="2576909" y="898068"/>
                      <a:pt x="2620269" y="902603"/>
                      <a:pt x="2663561" y="901504"/>
                    </a:cubicBezTo>
                    <a:cubicBezTo>
                      <a:pt x="2692766" y="900748"/>
                      <a:pt x="2707403" y="911399"/>
                      <a:pt x="2714480" y="938199"/>
                    </a:cubicBezTo>
                    <a:cubicBezTo>
                      <a:pt x="2717023" y="947820"/>
                      <a:pt x="2723070" y="956478"/>
                      <a:pt x="2727537" y="965617"/>
                    </a:cubicBezTo>
                    <a:cubicBezTo>
                      <a:pt x="2748015" y="1034953"/>
                      <a:pt x="2770760" y="1103465"/>
                      <a:pt x="2787596" y="1174037"/>
                    </a:cubicBezTo>
                    <a:cubicBezTo>
                      <a:pt x="2800652" y="1228942"/>
                      <a:pt x="2790551" y="1284329"/>
                      <a:pt x="2800721" y="1338684"/>
                    </a:cubicBezTo>
                    <a:cubicBezTo>
                      <a:pt x="2787184" y="1347549"/>
                      <a:pt x="2797079" y="1360124"/>
                      <a:pt x="2797148" y="1370225"/>
                    </a:cubicBezTo>
                    <a:cubicBezTo>
                      <a:pt x="2797354" y="1397094"/>
                      <a:pt x="2790620" y="1422382"/>
                      <a:pt x="2777770" y="1444303"/>
                    </a:cubicBezTo>
                    <a:cubicBezTo>
                      <a:pt x="2766569" y="1463406"/>
                      <a:pt x="2745747" y="1442035"/>
                      <a:pt x="2731454" y="1447327"/>
                    </a:cubicBezTo>
                    <a:cubicBezTo>
                      <a:pt x="2720528" y="1451381"/>
                      <a:pt x="2736195" y="1451312"/>
                      <a:pt x="2736127" y="1455366"/>
                    </a:cubicBezTo>
                    <a:cubicBezTo>
                      <a:pt x="2728293" y="1456741"/>
                      <a:pt x="2720596" y="1458665"/>
                      <a:pt x="2712694" y="1459352"/>
                    </a:cubicBezTo>
                    <a:cubicBezTo>
                      <a:pt x="2585223" y="1471240"/>
                      <a:pt x="2457340" y="1475569"/>
                      <a:pt x="2329388" y="1474676"/>
                    </a:cubicBezTo>
                    <a:cubicBezTo>
                      <a:pt x="2301558" y="1474470"/>
                      <a:pt x="2283279" y="1478662"/>
                      <a:pt x="2282798" y="1510340"/>
                    </a:cubicBezTo>
                    <a:cubicBezTo>
                      <a:pt x="2286303" y="1480173"/>
                      <a:pt x="2272490" y="1473302"/>
                      <a:pt x="2243285" y="1473027"/>
                    </a:cubicBezTo>
                    <a:cubicBezTo>
                      <a:pt x="2075339" y="1471309"/>
                      <a:pt x="1907394" y="1476875"/>
                      <a:pt x="1739381" y="1467804"/>
                    </a:cubicBezTo>
                    <a:cubicBezTo>
                      <a:pt x="1596035" y="1460039"/>
                      <a:pt x="1452897" y="1450556"/>
                      <a:pt x="1309690" y="1440455"/>
                    </a:cubicBezTo>
                    <a:cubicBezTo>
                      <a:pt x="1190396" y="1432003"/>
                      <a:pt x="1071584" y="1418672"/>
                      <a:pt x="953459" y="1402386"/>
                    </a:cubicBezTo>
                    <a:cubicBezTo>
                      <a:pt x="813963" y="1383144"/>
                      <a:pt x="674879" y="1358200"/>
                      <a:pt x="538543" y="1321299"/>
                    </a:cubicBezTo>
                    <a:cubicBezTo>
                      <a:pt x="391831" y="1281580"/>
                      <a:pt x="245738" y="1239388"/>
                      <a:pt x="121634" y="1145863"/>
                    </a:cubicBezTo>
                    <a:cubicBezTo>
                      <a:pt x="63912" y="1102365"/>
                      <a:pt x="12717" y="1051995"/>
                      <a:pt x="3166" y="976750"/>
                    </a:cubicBezTo>
                    <a:cubicBezTo>
                      <a:pt x="-3225" y="926242"/>
                      <a:pt x="1104" y="874635"/>
                      <a:pt x="6945" y="823235"/>
                    </a:cubicBezTo>
                    <a:cubicBezTo>
                      <a:pt x="26392" y="652060"/>
                      <a:pt x="99576" y="507066"/>
                      <a:pt x="220519" y="387566"/>
                    </a:cubicBezTo>
                    <a:cubicBezTo>
                      <a:pt x="313493" y="295760"/>
                      <a:pt x="423235" y="226492"/>
                      <a:pt x="544247" y="175161"/>
                    </a:cubicBezTo>
                    <a:cubicBezTo>
                      <a:pt x="707588" y="105825"/>
                      <a:pt x="877320" y="60471"/>
                      <a:pt x="1051931" y="31060"/>
                    </a:cubicBezTo>
                    <a:cubicBezTo>
                      <a:pt x="1129101" y="17935"/>
                      <a:pt x="1206545" y="6872"/>
                      <a:pt x="1284608" y="0"/>
                    </a:cubicBezTo>
                    <a:close/>
                  </a:path>
                </a:pathLst>
              </a:custGeom>
              <a:solidFill>
                <a:srgbClr val="2F6781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1">
                <a:extLst>
                  <a:ext uri="{FF2B5EF4-FFF2-40B4-BE49-F238E27FC236}">
                    <a16:creationId xmlns:a16="http://schemas.microsoft.com/office/drawing/2014/main" id="{78216D1E-8D13-45E1-BCBC-FA3DCD123A6C}"/>
                  </a:ext>
                </a:extLst>
              </p:cNvPr>
              <p:cNvSpPr/>
              <p:nvPr/>
            </p:nvSpPr>
            <p:spPr>
              <a:xfrm>
                <a:off x="4756023" y="5631148"/>
                <a:ext cx="598238" cy="351899"/>
              </a:xfrm>
              <a:custGeom>
                <a:avLst/>
                <a:gdLst>
                  <a:gd name="connsiteX0" fmla="*/ 73184 w 1181533"/>
                  <a:gd name="connsiteY0" fmla="*/ 484252 h 695008"/>
                  <a:gd name="connsiteX1" fmla="*/ 60059 w 1181533"/>
                  <a:gd name="connsiteY1" fmla="*/ 319605 h 695008"/>
                  <a:gd name="connsiteX2" fmla="*/ 0 w 1181533"/>
                  <a:gd name="connsiteY2" fmla="*/ 111185 h 695008"/>
                  <a:gd name="connsiteX3" fmla="*/ 274389 w 1181533"/>
                  <a:gd name="connsiteY3" fmla="*/ 81568 h 695008"/>
                  <a:gd name="connsiteX4" fmla="*/ 514076 w 1181533"/>
                  <a:gd name="connsiteY4" fmla="*/ 0 h 695008"/>
                  <a:gd name="connsiteX5" fmla="*/ 678997 w 1181533"/>
                  <a:gd name="connsiteY5" fmla="*/ 85416 h 695008"/>
                  <a:gd name="connsiteX6" fmla="*/ 1019424 w 1181533"/>
                  <a:gd name="connsiteY6" fmla="*/ 413954 h 695008"/>
                  <a:gd name="connsiteX7" fmla="*/ 1170327 w 1181533"/>
                  <a:gd name="connsiteY7" fmla="*/ 608493 h 695008"/>
                  <a:gd name="connsiteX8" fmla="*/ 1157820 w 1181533"/>
                  <a:gd name="connsiteY8" fmla="*/ 695008 h 695008"/>
                  <a:gd name="connsiteX9" fmla="*/ 922463 w 1181533"/>
                  <a:gd name="connsiteY9" fmla="*/ 574890 h 695008"/>
                  <a:gd name="connsiteX10" fmla="*/ 585816 w 1181533"/>
                  <a:gd name="connsiteY10" fmla="*/ 506929 h 695008"/>
                  <a:gd name="connsiteX11" fmla="*/ 227180 w 1181533"/>
                  <a:gd name="connsiteY11" fmla="*/ 489475 h 695008"/>
                  <a:gd name="connsiteX12" fmla="*/ 118057 w 1181533"/>
                  <a:gd name="connsiteY12" fmla="*/ 495384 h 695008"/>
                  <a:gd name="connsiteX13" fmla="*/ 73184 w 1181533"/>
                  <a:gd name="connsiteY13" fmla="*/ 484252 h 695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1533" h="695008">
                    <a:moveTo>
                      <a:pt x="73184" y="484252"/>
                    </a:moveTo>
                    <a:cubicBezTo>
                      <a:pt x="63014" y="429896"/>
                      <a:pt x="73115" y="374510"/>
                      <a:pt x="60059" y="319605"/>
                    </a:cubicBezTo>
                    <a:cubicBezTo>
                      <a:pt x="43224" y="249032"/>
                      <a:pt x="20478" y="180521"/>
                      <a:pt x="0" y="111185"/>
                    </a:cubicBezTo>
                    <a:cubicBezTo>
                      <a:pt x="91532" y="101702"/>
                      <a:pt x="183614" y="95998"/>
                      <a:pt x="274389" y="81568"/>
                    </a:cubicBezTo>
                    <a:cubicBezTo>
                      <a:pt x="358155" y="68236"/>
                      <a:pt x="440616" y="45972"/>
                      <a:pt x="514076" y="0"/>
                    </a:cubicBezTo>
                    <a:cubicBezTo>
                      <a:pt x="577364" y="12438"/>
                      <a:pt x="630689" y="42811"/>
                      <a:pt x="678997" y="85416"/>
                    </a:cubicBezTo>
                    <a:cubicBezTo>
                      <a:pt x="797397" y="189935"/>
                      <a:pt x="912362" y="297890"/>
                      <a:pt x="1019424" y="413954"/>
                    </a:cubicBezTo>
                    <a:cubicBezTo>
                      <a:pt x="1075222" y="474425"/>
                      <a:pt x="1131090" y="535034"/>
                      <a:pt x="1170327" y="608493"/>
                    </a:cubicBezTo>
                    <a:cubicBezTo>
                      <a:pt x="1187506" y="640584"/>
                      <a:pt x="1186132" y="669652"/>
                      <a:pt x="1157820" y="695008"/>
                    </a:cubicBezTo>
                    <a:cubicBezTo>
                      <a:pt x="1084637" y="644707"/>
                      <a:pt x="1008017" y="601278"/>
                      <a:pt x="922463" y="574890"/>
                    </a:cubicBezTo>
                    <a:cubicBezTo>
                      <a:pt x="812446" y="541013"/>
                      <a:pt x="699681" y="522871"/>
                      <a:pt x="585816" y="506929"/>
                    </a:cubicBezTo>
                    <a:cubicBezTo>
                      <a:pt x="466454" y="490162"/>
                      <a:pt x="346542" y="498477"/>
                      <a:pt x="227180" y="489475"/>
                    </a:cubicBezTo>
                    <a:cubicBezTo>
                      <a:pt x="191172" y="486726"/>
                      <a:pt x="154409" y="493185"/>
                      <a:pt x="118057" y="495384"/>
                    </a:cubicBezTo>
                    <a:cubicBezTo>
                      <a:pt x="104932" y="484252"/>
                      <a:pt x="85416" y="498820"/>
                      <a:pt x="73184" y="484252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id="{A26F61FE-6CB6-46F7-AAB3-0A1524275521}"/>
                  </a:ext>
                </a:extLst>
              </p:cNvPr>
              <p:cNvSpPr/>
              <p:nvPr/>
            </p:nvSpPr>
            <p:spPr>
              <a:xfrm>
                <a:off x="5016312" y="5592060"/>
                <a:ext cx="504560" cy="475276"/>
              </a:xfrm>
              <a:custGeom>
                <a:avLst/>
                <a:gdLst>
                  <a:gd name="connsiteX0" fmla="*/ 643745 w 996517"/>
                  <a:gd name="connsiteY0" fmla="*/ 772207 h 938681"/>
                  <a:gd name="connsiteX1" fmla="*/ 656252 w 996517"/>
                  <a:gd name="connsiteY1" fmla="*/ 685691 h 938681"/>
                  <a:gd name="connsiteX2" fmla="*/ 505348 w 996517"/>
                  <a:gd name="connsiteY2" fmla="*/ 491152 h 938681"/>
                  <a:gd name="connsiteX3" fmla="*/ 164922 w 996517"/>
                  <a:gd name="connsiteY3" fmla="*/ 162614 h 938681"/>
                  <a:gd name="connsiteX4" fmla="*/ 0 w 996517"/>
                  <a:gd name="connsiteY4" fmla="*/ 77198 h 938681"/>
                  <a:gd name="connsiteX5" fmla="*/ 59510 w 996517"/>
                  <a:gd name="connsiteY5" fmla="*/ 26416 h 938681"/>
                  <a:gd name="connsiteX6" fmla="*/ 152896 w 996517"/>
                  <a:gd name="connsiteY6" fmla="*/ 7450 h 938681"/>
                  <a:gd name="connsiteX7" fmla="*/ 317818 w 996517"/>
                  <a:gd name="connsiteY7" fmla="*/ 109702 h 938681"/>
                  <a:gd name="connsiteX8" fmla="*/ 802001 w 996517"/>
                  <a:gd name="connsiteY8" fmla="*/ 583921 h 938681"/>
                  <a:gd name="connsiteX9" fmla="*/ 944590 w 996517"/>
                  <a:gd name="connsiteY9" fmla="*/ 750011 h 938681"/>
                  <a:gd name="connsiteX10" fmla="*/ 993929 w 996517"/>
                  <a:gd name="connsiteY10" fmla="*/ 858172 h 938681"/>
                  <a:gd name="connsiteX11" fmla="*/ 924181 w 996517"/>
                  <a:gd name="connsiteY11" fmla="*/ 938297 h 938681"/>
                  <a:gd name="connsiteX12" fmla="*/ 836704 w 996517"/>
                  <a:gd name="connsiteY12" fmla="*/ 910673 h 938681"/>
                  <a:gd name="connsiteX13" fmla="*/ 643745 w 996517"/>
                  <a:gd name="connsiteY13" fmla="*/ 772207 h 93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96517" h="938681">
                    <a:moveTo>
                      <a:pt x="643745" y="772207"/>
                    </a:moveTo>
                    <a:cubicBezTo>
                      <a:pt x="672056" y="746850"/>
                      <a:pt x="673362" y="717851"/>
                      <a:pt x="656252" y="685691"/>
                    </a:cubicBezTo>
                    <a:cubicBezTo>
                      <a:pt x="617014" y="612232"/>
                      <a:pt x="561147" y="551624"/>
                      <a:pt x="505348" y="491152"/>
                    </a:cubicBezTo>
                    <a:cubicBezTo>
                      <a:pt x="398286" y="375089"/>
                      <a:pt x="283253" y="267134"/>
                      <a:pt x="164922" y="162614"/>
                    </a:cubicBezTo>
                    <a:cubicBezTo>
                      <a:pt x="116613" y="119941"/>
                      <a:pt x="63288" y="89567"/>
                      <a:pt x="0" y="77198"/>
                    </a:cubicBezTo>
                    <a:cubicBezTo>
                      <a:pt x="19997" y="60431"/>
                      <a:pt x="42261" y="45657"/>
                      <a:pt x="59510" y="26416"/>
                    </a:cubicBezTo>
                    <a:cubicBezTo>
                      <a:pt x="86997" y="-4094"/>
                      <a:pt x="118056" y="-4850"/>
                      <a:pt x="152896" y="7450"/>
                    </a:cubicBezTo>
                    <a:cubicBezTo>
                      <a:pt x="215360" y="29440"/>
                      <a:pt x="267311" y="68746"/>
                      <a:pt x="317818" y="109702"/>
                    </a:cubicBezTo>
                    <a:cubicBezTo>
                      <a:pt x="493941" y="252703"/>
                      <a:pt x="647524" y="418793"/>
                      <a:pt x="802001" y="583921"/>
                    </a:cubicBezTo>
                    <a:cubicBezTo>
                      <a:pt x="851890" y="637246"/>
                      <a:pt x="904459" y="688303"/>
                      <a:pt x="944590" y="750011"/>
                    </a:cubicBezTo>
                    <a:cubicBezTo>
                      <a:pt x="966442" y="783614"/>
                      <a:pt x="985545" y="818453"/>
                      <a:pt x="993929" y="858172"/>
                    </a:cubicBezTo>
                    <a:cubicBezTo>
                      <a:pt x="1005268" y="912253"/>
                      <a:pt x="978880" y="942488"/>
                      <a:pt x="924181" y="938297"/>
                    </a:cubicBezTo>
                    <a:cubicBezTo>
                      <a:pt x="892845" y="935892"/>
                      <a:pt x="864191" y="924828"/>
                      <a:pt x="836704" y="910673"/>
                    </a:cubicBezTo>
                    <a:cubicBezTo>
                      <a:pt x="765649" y="873977"/>
                      <a:pt x="698994" y="830960"/>
                      <a:pt x="643745" y="772207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3">
                <a:extLst>
                  <a:ext uri="{FF2B5EF4-FFF2-40B4-BE49-F238E27FC236}">
                    <a16:creationId xmlns:a16="http://schemas.microsoft.com/office/drawing/2014/main" id="{AC152726-79B7-4F2B-A32F-2C549A6DC2FA}"/>
                  </a:ext>
                </a:extLst>
              </p:cNvPr>
              <p:cNvSpPr/>
              <p:nvPr/>
            </p:nvSpPr>
            <p:spPr>
              <a:xfrm>
                <a:off x="4518246" y="5935345"/>
                <a:ext cx="428265" cy="260253"/>
              </a:xfrm>
              <a:custGeom>
                <a:avLst/>
                <a:gdLst>
                  <a:gd name="connsiteX0" fmla="*/ 0 w 845832"/>
                  <a:gd name="connsiteY0" fmla="*/ 179353 h 514006"/>
                  <a:gd name="connsiteX1" fmla="*/ 24876 w 845832"/>
                  <a:gd name="connsiteY1" fmla="*/ 54974 h 514006"/>
                  <a:gd name="connsiteX2" fmla="*/ 71466 w 845832"/>
                  <a:gd name="connsiteY2" fmla="*/ 19310 h 514006"/>
                  <a:gd name="connsiteX3" fmla="*/ 454772 w 845832"/>
                  <a:gd name="connsiteY3" fmla="*/ 3986 h 514006"/>
                  <a:gd name="connsiteX4" fmla="*/ 478136 w 845832"/>
                  <a:gd name="connsiteY4" fmla="*/ 0 h 514006"/>
                  <a:gd name="connsiteX5" fmla="*/ 502875 w 845832"/>
                  <a:gd name="connsiteY5" fmla="*/ 16973 h 514006"/>
                  <a:gd name="connsiteX6" fmla="*/ 703185 w 845832"/>
                  <a:gd name="connsiteY6" fmla="*/ 237969 h 514006"/>
                  <a:gd name="connsiteX7" fmla="*/ 833337 w 845832"/>
                  <a:gd name="connsiteY7" fmla="*/ 422406 h 514006"/>
                  <a:gd name="connsiteX8" fmla="*/ 818837 w 845832"/>
                  <a:gd name="connsiteY8" fmla="*/ 514007 h 514006"/>
                  <a:gd name="connsiteX9" fmla="*/ 690610 w 845832"/>
                  <a:gd name="connsiteY9" fmla="*/ 424399 h 514006"/>
                  <a:gd name="connsiteX10" fmla="*/ 321667 w 845832"/>
                  <a:gd name="connsiteY10" fmla="*/ 265112 h 514006"/>
                  <a:gd name="connsiteX11" fmla="*/ 50095 w 845832"/>
                  <a:gd name="connsiteY11" fmla="*/ 188424 h 514006"/>
                  <a:gd name="connsiteX12" fmla="*/ 0 w 845832"/>
                  <a:gd name="connsiteY12" fmla="*/ 179353 h 51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45832" h="514006">
                    <a:moveTo>
                      <a:pt x="0" y="179353"/>
                    </a:moveTo>
                    <a:cubicBezTo>
                      <a:pt x="11339" y="138535"/>
                      <a:pt x="23295" y="97785"/>
                      <a:pt x="24876" y="54974"/>
                    </a:cubicBezTo>
                    <a:cubicBezTo>
                      <a:pt x="25357" y="23295"/>
                      <a:pt x="43635" y="19104"/>
                      <a:pt x="71466" y="19310"/>
                    </a:cubicBezTo>
                    <a:cubicBezTo>
                      <a:pt x="199418" y="20203"/>
                      <a:pt x="327301" y="15874"/>
                      <a:pt x="454772" y="3986"/>
                    </a:cubicBezTo>
                    <a:cubicBezTo>
                      <a:pt x="462605" y="3230"/>
                      <a:pt x="470371" y="1306"/>
                      <a:pt x="478136" y="0"/>
                    </a:cubicBezTo>
                    <a:cubicBezTo>
                      <a:pt x="489681" y="825"/>
                      <a:pt x="495796" y="9689"/>
                      <a:pt x="502875" y="16973"/>
                    </a:cubicBezTo>
                    <a:cubicBezTo>
                      <a:pt x="572073" y="88439"/>
                      <a:pt x="639690" y="161349"/>
                      <a:pt x="703185" y="237969"/>
                    </a:cubicBezTo>
                    <a:cubicBezTo>
                      <a:pt x="751287" y="296035"/>
                      <a:pt x="799527" y="354239"/>
                      <a:pt x="833337" y="422406"/>
                    </a:cubicBezTo>
                    <a:cubicBezTo>
                      <a:pt x="853539" y="463224"/>
                      <a:pt x="849623" y="483565"/>
                      <a:pt x="818837" y="514007"/>
                    </a:cubicBezTo>
                    <a:cubicBezTo>
                      <a:pt x="774583" y="486313"/>
                      <a:pt x="735345" y="451886"/>
                      <a:pt x="690610" y="424399"/>
                    </a:cubicBezTo>
                    <a:cubicBezTo>
                      <a:pt x="575097" y="353208"/>
                      <a:pt x="448725" y="308816"/>
                      <a:pt x="321667" y="265112"/>
                    </a:cubicBezTo>
                    <a:cubicBezTo>
                      <a:pt x="232608" y="234464"/>
                      <a:pt x="141351" y="211581"/>
                      <a:pt x="50095" y="188424"/>
                    </a:cubicBezTo>
                    <a:cubicBezTo>
                      <a:pt x="33672" y="184300"/>
                      <a:pt x="16699" y="182376"/>
                      <a:pt x="0" y="179353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4">
                <a:extLst>
                  <a:ext uri="{FF2B5EF4-FFF2-40B4-BE49-F238E27FC236}">
                    <a16:creationId xmlns:a16="http://schemas.microsoft.com/office/drawing/2014/main" id="{1FDBC4A6-7536-4C05-BA44-5975EDBE29DC}"/>
                  </a:ext>
                </a:extLst>
              </p:cNvPr>
              <p:cNvSpPr/>
              <p:nvPr/>
            </p:nvSpPr>
            <p:spPr>
              <a:xfrm>
                <a:off x="4755995" y="5876301"/>
                <a:ext cx="352652" cy="410632"/>
              </a:xfrm>
              <a:custGeom>
                <a:avLst/>
                <a:gdLst>
                  <a:gd name="connsiteX0" fmla="*/ 349209 w 696495"/>
                  <a:gd name="connsiteY0" fmla="*/ 630688 h 811007"/>
                  <a:gd name="connsiteX1" fmla="*/ 363708 w 696495"/>
                  <a:gd name="connsiteY1" fmla="*/ 539088 h 811007"/>
                  <a:gd name="connsiteX2" fmla="*/ 233557 w 696495"/>
                  <a:gd name="connsiteY2" fmla="*/ 354651 h 811007"/>
                  <a:gd name="connsiteX3" fmla="*/ 33246 w 696495"/>
                  <a:gd name="connsiteY3" fmla="*/ 133656 h 811007"/>
                  <a:gd name="connsiteX4" fmla="*/ 8507 w 696495"/>
                  <a:gd name="connsiteY4" fmla="*/ 116682 h 811007"/>
                  <a:gd name="connsiteX5" fmla="*/ 3904 w 696495"/>
                  <a:gd name="connsiteY5" fmla="*/ 108642 h 811007"/>
                  <a:gd name="connsiteX6" fmla="*/ 50219 w 696495"/>
                  <a:gd name="connsiteY6" fmla="*/ 105619 h 811007"/>
                  <a:gd name="connsiteX7" fmla="*/ 69597 w 696495"/>
                  <a:gd name="connsiteY7" fmla="*/ 31541 h 811007"/>
                  <a:gd name="connsiteX8" fmla="*/ 73171 w 696495"/>
                  <a:gd name="connsiteY8" fmla="*/ 0 h 811007"/>
                  <a:gd name="connsiteX9" fmla="*/ 117975 w 696495"/>
                  <a:gd name="connsiteY9" fmla="*/ 11201 h 811007"/>
                  <a:gd name="connsiteX10" fmla="*/ 580855 w 696495"/>
                  <a:gd name="connsiteY10" fmla="*/ 525139 h 811007"/>
                  <a:gd name="connsiteX11" fmla="*/ 669088 w 696495"/>
                  <a:gd name="connsiteY11" fmla="*/ 654946 h 811007"/>
                  <a:gd name="connsiteX12" fmla="*/ 692865 w 696495"/>
                  <a:gd name="connsiteY12" fmla="*/ 718715 h 811007"/>
                  <a:gd name="connsiteX13" fmla="*/ 598790 w 696495"/>
                  <a:gd name="connsiteY13" fmla="*/ 804200 h 811007"/>
                  <a:gd name="connsiteX14" fmla="*/ 397242 w 696495"/>
                  <a:gd name="connsiteY14" fmla="*/ 678172 h 811007"/>
                  <a:gd name="connsiteX15" fmla="*/ 349209 w 696495"/>
                  <a:gd name="connsiteY15" fmla="*/ 630688 h 811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96495" h="811007">
                    <a:moveTo>
                      <a:pt x="349209" y="630688"/>
                    </a:moveTo>
                    <a:cubicBezTo>
                      <a:pt x="379994" y="600315"/>
                      <a:pt x="383911" y="579907"/>
                      <a:pt x="363708" y="539088"/>
                    </a:cubicBezTo>
                    <a:cubicBezTo>
                      <a:pt x="329968" y="470920"/>
                      <a:pt x="281728" y="412786"/>
                      <a:pt x="233557" y="354651"/>
                    </a:cubicBezTo>
                    <a:cubicBezTo>
                      <a:pt x="170062" y="278030"/>
                      <a:pt x="102444" y="205121"/>
                      <a:pt x="33246" y="133656"/>
                    </a:cubicBezTo>
                    <a:cubicBezTo>
                      <a:pt x="26237" y="126371"/>
                      <a:pt x="20052" y="117507"/>
                      <a:pt x="8507" y="116682"/>
                    </a:cubicBezTo>
                    <a:cubicBezTo>
                      <a:pt x="8645" y="112696"/>
                      <a:pt x="-7091" y="112696"/>
                      <a:pt x="3904" y="108642"/>
                    </a:cubicBezTo>
                    <a:cubicBezTo>
                      <a:pt x="18265" y="103351"/>
                      <a:pt x="39018" y="124722"/>
                      <a:pt x="50219" y="105619"/>
                    </a:cubicBezTo>
                    <a:cubicBezTo>
                      <a:pt x="63069" y="83698"/>
                      <a:pt x="69735" y="58341"/>
                      <a:pt x="69597" y="31541"/>
                    </a:cubicBezTo>
                    <a:cubicBezTo>
                      <a:pt x="69528" y="21509"/>
                      <a:pt x="59702" y="8864"/>
                      <a:pt x="73171" y="0"/>
                    </a:cubicBezTo>
                    <a:cubicBezTo>
                      <a:pt x="85403" y="14637"/>
                      <a:pt x="104918" y="69"/>
                      <a:pt x="117975" y="11201"/>
                    </a:cubicBezTo>
                    <a:cubicBezTo>
                      <a:pt x="282278" y="173512"/>
                      <a:pt x="431807" y="349085"/>
                      <a:pt x="580855" y="525139"/>
                    </a:cubicBezTo>
                    <a:cubicBezTo>
                      <a:pt x="614871" y="565339"/>
                      <a:pt x="646343" y="607325"/>
                      <a:pt x="669088" y="654946"/>
                    </a:cubicBezTo>
                    <a:cubicBezTo>
                      <a:pt x="678846" y="675355"/>
                      <a:pt x="688123" y="696726"/>
                      <a:pt x="692865" y="718715"/>
                    </a:cubicBezTo>
                    <a:cubicBezTo>
                      <a:pt x="708738" y="792862"/>
                      <a:pt x="671699" y="826533"/>
                      <a:pt x="598790" y="804200"/>
                    </a:cubicBezTo>
                    <a:cubicBezTo>
                      <a:pt x="520659" y="780218"/>
                      <a:pt x="457988" y="730260"/>
                      <a:pt x="397242" y="678172"/>
                    </a:cubicBezTo>
                    <a:cubicBezTo>
                      <a:pt x="380269" y="663673"/>
                      <a:pt x="359723" y="652060"/>
                      <a:pt x="349209" y="630688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5">
                <a:extLst>
                  <a:ext uri="{FF2B5EF4-FFF2-40B4-BE49-F238E27FC236}">
                    <a16:creationId xmlns:a16="http://schemas.microsoft.com/office/drawing/2014/main" id="{490048BB-3017-421D-B70A-DCE8FE7D739C}"/>
                  </a:ext>
                </a:extLst>
              </p:cNvPr>
              <p:cNvSpPr/>
              <p:nvPr/>
            </p:nvSpPr>
            <p:spPr>
              <a:xfrm>
                <a:off x="3026089" y="3816156"/>
                <a:ext cx="1868817" cy="593234"/>
              </a:xfrm>
              <a:custGeom>
                <a:avLst/>
                <a:gdLst>
                  <a:gd name="connsiteX0" fmla="*/ 1474909 w 3690953"/>
                  <a:gd name="connsiteY0" fmla="*/ 1156035 h 1171650"/>
                  <a:gd name="connsiteX1" fmla="*/ 945235 w 3690953"/>
                  <a:gd name="connsiteY1" fmla="*/ 1139612 h 1171650"/>
                  <a:gd name="connsiteX2" fmla="*/ 624668 w 3690953"/>
                  <a:gd name="connsiteY2" fmla="*/ 1135832 h 1171650"/>
                  <a:gd name="connsiteX3" fmla="*/ 560142 w 3690953"/>
                  <a:gd name="connsiteY3" fmla="*/ 1141811 h 1171650"/>
                  <a:gd name="connsiteX4" fmla="*/ 399275 w 3690953"/>
                  <a:gd name="connsiteY4" fmla="*/ 1144010 h 1171650"/>
                  <a:gd name="connsiteX5" fmla="*/ 149968 w 3690953"/>
                  <a:gd name="connsiteY5" fmla="*/ 1083057 h 1171650"/>
                  <a:gd name="connsiteX6" fmla="*/ 54176 w 3690953"/>
                  <a:gd name="connsiteY6" fmla="*/ 1045881 h 1171650"/>
                  <a:gd name="connsiteX7" fmla="*/ 22222 w 3690953"/>
                  <a:gd name="connsiteY7" fmla="*/ 1014202 h 1171650"/>
                  <a:gd name="connsiteX8" fmla="*/ 13495 w 3690953"/>
                  <a:gd name="connsiteY8" fmla="*/ 863574 h 1171650"/>
                  <a:gd name="connsiteX9" fmla="*/ 57337 w 3690953"/>
                  <a:gd name="connsiteY9" fmla="*/ 833544 h 1171650"/>
                  <a:gd name="connsiteX10" fmla="*/ 401061 w 3690953"/>
                  <a:gd name="connsiteY10" fmla="*/ 826054 h 1171650"/>
                  <a:gd name="connsiteX11" fmla="*/ 469298 w 3690953"/>
                  <a:gd name="connsiteY11" fmla="*/ 830108 h 1171650"/>
                  <a:gd name="connsiteX12" fmla="*/ 487233 w 3690953"/>
                  <a:gd name="connsiteY12" fmla="*/ 789496 h 1171650"/>
                  <a:gd name="connsiteX13" fmla="*/ 455417 w 3690953"/>
                  <a:gd name="connsiteY13" fmla="*/ 651306 h 1171650"/>
                  <a:gd name="connsiteX14" fmla="*/ 463663 w 3690953"/>
                  <a:gd name="connsiteY14" fmla="*/ 646221 h 1171650"/>
                  <a:gd name="connsiteX15" fmla="*/ 643497 w 3690953"/>
                  <a:gd name="connsiteY15" fmla="*/ 756993 h 1171650"/>
                  <a:gd name="connsiteX16" fmla="*/ 793438 w 3690953"/>
                  <a:gd name="connsiteY16" fmla="*/ 858145 h 1171650"/>
                  <a:gd name="connsiteX17" fmla="*/ 832194 w 3690953"/>
                  <a:gd name="connsiteY17" fmla="*/ 866322 h 1171650"/>
                  <a:gd name="connsiteX18" fmla="*/ 1150356 w 3690953"/>
                  <a:gd name="connsiteY18" fmla="*/ 803721 h 1171650"/>
                  <a:gd name="connsiteX19" fmla="*/ 1460410 w 3690953"/>
                  <a:gd name="connsiteY19" fmla="*/ 755069 h 1171650"/>
                  <a:gd name="connsiteX20" fmla="*/ 1768745 w 3690953"/>
                  <a:gd name="connsiteY20" fmla="*/ 716312 h 1171650"/>
                  <a:gd name="connsiteX21" fmla="*/ 2093435 w 3690953"/>
                  <a:gd name="connsiteY21" fmla="*/ 705798 h 1171650"/>
                  <a:gd name="connsiteX22" fmla="*/ 2353461 w 3690953"/>
                  <a:gd name="connsiteY22" fmla="*/ 629453 h 1171650"/>
                  <a:gd name="connsiteX23" fmla="*/ 2777104 w 3690953"/>
                  <a:gd name="connsiteY23" fmla="*/ 336168 h 1171650"/>
                  <a:gd name="connsiteX24" fmla="*/ 3268777 w 3690953"/>
                  <a:gd name="connsiteY24" fmla="*/ 37247 h 1171650"/>
                  <a:gd name="connsiteX25" fmla="*/ 3480840 w 3690953"/>
                  <a:gd name="connsiteY25" fmla="*/ 9485 h 1171650"/>
                  <a:gd name="connsiteX26" fmla="*/ 3648854 w 3690953"/>
                  <a:gd name="connsiteY26" fmla="*/ 185745 h 1171650"/>
                  <a:gd name="connsiteX27" fmla="*/ 3688984 w 3690953"/>
                  <a:gd name="connsiteY27" fmla="*/ 340634 h 1171650"/>
                  <a:gd name="connsiteX28" fmla="*/ 3655657 w 3690953"/>
                  <a:gd name="connsiteY28" fmla="*/ 487758 h 1171650"/>
                  <a:gd name="connsiteX29" fmla="*/ 3417345 w 3690953"/>
                  <a:gd name="connsiteY29" fmla="*/ 717343 h 1171650"/>
                  <a:gd name="connsiteX30" fmla="*/ 2782808 w 3690953"/>
                  <a:gd name="connsiteY30" fmla="*/ 1007399 h 1171650"/>
                  <a:gd name="connsiteX31" fmla="*/ 2433860 w 3690953"/>
                  <a:gd name="connsiteY31" fmla="*/ 1113362 h 1171650"/>
                  <a:gd name="connsiteX32" fmla="*/ 1916075 w 3690953"/>
                  <a:gd name="connsiteY32" fmla="*/ 1169573 h 1171650"/>
                  <a:gd name="connsiteX33" fmla="*/ 1474909 w 3690953"/>
                  <a:gd name="connsiteY33" fmla="*/ 1156035 h 11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690953" h="1171650">
                    <a:moveTo>
                      <a:pt x="1474909" y="1156035"/>
                    </a:moveTo>
                    <a:cubicBezTo>
                      <a:pt x="1298305" y="1150950"/>
                      <a:pt x="1121563" y="1149370"/>
                      <a:pt x="945235" y="1139612"/>
                    </a:cubicBezTo>
                    <a:cubicBezTo>
                      <a:pt x="838242" y="1133702"/>
                      <a:pt x="731592" y="1130541"/>
                      <a:pt x="624668" y="1135832"/>
                    </a:cubicBezTo>
                    <a:cubicBezTo>
                      <a:pt x="603091" y="1136863"/>
                      <a:pt x="581651" y="1139749"/>
                      <a:pt x="560142" y="1141811"/>
                    </a:cubicBezTo>
                    <a:cubicBezTo>
                      <a:pt x="506405" y="1142017"/>
                      <a:pt x="451500" y="1135076"/>
                      <a:pt x="399275" y="1144010"/>
                    </a:cubicBezTo>
                    <a:cubicBezTo>
                      <a:pt x="305407" y="1160021"/>
                      <a:pt x="228993" y="1120302"/>
                      <a:pt x="149968" y="1083057"/>
                    </a:cubicBezTo>
                    <a:cubicBezTo>
                      <a:pt x="119045" y="1068489"/>
                      <a:pt x="86541" y="1057082"/>
                      <a:pt x="54176" y="1045881"/>
                    </a:cubicBezTo>
                    <a:cubicBezTo>
                      <a:pt x="37477" y="1040109"/>
                      <a:pt x="31293" y="1027740"/>
                      <a:pt x="22222" y="1014202"/>
                    </a:cubicBezTo>
                    <a:cubicBezTo>
                      <a:pt x="-10556" y="965001"/>
                      <a:pt x="-1348" y="913737"/>
                      <a:pt x="13495" y="863574"/>
                    </a:cubicBezTo>
                    <a:cubicBezTo>
                      <a:pt x="17824" y="849074"/>
                      <a:pt x="30674" y="836705"/>
                      <a:pt x="57337" y="833544"/>
                    </a:cubicBezTo>
                    <a:cubicBezTo>
                      <a:pt x="172095" y="819869"/>
                      <a:pt x="286715" y="832445"/>
                      <a:pt x="401061" y="826054"/>
                    </a:cubicBezTo>
                    <a:cubicBezTo>
                      <a:pt x="424013" y="824749"/>
                      <a:pt x="443116" y="840485"/>
                      <a:pt x="469298" y="830108"/>
                    </a:cubicBezTo>
                    <a:cubicBezTo>
                      <a:pt x="495135" y="819869"/>
                      <a:pt x="494654" y="807088"/>
                      <a:pt x="487233" y="789496"/>
                    </a:cubicBezTo>
                    <a:cubicBezTo>
                      <a:pt x="468473" y="745174"/>
                      <a:pt x="468130" y="696865"/>
                      <a:pt x="455417" y="651306"/>
                    </a:cubicBezTo>
                    <a:cubicBezTo>
                      <a:pt x="455142" y="650412"/>
                      <a:pt x="460777" y="647938"/>
                      <a:pt x="463663" y="646221"/>
                    </a:cubicBezTo>
                    <a:cubicBezTo>
                      <a:pt x="527983" y="676044"/>
                      <a:pt x="584675" y="718237"/>
                      <a:pt x="643497" y="756993"/>
                    </a:cubicBezTo>
                    <a:cubicBezTo>
                      <a:pt x="693797" y="790184"/>
                      <a:pt x="743961" y="823649"/>
                      <a:pt x="793438" y="858145"/>
                    </a:cubicBezTo>
                    <a:cubicBezTo>
                      <a:pt x="806013" y="866941"/>
                      <a:pt x="818726" y="869690"/>
                      <a:pt x="832194" y="866322"/>
                    </a:cubicBezTo>
                    <a:cubicBezTo>
                      <a:pt x="937126" y="839660"/>
                      <a:pt x="1043982" y="822137"/>
                      <a:pt x="1150356" y="803721"/>
                    </a:cubicBezTo>
                    <a:cubicBezTo>
                      <a:pt x="1253364" y="785854"/>
                      <a:pt x="1356784" y="769775"/>
                      <a:pt x="1460410" y="755069"/>
                    </a:cubicBezTo>
                    <a:cubicBezTo>
                      <a:pt x="1563073" y="740501"/>
                      <a:pt x="1666012" y="729643"/>
                      <a:pt x="1768745" y="716312"/>
                    </a:cubicBezTo>
                    <a:cubicBezTo>
                      <a:pt x="1877181" y="715007"/>
                      <a:pt x="1986166" y="690956"/>
                      <a:pt x="2093435" y="705798"/>
                    </a:cubicBezTo>
                    <a:cubicBezTo>
                      <a:pt x="2195617" y="719954"/>
                      <a:pt x="2274505" y="681198"/>
                      <a:pt x="2353461" y="629453"/>
                    </a:cubicBezTo>
                    <a:cubicBezTo>
                      <a:pt x="2497150" y="535242"/>
                      <a:pt x="2635752" y="433746"/>
                      <a:pt x="2777104" y="336168"/>
                    </a:cubicBezTo>
                    <a:cubicBezTo>
                      <a:pt x="2935223" y="227044"/>
                      <a:pt x="3093411" y="117852"/>
                      <a:pt x="3268777" y="37247"/>
                    </a:cubicBezTo>
                    <a:cubicBezTo>
                      <a:pt x="3336052" y="6324"/>
                      <a:pt x="3406969" y="-12367"/>
                      <a:pt x="3480840" y="9485"/>
                    </a:cubicBezTo>
                    <a:cubicBezTo>
                      <a:pt x="3569622" y="35735"/>
                      <a:pt x="3615732" y="105346"/>
                      <a:pt x="3648854" y="185745"/>
                    </a:cubicBezTo>
                    <a:cubicBezTo>
                      <a:pt x="3669331" y="235428"/>
                      <a:pt x="3681219" y="287997"/>
                      <a:pt x="3688984" y="340634"/>
                    </a:cubicBezTo>
                    <a:cubicBezTo>
                      <a:pt x="3696612" y="392516"/>
                      <a:pt x="3681357" y="441786"/>
                      <a:pt x="3655657" y="487758"/>
                    </a:cubicBezTo>
                    <a:cubicBezTo>
                      <a:pt x="3599377" y="588429"/>
                      <a:pt x="3511488" y="656322"/>
                      <a:pt x="3417345" y="717343"/>
                    </a:cubicBezTo>
                    <a:cubicBezTo>
                      <a:pt x="3220125" y="845226"/>
                      <a:pt x="3003597" y="930642"/>
                      <a:pt x="2782808" y="1007399"/>
                    </a:cubicBezTo>
                    <a:cubicBezTo>
                      <a:pt x="2667775" y="1047324"/>
                      <a:pt x="2550680" y="1079828"/>
                      <a:pt x="2433860" y="1113362"/>
                    </a:cubicBezTo>
                    <a:cubicBezTo>
                      <a:pt x="2264610" y="1162014"/>
                      <a:pt x="2091717" y="1177819"/>
                      <a:pt x="1916075" y="1169573"/>
                    </a:cubicBezTo>
                    <a:cubicBezTo>
                      <a:pt x="1866873" y="1167030"/>
                      <a:pt x="1572831" y="1158853"/>
                      <a:pt x="1474909" y="1156035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6">
                <a:extLst>
                  <a:ext uri="{FF2B5EF4-FFF2-40B4-BE49-F238E27FC236}">
                    <a16:creationId xmlns:a16="http://schemas.microsoft.com/office/drawing/2014/main" id="{A7EC43D6-DDCC-4CE6-BEAD-F1EDFC783476}"/>
                  </a:ext>
                </a:extLst>
              </p:cNvPr>
              <p:cNvSpPr/>
              <p:nvPr/>
            </p:nvSpPr>
            <p:spPr>
              <a:xfrm>
                <a:off x="4116175" y="3179215"/>
                <a:ext cx="445870" cy="492269"/>
              </a:xfrm>
              <a:custGeom>
                <a:avLst/>
                <a:gdLst>
                  <a:gd name="connsiteX0" fmla="*/ 879240 w 880602"/>
                  <a:gd name="connsiteY0" fmla="*/ 902362 h 972241"/>
                  <a:gd name="connsiteX1" fmla="*/ 837116 w 880602"/>
                  <a:gd name="connsiteY1" fmla="*/ 964552 h 972241"/>
                  <a:gd name="connsiteX2" fmla="*/ 666147 w 880602"/>
                  <a:gd name="connsiteY2" fmla="*/ 942356 h 972241"/>
                  <a:gd name="connsiteX3" fmla="*/ 636117 w 880602"/>
                  <a:gd name="connsiteY3" fmla="*/ 902637 h 972241"/>
                  <a:gd name="connsiteX4" fmla="*/ 616602 w 880602"/>
                  <a:gd name="connsiteY4" fmla="*/ 820314 h 972241"/>
                  <a:gd name="connsiteX5" fmla="*/ 559910 w 880602"/>
                  <a:gd name="connsiteY5" fmla="*/ 595333 h 972241"/>
                  <a:gd name="connsiteX6" fmla="*/ 529056 w 880602"/>
                  <a:gd name="connsiteY6" fmla="*/ 582345 h 972241"/>
                  <a:gd name="connsiteX7" fmla="*/ 455872 w 880602"/>
                  <a:gd name="connsiteY7" fmla="*/ 618972 h 972241"/>
                  <a:gd name="connsiteX8" fmla="*/ 347367 w 880602"/>
                  <a:gd name="connsiteY8" fmla="*/ 610588 h 972241"/>
                  <a:gd name="connsiteX9" fmla="*/ 106718 w 880602"/>
                  <a:gd name="connsiteY9" fmla="*/ 405879 h 972241"/>
                  <a:gd name="connsiteX10" fmla="*/ 34771 w 880602"/>
                  <a:gd name="connsiteY10" fmla="*/ 208522 h 972241"/>
                  <a:gd name="connsiteX11" fmla="*/ 0 w 880602"/>
                  <a:gd name="connsiteY11" fmla="*/ 81601 h 972241"/>
                  <a:gd name="connsiteX12" fmla="*/ 592482 w 880602"/>
                  <a:gd name="connsiteY12" fmla="*/ 4638 h 972241"/>
                  <a:gd name="connsiteX13" fmla="*/ 671438 w 880602"/>
                  <a:gd name="connsiteY13" fmla="*/ 36591 h 972241"/>
                  <a:gd name="connsiteX14" fmla="*/ 710676 w 880602"/>
                  <a:gd name="connsiteY14" fmla="*/ 247691 h 972241"/>
                  <a:gd name="connsiteX15" fmla="*/ 696108 w 880602"/>
                  <a:gd name="connsiteY15" fmla="*/ 530807 h 972241"/>
                  <a:gd name="connsiteX16" fmla="*/ 845843 w 880602"/>
                  <a:gd name="connsiteY16" fmla="*/ 859345 h 972241"/>
                  <a:gd name="connsiteX17" fmla="*/ 879240 w 880602"/>
                  <a:gd name="connsiteY17" fmla="*/ 902362 h 972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80602" h="972241">
                    <a:moveTo>
                      <a:pt x="879240" y="902362"/>
                    </a:moveTo>
                    <a:cubicBezTo>
                      <a:pt x="885562" y="936858"/>
                      <a:pt x="869619" y="955275"/>
                      <a:pt x="837116" y="964552"/>
                    </a:cubicBezTo>
                    <a:cubicBezTo>
                      <a:pt x="776644" y="981868"/>
                      <a:pt x="720503" y="967987"/>
                      <a:pt x="666147" y="942356"/>
                    </a:cubicBezTo>
                    <a:cubicBezTo>
                      <a:pt x="650342" y="934934"/>
                      <a:pt x="640653" y="919542"/>
                      <a:pt x="636117" y="902637"/>
                    </a:cubicBezTo>
                    <a:cubicBezTo>
                      <a:pt x="628833" y="875425"/>
                      <a:pt x="622992" y="847801"/>
                      <a:pt x="616602" y="820314"/>
                    </a:cubicBezTo>
                    <a:cubicBezTo>
                      <a:pt x="597567" y="745343"/>
                      <a:pt x="577639" y="670647"/>
                      <a:pt x="559910" y="595333"/>
                    </a:cubicBezTo>
                    <a:cubicBezTo>
                      <a:pt x="554619" y="572793"/>
                      <a:pt x="548090" y="570801"/>
                      <a:pt x="529056" y="582345"/>
                    </a:cubicBezTo>
                    <a:cubicBezTo>
                      <a:pt x="505761" y="596432"/>
                      <a:pt x="480335" y="606877"/>
                      <a:pt x="455872" y="618972"/>
                    </a:cubicBezTo>
                    <a:cubicBezTo>
                      <a:pt x="418008" y="637594"/>
                      <a:pt x="383856" y="635533"/>
                      <a:pt x="347367" y="610588"/>
                    </a:cubicBezTo>
                    <a:cubicBezTo>
                      <a:pt x="259752" y="550735"/>
                      <a:pt x="167670" y="496861"/>
                      <a:pt x="106718" y="405879"/>
                    </a:cubicBezTo>
                    <a:cubicBezTo>
                      <a:pt x="89745" y="337505"/>
                      <a:pt x="54149" y="275934"/>
                      <a:pt x="34771" y="208522"/>
                    </a:cubicBezTo>
                    <a:cubicBezTo>
                      <a:pt x="22677" y="166330"/>
                      <a:pt x="3573" y="126061"/>
                      <a:pt x="0" y="81601"/>
                    </a:cubicBezTo>
                    <a:cubicBezTo>
                      <a:pt x="201755" y="88542"/>
                      <a:pt x="397462" y="49235"/>
                      <a:pt x="592482" y="4638"/>
                    </a:cubicBezTo>
                    <a:cubicBezTo>
                      <a:pt x="635980" y="-5326"/>
                      <a:pt x="648143" y="-1203"/>
                      <a:pt x="671438" y="36591"/>
                    </a:cubicBezTo>
                    <a:cubicBezTo>
                      <a:pt x="711707" y="101873"/>
                      <a:pt x="719952" y="173133"/>
                      <a:pt x="710676" y="247691"/>
                    </a:cubicBezTo>
                    <a:cubicBezTo>
                      <a:pt x="698925" y="341697"/>
                      <a:pt x="685594" y="435633"/>
                      <a:pt x="696108" y="530807"/>
                    </a:cubicBezTo>
                    <a:cubicBezTo>
                      <a:pt x="710057" y="656766"/>
                      <a:pt x="767780" y="762660"/>
                      <a:pt x="845843" y="859345"/>
                    </a:cubicBezTo>
                    <a:cubicBezTo>
                      <a:pt x="857250" y="873501"/>
                      <a:pt x="868108" y="888000"/>
                      <a:pt x="879240" y="902362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7">
                <a:extLst>
                  <a:ext uri="{FF2B5EF4-FFF2-40B4-BE49-F238E27FC236}">
                    <a16:creationId xmlns:a16="http://schemas.microsoft.com/office/drawing/2014/main" id="{054BBA0F-F155-47BA-B604-682180977334}"/>
                  </a:ext>
                </a:extLst>
              </p:cNvPr>
              <p:cNvSpPr/>
              <p:nvPr/>
            </p:nvSpPr>
            <p:spPr>
              <a:xfrm>
                <a:off x="4091145" y="3384720"/>
                <a:ext cx="337230" cy="351495"/>
              </a:xfrm>
              <a:custGeom>
                <a:avLst/>
                <a:gdLst>
                  <a:gd name="connsiteX0" fmla="*/ 156153 w 666037"/>
                  <a:gd name="connsiteY0" fmla="*/ 0 h 694210"/>
                  <a:gd name="connsiteX1" fmla="*/ 396802 w 666037"/>
                  <a:gd name="connsiteY1" fmla="*/ 204709 h 694210"/>
                  <a:gd name="connsiteX2" fmla="*/ 505307 w 666037"/>
                  <a:gd name="connsiteY2" fmla="*/ 213093 h 694210"/>
                  <a:gd name="connsiteX3" fmla="*/ 578491 w 666037"/>
                  <a:gd name="connsiteY3" fmla="*/ 176466 h 694210"/>
                  <a:gd name="connsiteX4" fmla="*/ 609345 w 666037"/>
                  <a:gd name="connsiteY4" fmla="*/ 189454 h 694210"/>
                  <a:gd name="connsiteX5" fmla="*/ 666037 w 666037"/>
                  <a:gd name="connsiteY5" fmla="*/ 414435 h 694210"/>
                  <a:gd name="connsiteX6" fmla="*/ 143441 w 666037"/>
                  <a:gd name="connsiteY6" fmla="*/ 676661 h 694210"/>
                  <a:gd name="connsiteX7" fmla="*/ 104272 w 666037"/>
                  <a:gd name="connsiteY7" fmla="*/ 689717 h 694210"/>
                  <a:gd name="connsiteX8" fmla="*/ 14321 w 666037"/>
                  <a:gd name="connsiteY8" fmla="*/ 363996 h 694210"/>
                  <a:gd name="connsiteX9" fmla="*/ 78022 w 666037"/>
                  <a:gd name="connsiteY9" fmla="*/ 186774 h 694210"/>
                  <a:gd name="connsiteX10" fmla="*/ 156153 w 666037"/>
                  <a:gd name="connsiteY10" fmla="*/ 0 h 69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6037" h="694210">
                    <a:moveTo>
                      <a:pt x="156153" y="0"/>
                    </a:moveTo>
                    <a:cubicBezTo>
                      <a:pt x="217106" y="90982"/>
                      <a:pt x="309256" y="144856"/>
                      <a:pt x="396802" y="204709"/>
                    </a:cubicBezTo>
                    <a:cubicBezTo>
                      <a:pt x="433291" y="229654"/>
                      <a:pt x="467444" y="231715"/>
                      <a:pt x="505307" y="213093"/>
                    </a:cubicBezTo>
                    <a:cubicBezTo>
                      <a:pt x="529770" y="201067"/>
                      <a:pt x="555265" y="190554"/>
                      <a:pt x="578491" y="176466"/>
                    </a:cubicBezTo>
                    <a:cubicBezTo>
                      <a:pt x="597525" y="164991"/>
                      <a:pt x="604054" y="166915"/>
                      <a:pt x="609345" y="189454"/>
                    </a:cubicBezTo>
                    <a:cubicBezTo>
                      <a:pt x="627005" y="264700"/>
                      <a:pt x="646933" y="339464"/>
                      <a:pt x="666037" y="414435"/>
                    </a:cubicBezTo>
                    <a:cubicBezTo>
                      <a:pt x="455349" y="429140"/>
                      <a:pt x="290015" y="534347"/>
                      <a:pt x="143441" y="676661"/>
                    </a:cubicBezTo>
                    <a:cubicBezTo>
                      <a:pt x="132308" y="687518"/>
                      <a:pt x="122757" y="701536"/>
                      <a:pt x="104272" y="689717"/>
                    </a:cubicBezTo>
                    <a:cubicBezTo>
                      <a:pt x="-8425" y="617495"/>
                      <a:pt x="-13854" y="482328"/>
                      <a:pt x="14321" y="363996"/>
                    </a:cubicBezTo>
                    <a:cubicBezTo>
                      <a:pt x="28889" y="302769"/>
                      <a:pt x="52252" y="244016"/>
                      <a:pt x="78022" y="186774"/>
                    </a:cubicBezTo>
                    <a:cubicBezTo>
                      <a:pt x="92246" y="155301"/>
                      <a:pt x="172302" y="24120"/>
                      <a:pt x="156153" y="0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8">
                <a:extLst>
                  <a:ext uri="{FF2B5EF4-FFF2-40B4-BE49-F238E27FC236}">
                    <a16:creationId xmlns:a16="http://schemas.microsoft.com/office/drawing/2014/main" id="{0FBCE26E-007C-48DC-B8B2-2B82C057209F}"/>
                  </a:ext>
                </a:extLst>
              </p:cNvPr>
              <p:cNvSpPr/>
              <p:nvPr/>
            </p:nvSpPr>
            <p:spPr>
              <a:xfrm>
                <a:off x="3246935" y="4794857"/>
                <a:ext cx="597714" cy="550720"/>
              </a:xfrm>
              <a:custGeom>
                <a:avLst/>
                <a:gdLst>
                  <a:gd name="connsiteX0" fmla="*/ 0 w 1180497"/>
                  <a:gd name="connsiteY0" fmla="*/ 1060722 h 1087684"/>
                  <a:gd name="connsiteX1" fmla="*/ 453466 w 1180497"/>
                  <a:gd name="connsiteY1" fmla="*/ 621343 h 1087684"/>
                  <a:gd name="connsiteX2" fmla="*/ 671782 w 1180497"/>
                  <a:gd name="connsiteY2" fmla="*/ 488237 h 1087684"/>
                  <a:gd name="connsiteX3" fmla="*/ 731910 w 1180497"/>
                  <a:gd name="connsiteY3" fmla="*/ 450374 h 1087684"/>
                  <a:gd name="connsiteX4" fmla="*/ 1059485 w 1180497"/>
                  <a:gd name="connsiteY4" fmla="*/ 129395 h 1087684"/>
                  <a:gd name="connsiteX5" fmla="*/ 1180497 w 1180497"/>
                  <a:gd name="connsiteY5" fmla="*/ 0 h 1087684"/>
                  <a:gd name="connsiteX6" fmla="*/ 1081544 w 1180497"/>
                  <a:gd name="connsiteY6" fmla="*/ 282841 h 1087684"/>
                  <a:gd name="connsiteX7" fmla="*/ 965343 w 1180497"/>
                  <a:gd name="connsiteY7" fmla="*/ 563689 h 1087684"/>
                  <a:gd name="connsiteX8" fmla="*/ 889960 w 1180497"/>
                  <a:gd name="connsiteY8" fmla="*/ 652884 h 1087684"/>
                  <a:gd name="connsiteX9" fmla="*/ 844194 w 1180497"/>
                  <a:gd name="connsiteY9" fmla="*/ 705728 h 1087684"/>
                  <a:gd name="connsiteX10" fmla="*/ 812652 w 1180497"/>
                  <a:gd name="connsiteY10" fmla="*/ 758572 h 1087684"/>
                  <a:gd name="connsiteX11" fmla="*/ 509196 w 1180497"/>
                  <a:gd name="connsiteY11" fmla="*/ 1028288 h 1087684"/>
                  <a:gd name="connsiteX12" fmla="*/ 484389 w 1180497"/>
                  <a:gd name="connsiteY12" fmla="*/ 1033442 h 1087684"/>
                  <a:gd name="connsiteX13" fmla="*/ 488856 w 1180497"/>
                  <a:gd name="connsiteY13" fmla="*/ 1005748 h 1087684"/>
                  <a:gd name="connsiteX14" fmla="*/ 568981 w 1180497"/>
                  <a:gd name="connsiteY14" fmla="*/ 882538 h 1087684"/>
                  <a:gd name="connsiteX15" fmla="*/ 589046 w 1180497"/>
                  <a:gd name="connsiteY15" fmla="*/ 848454 h 1087684"/>
                  <a:gd name="connsiteX16" fmla="*/ 381176 w 1180497"/>
                  <a:gd name="connsiteY16" fmla="*/ 990768 h 1087684"/>
                  <a:gd name="connsiteX17" fmla="*/ 236800 w 1180497"/>
                  <a:gd name="connsiteY17" fmla="*/ 1072542 h 1087684"/>
                  <a:gd name="connsiteX18" fmla="*/ 202992 w 1180497"/>
                  <a:gd name="connsiteY18" fmla="*/ 1076734 h 1087684"/>
                  <a:gd name="connsiteX19" fmla="*/ 44735 w 1180497"/>
                  <a:gd name="connsiteY19" fmla="*/ 1076321 h 1087684"/>
                  <a:gd name="connsiteX20" fmla="*/ 0 w 1180497"/>
                  <a:gd name="connsiteY20" fmla="*/ 1060722 h 1087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80497" h="1087684">
                    <a:moveTo>
                      <a:pt x="0" y="1060722"/>
                    </a:moveTo>
                    <a:cubicBezTo>
                      <a:pt x="148086" y="911056"/>
                      <a:pt x="292118" y="757129"/>
                      <a:pt x="453466" y="621343"/>
                    </a:cubicBezTo>
                    <a:cubicBezTo>
                      <a:pt x="518885" y="566300"/>
                      <a:pt x="594818" y="525551"/>
                      <a:pt x="671782" y="488237"/>
                    </a:cubicBezTo>
                    <a:cubicBezTo>
                      <a:pt x="693634" y="477655"/>
                      <a:pt x="714112" y="466523"/>
                      <a:pt x="731910" y="450374"/>
                    </a:cubicBezTo>
                    <a:cubicBezTo>
                      <a:pt x="845156" y="347504"/>
                      <a:pt x="952836" y="238999"/>
                      <a:pt x="1059485" y="129395"/>
                    </a:cubicBezTo>
                    <a:cubicBezTo>
                      <a:pt x="1100648" y="87065"/>
                      <a:pt x="1140228" y="43154"/>
                      <a:pt x="1180497" y="0"/>
                    </a:cubicBezTo>
                    <a:cubicBezTo>
                      <a:pt x="1154797" y="96823"/>
                      <a:pt x="1116796" y="189454"/>
                      <a:pt x="1081544" y="282841"/>
                    </a:cubicBezTo>
                    <a:cubicBezTo>
                      <a:pt x="1044368" y="381451"/>
                      <a:pt x="1005474" y="466110"/>
                      <a:pt x="965343" y="563689"/>
                    </a:cubicBezTo>
                    <a:cubicBezTo>
                      <a:pt x="949813" y="601415"/>
                      <a:pt x="924731" y="615502"/>
                      <a:pt x="889960" y="652884"/>
                    </a:cubicBezTo>
                    <a:cubicBezTo>
                      <a:pt x="869276" y="671301"/>
                      <a:pt x="860136" y="684632"/>
                      <a:pt x="844194" y="705728"/>
                    </a:cubicBezTo>
                    <a:cubicBezTo>
                      <a:pt x="839452" y="710332"/>
                      <a:pt x="826671" y="737682"/>
                      <a:pt x="812652" y="758572"/>
                    </a:cubicBezTo>
                    <a:cubicBezTo>
                      <a:pt x="729023" y="883294"/>
                      <a:pt x="637904" y="957715"/>
                      <a:pt x="509196" y="1028288"/>
                    </a:cubicBezTo>
                    <a:cubicBezTo>
                      <a:pt x="501363" y="1032617"/>
                      <a:pt x="491880" y="1040382"/>
                      <a:pt x="484389" y="1033442"/>
                    </a:cubicBezTo>
                    <a:cubicBezTo>
                      <a:pt x="474769" y="1024577"/>
                      <a:pt x="484527" y="1014201"/>
                      <a:pt x="488856" y="1005748"/>
                    </a:cubicBezTo>
                    <a:cubicBezTo>
                      <a:pt x="511327" y="961975"/>
                      <a:pt x="540875" y="922669"/>
                      <a:pt x="568981" y="882538"/>
                    </a:cubicBezTo>
                    <a:cubicBezTo>
                      <a:pt x="576471" y="871818"/>
                      <a:pt x="583686" y="860961"/>
                      <a:pt x="589046" y="848454"/>
                    </a:cubicBezTo>
                    <a:cubicBezTo>
                      <a:pt x="515106" y="889891"/>
                      <a:pt x="449412" y="942116"/>
                      <a:pt x="381176" y="990768"/>
                    </a:cubicBezTo>
                    <a:cubicBezTo>
                      <a:pt x="336028" y="1022996"/>
                      <a:pt x="295004" y="1063128"/>
                      <a:pt x="236800" y="1072542"/>
                    </a:cubicBezTo>
                    <a:cubicBezTo>
                      <a:pt x="225599" y="1074329"/>
                      <a:pt x="214261" y="1075359"/>
                      <a:pt x="202992" y="1076734"/>
                    </a:cubicBezTo>
                    <a:cubicBezTo>
                      <a:pt x="120805" y="1097418"/>
                      <a:pt x="108849" y="1083811"/>
                      <a:pt x="44735" y="1076321"/>
                    </a:cubicBezTo>
                    <a:cubicBezTo>
                      <a:pt x="27212" y="1078314"/>
                      <a:pt x="14568" y="1066838"/>
                      <a:pt x="0" y="1060722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03F09F-340B-4DA9-9BD4-C17BF6B8F701}"/>
              </a:ext>
            </a:extLst>
          </p:cNvPr>
          <p:cNvGrpSpPr/>
          <p:nvPr/>
        </p:nvGrpSpPr>
        <p:grpSpPr>
          <a:xfrm>
            <a:off x="243823" y="1205611"/>
            <a:ext cx="1648596" cy="1637876"/>
            <a:chOff x="4188270" y="562026"/>
            <a:chExt cx="5771242" cy="5733715"/>
          </a:xfrm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6F73AFB4-59AC-4ACC-B623-4D3B68312A0A}"/>
                </a:ext>
              </a:extLst>
            </p:cNvPr>
            <p:cNvSpPr/>
            <p:nvPr/>
          </p:nvSpPr>
          <p:spPr>
            <a:xfrm>
              <a:off x="4188270" y="2838641"/>
              <a:ext cx="1562695" cy="3457100"/>
            </a:xfrm>
            <a:custGeom>
              <a:avLst/>
              <a:gdLst>
                <a:gd name="connsiteX0" fmla="*/ 1143 w 3517358"/>
                <a:gd name="connsiteY0" fmla="*/ 3455671 h 3457101"/>
                <a:gd name="connsiteX1" fmla="*/ 0 w 3517358"/>
                <a:gd name="connsiteY1" fmla="*/ 3408236 h 3457101"/>
                <a:gd name="connsiteX2" fmla="*/ 95 w 3517358"/>
                <a:gd name="connsiteY2" fmla="*/ 58103 h 3457101"/>
                <a:gd name="connsiteX3" fmla="*/ 1619 w 3517358"/>
                <a:gd name="connsiteY3" fmla="*/ 1143 h 3457101"/>
                <a:gd name="connsiteX4" fmla="*/ 3461576 w 3517358"/>
                <a:gd name="connsiteY4" fmla="*/ 0 h 3457101"/>
                <a:gd name="connsiteX5" fmla="*/ 3517106 w 3517358"/>
                <a:gd name="connsiteY5" fmla="*/ 60579 h 3457101"/>
                <a:gd name="connsiteX6" fmla="*/ 3516440 w 3517358"/>
                <a:gd name="connsiteY6" fmla="*/ 3400616 h 3457101"/>
                <a:gd name="connsiteX7" fmla="*/ 3462528 w 3517358"/>
                <a:gd name="connsiteY7" fmla="*/ 3457099 h 3457101"/>
                <a:gd name="connsiteX8" fmla="*/ 1143 w 3517358"/>
                <a:gd name="connsiteY8" fmla="*/ 3455671 h 345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358" h="3457101">
                  <a:moveTo>
                    <a:pt x="1143" y="3455671"/>
                  </a:moveTo>
                  <a:cubicBezTo>
                    <a:pt x="762" y="3439859"/>
                    <a:pt x="0" y="3424048"/>
                    <a:pt x="0" y="3408236"/>
                  </a:cubicBezTo>
                  <a:cubicBezTo>
                    <a:pt x="0" y="2291525"/>
                    <a:pt x="0" y="1174814"/>
                    <a:pt x="95" y="58103"/>
                  </a:cubicBezTo>
                  <a:cubicBezTo>
                    <a:pt x="95" y="39148"/>
                    <a:pt x="1143" y="20193"/>
                    <a:pt x="1619" y="1143"/>
                  </a:cubicBezTo>
                  <a:cubicBezTo>
                    <a:pt x="1154906" y="1048"/>
                    <a:pt x="2308193" y="1334"/>
                    <a:pt x="3461576" y="0"/>
                  </a:cubicBezTo>
                  <a:cubicBezTo>
                    <a:pt x="3510058" y="-95"/>
                    <a:pt x="3517678" y="15907"/>
                    <a:pt x="3517106" y="60579"/>
                  </a:cubicBezTo>
                  <a:cubicBezTo>
                    <a:pt x="3515868" y="153448"/>
                    <a:pt x="3511963" y="3360230"/>
                    <a:pt x="3516440" y="3400616"/>
                  </a:cubicBezTo>
                  <a:cubicBezTo>
                    <a:pt x="3521393" y="3445860"/>
                    <a:pt x="3506724" y="3457290"/>
                    <a:pt x="3462528" y="3457099"/>
                  </a:cubicBezTo>
                  <a:cubicBezTo>
                    <a:pt x="2980658" y="3455766"/>
                    <a:pt x="673132" y="3455861"/>
                    <a:pt x="1143" y="345567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B7BB8EC-A55B-4F8C-8BA5-32600F10B41E}"/>
                </a:ext>
              </a:extLst>
            </p:cNvPr>
            <p:cNvSpPr/>
            <p:nvPr/>
          </p:nvSpPr>
          <p:spPr>
            <a:xfrm>
              <a:off x="6463932" y="562026"/>
              <a:ext cx="3495580" cy="5282182"/>
            </a:xfrm>
            <a:custGeom>
              <a:avLst/>
              <a:gdLst>
                <a:gd name="connsiteX0" fmla="*/ 18 w 3495580"/>
                <a:gd name="connsiteY0" fmla="*/ 2711335 h 5282182"/>
                <a:gd name="connsiteX1" fmla="*/ 127081 w 3495580"/>
                <a:gd name="connsiteY1" fmla="*/ 2536741 h 5282182"/>
                <a:gd name="connsiteX2" fmla="*/ 387590 w 3495580"/>
                <a:gd name="connsiteY2" fmla="*/ 1855323 h 5282182"/>
                <a:gd name="connsiteX3" fmla="*/ 565708 w 3495580"/>
                <a:gd name="connsiteY3" fmla="*/ 1549570 h 5282182"/>
                <a:gd name="connsiteX4" fmla="*/ 710678 w 3495580"/>
                <a:gd name="connsiteY4" fmla="*/ 1468703 h 5282182"/>
                <a:gd name="connsiteX5" fmla="*/ 1141494 w 3495580"/>
                <a:gd name="connsiteY5" fmla="*/ 1186573 h 5282182"/>
                <a:gd name="connsiteX6" fmla="*/ 1545068 w 3495580"/>
                <a:gd name="connsiteY6" fmla="*/ 625264 h 5282182"/>
                <a:gd name="connsiteX7" fmla="*/ 1593360 w 3495580"/>
                <a:gd name="connsiteY7" fmla="*/ 207212 h 5282182"/>
                <a:gd name="connsiteX8" fmla="*/ 1847010 w 3495580"/>
                <a:gd name="connsiteY8" fmla="*/ 520 h 5282182"/>
                <a:gd name="connsiteX9" fmla="*/ 2215723 w 3495580"/>
                <a:gd name="connsiteY9" fmla="*/ 187495 h 5282182"/>
                <a:gd name="connsiteX10" fmla="*/ 2272016 w 3495580"/>
                <a:gd name="connsiteY10" fmla="*/ 412190 h 5282182"/>
                <a:gd name="connsiteX11" fmla="*/ 2051036 w 3495580"/>
                <a:gd name="connsiteY11" fmla="*/ 1298777 h 5282182"/>
                <a:gd name="connsiteX12" fmla="*/ 1612696 w 3495580"/>
                <a:gd name="connsiteY12" fmla="*/ 1996102 h 5282182"/>
                <a:gd name="connsiteX13" fmla="*/ 2675305 w 3495580"/>
                <a:gd name="connsiteY13" fmla="*/ 2019343 h 5282182"/>
                <a:gd name="connsiteX14" fmla="*/ 3398443 w 3495580"/>
                <a:gd name="connsiteY14" fmla="*/ 2331478 h 5282182"/>
                <a:gd name="connsiteX15" fmla="*/ 3480263 w 3495580"/>
                <a:gd name="connsiteY15" fmla="*/ 2619799 h 5282182"/>
                <a:gd name="connsiteX16" fmla="*/ 3356818 w 3495580"/>
                <a:gd name="connsiteY16" fmla="*/ 2779057 h 5282182"/>
                <a:gd name="connsiteX17" fmla="*/ 3232422 w 3495580"/>
                <a:gd name="connsiteY17" fmla="*/ 2857448 h 5282182"/>
                <a:gd name="connsiteX18" fmla="*/ 3228898 w 3495580"/>
                <a:gd name="connsiteY18" fmla="*/ 2897358 h 5282182"/>
                <a:gd name="connsiteX19" fmla="*/ 3403586 w 3495580"/>
                <a:gd name="connsiteY19" fmla="*/ 3123577 h 5282182"/>
                <a:gd name="connsiteX20" fmla="*/ 3298430 w 3495580"/>
                <a:gd name="connsiteY20" fmla="*/ 3553916 h 5282182"/>
                <a:gd name="connsiteX21" fmla="*/ 3282333 w 3495580"/>
                <a:gd name="connsiteY21" fmla="*/ 3683552 h 5282182"/>
                <a:gd name="connsiteX22" fmla="*/ 3340340 w 3495580"/>
                <a:gd name="connsiteY22" fmla="*/ 3999877 h 5282182"/>
                <a:gd name="connsiteX23" fmla="*/ 3142792 w 3495580"/>
                <a:gd name="connsiteY23" fmla="*/ 4262862 h 5282182"/>
                <a:gd name="connsiteX24" fmla="*/ 3101548 w 3495580"/>
                <a:gd name="connsiteY24" fmla="*/ 4287056 h 5282182"/>
                <a:gd name="connsiteX25" fmla="*/ 3132219 w 3495580"/>
                <a:gd name="connsiteY25" fmla="*/ 4312392 h 5282182"/>
                <a:gd name="connsiteX26" fmla="*/ 3170033 w 3495580"/>
                <a:gd name="connsiteY26" fmla="*/ 4804454 h 5282182"/>
                <a:gd name="connsiteX27" fmla="*/ 2851708 w 3495580"/>
                <a:gd name="connsiteY27" fmla="*/ 5014194 h 5282182"/>
                <a:gd name="connsiteX28" fmla="*/ 2221248 w 3495580"/>
                <a:gd name="connsiteY28" fmla="*/ 5222601 h 5282182"/>
                <a:gd name="connsiteX29" fmla="*/ 1826532 w 3495580"/>
                <a:gd name="connsiteY29" fmla="*/ 5273369 h 5282182"/>
                <a:gd name="connsiteX30" fmla="*/ 1271891 w 3495580"/>
                <a:gd name="connsiteY30" fmla="*/ 5264130 h 5282182"/>
                <a:gd name="connsiteX31" fmla="*/ 593806 w 3495580"/>
                <a:gd name="connsiteY31" fmla="*/ 5110397 h 5282182"/>
                <a:gd name="connsiteX32" fmla="*/ 398068 w 3495580"/>
                <a:gd name="connsiteY32" fmla="*/ 5075916 h 5282182"/>
                <a:gd name="connsiteX33" fmla="*/ 5352 w 3495580"/>
                <a:gd name="connsiteY33" fmla="*/ 5110397 h 5282182"/>
                <a:gd name="connsiteX34" fmla="*/ 18 w 3495580"/>
                <a:gd name="connsiteY34" fmla="*/ 2711335 h 528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95580" h="5282182">
                  <a:moveTo>
                    <a:pt x="18" y="2711335"/>
                  </a:moveTo>
                  <a:cubicBezTo>
                    <a:pt x="48690" y="2661710"/>
                    <a:pt x="95649" y="2595320"/>
                    <a:pt x="127081" y="2536741"/>
                  </a:cubicBezTo>
                  <a:cubicBezTo>
                    <a:pt x="243096" y="2320810"/>
                    <a:pt x="315581" y="2088304"/>
                    <a:pt x="387590" y="1855323"/>
                  </a:cubicBezTo>
                  <a:cubicBezTo>
                    <a:pt x="422928" y="1740832"/>
                    <a:pt x="458266" y="1623865"/>
                    <a:pt x="565708" y="1549570"/>
                  </a:cubicBezTo>
                  <a:cubicBezTo>
                    <a:pt x="611523" y="1517852"/>
                    <a:pt x="659433" y="1489372"/>
                    <a:pt x="710678" y="1468703"/>
                  </a:cubicBezTo>
                  <a:cubicBezTo>
                    <a:pt x="873365" y="1403266"/>
                    <a:pt x="1011858" y="1301444"/>
                    <a:pt x="1141494" y="1186573"/>
                  </a:cubicBezTo>
                  <a:cubicBezTo>
                    <a:pt x="1318183" y="1030077"/>
                    <a:pt x="1457343" y="846054"/>
                    <a:pt x="1545068" y="625264"/>
                  </a:cubicBezTo>
                  <a:cubicBezTo>
                    <a:pt x="1561832" y="583069"/>
                    <a:pt x="1570405" y="301891"/>
                    <a:pt x="1593360" y="207212"/>
                  </a:cubicBezTo>
                  <a:cubicBezTo>
                    <a:pt x="1625459" y="75196"/>
                    <a:pt x="1710898" y="5282"/>
                    <a:pt x="1847010" y="520"/>
                  </a:cubicBezTo>
                  <a:cubicBezTo>
                    <a:pt x="2004554" y="-5005"/>
                    <a:pt x="2141143" y="31952"/>
                    <a:pt x="2215723" y="187495"/>
                  </a:cubicBezTo>
                  <a:cubicBezTo>
                    <a:pt x="2249537" y="257980"/>
                    <a:pt x="2258967" y="335419"/>
                    <a:pt x="2272016" y="412190"/>
                  </a:cubicBezTo>
                  <a:cubicBezTo>
                    <a:pt x="2327452" y="740422"/>
                    <a:pt x="2217819" y="1028839"/>
                    <a:pt x="2051036" y="1298777"/>
                  </a:cubicBezTo>
                  <a:cubicBezTo>
                    <a:pt x="1912066" y="1523567"/>
                    <a:pt x="1620506" y="1982672"/>
                    <a:pt x="1612696" y="1996102"/>
                  </a:cubicBezTo>
                  <a:cubicBezTo>
                    <a:pt x="1730615" y="1987530"/>
                    <a:pt x="2434798" y="2001341"/>
                    <a:pt x="2675305" y="2019343"/>
                  </a:cubicBezTo>
                  <a:cubicBezTo>
                    <a:pt x="2952863" y="2040108"/>
                    <a:pt x="3201752" y="2125166"/>
                    <a:pt x="3398443" y="2331478"/>
                  </a:cubicBezTo>
                  <a:cubicBezTo>
                    <a:pt x="3475881" y="2412726"/>
                    <a:pt x="3521029" y="2505404"/>
                    <a:pt x="3480263" y="2619799"/>
                  </a:cubicBezTo>
                  <a:cubicBezTo>
                    <a:pt x="3456831" y="2685522"/>
                    <a:pt x="3411873" y="2737052"/>
                    <a:pt x="3356818" y="2779057"/>
                  </a:cubicBezTo>
                  <a:cubicBezTo>
                    <a:pt x="3317766" y="2808776"/>
                    <a:pt x="3277666" y="2837541"/>
                    <a:pt x="3232422" y="2857448"/>
                  </a:cubicBezTo>
                  <a:cubicBezTo>
                    <a:pt x="3204514" y="2869735"/>
                    <a:pt x="3204418" y="2877641"/>
                    <a:pt x="3228898" y="2897358"/>
                  </a:cubicBezTo>
                  <a:cubicBezTo>
                    <a:pt x="3304812" y="2958604"/>
                    <a:pt x="3372059" y="3028422"/>
                    <a:pt x="3403586" y="3123577"/>
                  </a:cubicBezTo>
                  <a:cubicBezTo>
                    <a:pt x="3458069" y="3288169"/>
                    <a:pt x="3406539" y="3430853"/>
                    <a:pt x="3298430" y="3553916"/>
                  </a:cubicBezTo>
                  <a:cubicBezTo>
                    <a:pt x="3257949" y="3600017"/>
                    <a:pt x="3256806" y="3631640"/>
                    <a:pt x="3282333" y="3683552"/>
                  </a:cubicBezTo>
                  <a:cubicBezTo>
                    <a:pt x="3330720" y="3782230"/>
                    <a:pt x="3358914" y="3886815"/>
                    <a:pt x="3340340" y="3999877"/>
                  </a:cubicBezTo>
                  <a:cubicBezTo>
                    <a:pt x="3320147" y="4122940"/>
                    <a:pt x="3247186" y="4204188"/>
                    <a:pt x="3142792" y="4262862"/>
                  </a:cubicBezTo>
                  <a:cubicBezTo>
                    <a:pt x="3131743" y="4269053"/>
                    <a:pt x="3104406" y="4284484"/>
                    <a:pt x="3101548" y="4287056"/>
                  </a:cubicBezTo>
                  <a:cubicBezTo>
                    <a:pt x="3104406" y="4304105"/>
                    <a:pt x="3121932" y="4304391"/>
                    <a:pt x="3132219" y="4312392"/>
                  </a:cubicBezTo>
                  <a:cubicBezTo>
                    <a:pt x="3294430" y="4437455"/>
                    <a:pt x="3312051" y="4650530"/>
                    <a:pt x="3170033" y="4804454"/>
                  </a:cubicBezTo>
                  <a:cubicBezTo>
                    <a:pt x="3081546" y="4900275"/>
                    <a:pt x="2973152" y="4966474"/>
                    <a:pt x="2851708" y="5014194"/>
                  </a:cubicBezTo>
                  <a:cubicBezTo>
                    <a:pt x="2645301" y="5095252"/>
                    <a:pt x="2437847" y="5172309"/>
                    <a:pt x="2221248" y="5222601"/>
                  </a:cubicBezTo>
                  <a:cubicBezTo>
                    <a:pt x="2091136" y="5252795"/>
                    <a:pt x="1958834" y="5262130"/>
                    <a:pt x="1826532" y="5273369"/>
                  </a:cubicBezTo>
                  <a:cubicBezTo>
                    <a:pt x="1641271" y="5289085"/>
                    <a:pt x="1456295" y="5282418"/>
                    <a:pt x="1271891" y="5264130"/>
                  </a:cubicBezTo>
                  <a:cubicBezTo>
                    <a:pt x="1039767" y="5241080"/>
                    <a:pt x="812405" y="5194788"/>
                    <a:pt x="593806" y="5110397"/>
                  </a:cubicBezTo>
                  <a:cubicBezTo>
                    <a:pt x="531322" y="5086298"/>
                    <a:pt x="463695" y="5084679"/>
                    <a:pt x="398068" y="5075916"/>
                  </a:cubicBezTo>
                  <a:cubicBezTo>
                    <a:pt x="265003" y="5058199"/>
                    <a:pt x="132701" y="5058295"/>
                    <a:pt x="5352" y="5110397"/>
                  </a:cubicBezTo>
                  <a:cubicBezTo>
                    <a:pt x="18" y="4940185"/>
                    <a:pt x="-77" y="2884880"/>
                    <a:pt x="18" y="2711335"/>
                  </a:cubicBezTo>
                  <a:close/>
                </a:path>
              </a:pathLst>
            </a:custGeom>
            <a:solidFill>
              <a:srgbClr val="FAB9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68A0274-E46F-4C38-B601-23AE4A009FA8}"/>
                </a:ext>
              </a:extLst>
            </p:cNvPr>
            <p:cNvSpPr/>
            <p:nvPr/>
          </p:nvSpPr>
          <p:spPr>
            <a:xfrm>
              <a:off x="5746191" y="3178206"/>
              <a:ext cx="723746" cy="2938462"/>
            </a:xfrm>
            <a:custGeom>
              <a:avLst/>
              <a:gdLst>
                <a:gd name="connsiteX0" fmla="*/ 714139 w 723746"/>
                <a:gd name="connsiteY0" fmla="*/ 5334 h 2938462"/>
                <a:gd name="connsiteX1" fmla="*/ 721378 w 723746"/>
                <a:gd name="connsiteY1" fmla="*/ 2887980 h 2938462"/>
                <a:gd name="connsiteX2" fmla="*/ 670324 w 723746"/>
                <a:gd name="connsiteY2" fmla="*/ 2937129 h 2938462"/>
                <a:gd name="connsiteX3" fmla="*/ 5288 w 723746"/>
                <a:gd name="connsiteY3" fmla="*/ 2938462 h 2938462"/>
                <a:gd name="connsiteX4" fmla="*/ 1859 w 723746"/>
                <a:gd name="connsiteY4" fmla="*/ 54007 h 2938462"/>
                <a:gd name="connsiteX5" fmla="*/ 10146 w 723746"/>
                <a:gd name="connsiteY5" fmla="*/ 0 h 2938462"/>
                <a:gd name="connsiteX6" fmla="*/ 714139 w 723746"/>
                <a:gd name="connsiteY6" fmla="*/ 5334 h 293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746" h="2938462">
                  <a:moveTo>
                    <a:pt x="714139" y="5334"/>
                  </a:moveTo>
                  <a:cubicBezTo>
                    <a:pt x="731665" y="812673"/>
                    <a:pt x="719473" y="2756726"/>
                    <a:pt x="721378" y="2887980"/>
                  </a:cubicBezTo>
                  <a:cubicBezTo>
                    <a:pt x="721949" y="2928937"/>
                    <a:pt x="708519" y="2937319"/>
                    <a:pt x="670324" y="2937129"/>
                  </a:cubicBezTo>
                  <a:cubicBezTo>
                    <a:pt x="448677" y="2936081"/>
                    <a:pt x="226935" y="2937701"/>
                    <a:pt x="5288" y="2938462"/>
                  </a:cubicBezTo>
                  <a:cubicBezTo>
                    <a:pt x="4050" y="2919698"/>
                    <a:pt x="1383" y="996696"/>
                    <a:pt x="1859" y="54007"/>
                  </a:cubicBezTo>
                  <a:cubicBezTo>
                    <a:pt x="1859" y="36004"/>
                    <a:pt x="-5856" y="15907"/>
                    <a:pt x="10146" y="0"/>
                  </a:cubicBezTo>
                  <a:cubicBezTo>
                    <a:pt x="128256" y="952"/>
                    <a:pt x="597553" y="4572"/>
                    <a:pt x="714139" y="533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13B8379-06CF-440F-A339-8761A14F584A}"/>
              </a:ext>
            </a:extLst>
          </p:cNvPr>
          <p:cNvSpPr/>
          <p:nvPr/>
        </p:nvSpPr>
        <p:spPr>
          <a:xfrm rot="17116535" flipV="1">
            <a:off x="4136492" y="1084767"/>
            <a:ext cx="1662491" cy="2194607"/>
          </a:xfrm>
          <a:custGeom>
            <a:avLst/>
            <a:gdLst>
              <a:gd name="connsiteX0" fmla="*/ 640419 w 1260127"/>
              <a:gd name="connsiteY0" fmla="*/ 761890 h 1663458"/>
              <a:gd name="connsiteX1" fmla="*/ 498236 w 1260127"/>
              <a:gd name="connsiteY1" fmla="*/ 914428 h 1663458"/>
              <a:gd name="connsiteX2" fmla="*/ 565544 w 1260127"/>
              <a:gd name="connsiteY2" fmla="*/ 1015987 h 1663458"/>
              <a:gd name="connsiteX3" fmla="*/ 712108 w 1260127"/>
              <a:gd name="connsiteY3" fmla="*/ 1060195 h 1663458"/>
              <a:gd name="connsiteX4" fmla="*/ 847918 w 1260127"/>
              <a:gd name="connsiteY4" fmla="*/ 1037095 h 1663458"/>
              <a:gd name="connsiteX5" fmla="*/ 861459 w 1260127"/>
              <a:gd name="connsiteY5" fmla="*/ 1015190 h 1663458"/>
              <a:gd name="connsiteX6" fmla="*/ 798134 w 1260127"/>
              <a:gd name="connsiteY6" fmla="*/ 850307 h 1663458"/>
              <a:gd name="connsiteX7" fmla="*/ 640419 w 1260127"/>
              <a:gd name="connsiteY7" fmla="*/ 761890 h 1663458"/>
              <a:gd name="connsiteX8" fmla="*/ 917615 w 1260127"/>
              <a:gd name="connsiteY8" fmla="*/ 529998 h 1663458"/>
              <a:gd name="connsiteX9" fmla="*/ 884558 w 1260127"/>
              <a:gd name="connsiteY9" fmla="*/ 553197 h 1663458"/>
              <a:gd name="connsiteX10" fmla="*/ 885355 w 1260127"/>
              <a:gd name="connsiteY10" fmla="*/ 631657 h 1663458"/>
              <a:gd name="connsiteX11" fmla="*/ 974169 w 1260127"/>
              <a:gd name="connsiteY11" fmla="*/ 675865 h 1663458"/>
              <a:gd name="connsiteX12" fmla="*/ 1042672 w 1260127"/>
              <a:gd name="connsiteY12" fmla="*/ 657942 h 1663458"/>
              <a:gd name="connsiteX13" fmla="*/ 1053027 w 1260127"/>
              <a:gd name="connsiteY13" fmla="*/ 643206 h 1663458"/>
              <a:gd name="connsiteX14" fmla="*/ 957840 w 1260127"/>
              <a:gd name="connsiteY14" fmla="*/ 530098 h 1663458"/>
              <a:gd name="connsiteX15" fmla="*/ 917615 w 1260127"/>
              <a:gd name="connsiteY15" fmla="*/ 529998 h 1663458"/>
              <a:gd name="connsiteX16" fmla="*/ 1153391 w 1260127"/>
              <a:gd name="connsiteY16" fmla="*/ 0 h 1663458"/>
              <a:gd name="connsiteX17" fmla="*/ 1260127 w 1260127"/>
              <a:gd name="connsiteY17" fmla="*/ 184399 h 1663458"/>
              <a:gd name="connsiteX18" fmla="*/ 1207555 w 1260127"/>
              <a:gd name="connsiteY18" fmla="*/ 184399 h 1663458"/>
              <a:gd name="connsiteX19" fmla="*/ 1162949 w 1260127"/>
              <a:gd name="connsiteY19" fmla="*/ 228209 h 1663458"/>
              <a:gd name="connsiteX20" fmla="*/ 1154984 w 1260127"/>
              <a:gd name="connsiteY20" fmla="*/ 456816 h 1663458"/>
              <a:gd name="connsiteX21" fmla="*/ 1127503 w 1260127"/>
              <a:gd name="connsiteY21" fmla="*/ 580678 h 1663458"/>
              <a:gd name="connsiteX22" fmla="*/ 1100819 w 1260127"/>
              <a:gd name="connsiteY22" fmla="*/ 631657 h 1663458"/>
              <a:gd name="connsiteX23" fmla="*/ 1077719 w 1260127"/>
              <a:gd name="connsiteY23" fmla="*/ 704540 h 1663458"/>
              <a:gd name="connsiteX24" fmla="*/ 893718 w 1260127"/>
              <a:gd name="connsiteY24" fmla="*/ 1039485 h 1663458"/>
              <a:gd name="connsiteX25" fmla="*/ 883762 w 1260127"/>
              <a:gd name="connsiteY25" fmla="*/ 1054620 h 1663458"/>
              <a:gd name="connsiteX26" fmla="*/ 548020 w 1260127"/>
              <a:gd name="connsiteY26" fmla="*/ 1486345 h 1663458"/>
              <a:gd name="connsiteX27" fmla="*/ 195949 w 1260127"/>
              <a:gd name="connsiteY27" fmla="*/ 1541704 h 1663458"/>
              <a:gd name="connsiteX28" fmla="*/ 150944 w 1260127"/>
              <a:gd name="connsiteY28" fmla="*/ 1558033 h 1663458"/>
              <a:gd name="connsiteX29" fmla="*/ 28277 w 1260127"/>
              <a:gd name="connsiteY29" fmla="*/ 1656406 h 1663458"/>
              <a:gd name="connsiteX30" fmla="*/ 0 w 1260127"/>
              <a:gd name="connsiteY30" fmla="*/ 1654016 h 1663458"/>
              <a:gd name="connsiteX31" fmla="*/ 0 w 1260127"/>
              <a:gd name="connsiteY31" fmla="*/ 1650034 h 1663458"/>
              <a:gd name="connsiteX32" fmla="*/ 63325 w 1260127"/>
              <a:gd name="connsiteY32" fmla="*/ 1589496 h 1663458"/>
              <a:gd name="connsiteX33" fmla="*/ 116295 w 1260127"/>
              <a:gd name="connsiteY33" fmla="*/ 1547280 h 1663458"/>
              <a:gd name="connsiteX34" fmla="*/ 116295 w 1260127"/>
              <a:gd name="connsiteY34" fmla="*/ 1519003 h 1663458"/>
              <a:gd name="connsiteX35" fmla="*/ 27481 w 1260127"/>
              <a:gd name="connsiteY35" fmla="*/ 1448111 h 1663458"/>
              <a:gd name="connsiteX36" fmla="*/ 398 w 1260127"/>
              <a:gd name="connsiteY36" fmla="*/ 1413063 h 1663458"/>
              <a:gd name="connsiteX37" fmla="*/ 398 w 1260127"/>
              <a:gd name="connsiteY37" fmla="*/ 1409080 h 1663458"/>
              <a:gd name="connsiteX38" fmla="*/ 30269 w 1260127"/>
              <a:gd name="connsiteY38" fmla="*/ 1408284 h 1663458"/>
              <a:gd name="connsiteX39" fmla="*/ 159308 w 1260127"/>
              <a:gd name="connsiteY39" fmla="*/ 1511436 h 1663458"/>
              <a:gd name="connsiteX40" fmla="*/ 180416 w 1260127"/>
              <a:gd name="connsiteY40" fmla="*/ 1520596 h 1663458"/>
              <a:gd name="connsiteX41" fmla="*/ 586652 w 1260127"/>
              <a:gd name="connsiteY41" fmla="*/ 1445323 h 1663458"/>
              <a:gd name="connsiteX42" fmla="*/ 835173 w 1260127"/>
              <a:gd name="connsiteY42" fmla="*/ 1203174 h 1663458"/>
              <a:gd name="connsiteX43" fmla="*/ 863848 w 1260127"/>
              <a:gd name="connsiteY43" fmla="*/ 1053823 h 1663458"/>
              <a:gd name="connsiteX44" fmla="*/ 740384 w 1260127"/>
              <a:gd name="connsiteY44" fmla="*/ 1080507 h 1663458"/>
              <a:gd name="connsiteX45" fmla="*/ 563154 w 1260127"/>
              <a:gd name="connsiteY45" fmla="*/ 1038689 h 1663458"/>
              <a:gd name="connsiteX46" fmla="*/ 479119 w 1260127"/>
              <a:gd name="connsiteY46" fmla="*/ 920801 h 1663458"/>
              <a:gd name="connsiteX47" fmla="*/ 645596 w 1260127"/>
              <a:gd name="connsiteY47" fmla="*/ 741977 h 1663458"/>
              <a:gd name="connsiteX48" fmla="*/ 827606 w 1260127"/>
              <a:gd name="connsiteY48" fmla="*/ 856281 h 1663458"/>
              <a:gd name="connsiteX49" fmla="*/ 880974 w 1260127"/>
              <a:gd name="connsiteY49" fmla="*/ 1004836 h 1663458"/>
              <a:gd name="connsiteX50" fmla="*/ 898498 w 1260127"/>
              <a:gd name="connsiteY50" fmla="*/ 1013200 h 1663458"/>
              <a:gd name="connsiteX51" fmla="*/ 1056213 w 1260127"/>
              <a:gd name="connsiteY51" fmla="*/ 749545 h 1663458"/>
              <a:gd name="connsiteX52" fmla="*/ 1058602 w 1260127"/>
              <a:gd name="connsiteY52" fmla="*/ 693787 h 1663458"/>
              <a:gd name="connsiteX53" fmla="*/ 1041078 w 1260127"/>
              <a:gd name="connsiteY53" fmla="*/ 682237 h 1663458"/>
              <a:gd name="connsiteX54" fmla="*/ 926775 w 1260127"/>
              <a:gd name="connsiteY54" fmla="*/ 688609 h 1663458"/>
              <a:gd name="connsiteX55" fmla="*/ 866238 w 1260127"/>
              <a:gd name="connsiteY55" fmla="*/ 639622 h 1663458"/>
              <a:gd name="connsiteX56" fmla="*/ 871017 w 1260127"/>
              <a:gd name="connsiteY56" fmla="*/ 538860 h 1663458"/>
              <a:gd name="connsiteX57" fmla="*/ 966602 w 1260127"/>
              <a:gd name="connsiteY57" fmla="*/ 512175 h 1663458"/>
              <a:gd name="connsiteX58" fmla="*/ 1064178 w 1260127"/>
              <a:gd name="connsiteY58" fmla="*/ 610548 h 1663458"/>
              <a:gd name="connsiteX59" fmla="*/ 1072144 w 1260127"/>
              <a:gd name="connsiteY59" fmla="*/ 630860 h 1663458"/>
              <a:gd name="connsiteX60" fmla="*/ 1074135 w 1260127"/>
              <a:gd name="connsiteY60" fmla="*/ 633250 h 1663458"/>
              <a:gd name="connsiteX61" fmla="*/ 1111971 w 1260127"/>
              <a:gd name="connsiteY61" fmla="*/ 564747 h 1663458"/>
              <a:gd name="connsiteX62" fmla="*/ 1142239 w 1260127"/>
              <a:gd name="connsiteY62" fmla="*/ 352867 h 1663458"/>
              <a:gd name="connsiteX63" fmla="*/ 1143036 w 1260127"/>
              <a:gd name="connsiteY63" fmla="*/ 201525 h 1663458"/>
              <a:gd name="connsiteX64" fmla="*/ 1124715 w 1260127"/>
              <a:gd name="connsiteY64" fmla="*/ 184001 h 1663458"/>
              <a:gd name="connsiteX65" fmla="*/ 1047052 w 1260127"/>
              <a:gd name="connsiteY65" fmla="*/ 184399 h 1663458"/>
              <a:gd name="connsiteX66" fmla="*/ 1153391 w 1260127"/>
              <a:gd name="connsiteY66" fmla="*/ 0 h 166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260127" h="1663458">
                <a:moveTo>
                  <a:pt x="640419" y="761890"/>
                </a:moveTo>
                <a:cubicBezTo>
                  <a:pt x="546029" y="754722"/>
                  <a:pt x="482704" y="822428"/>
                  <a:pt x="498236" y="914428"/>
                </a:cubicBezTo>
                <a:cubicBezTo>
                  <a:pt x="505405" y="957839"/>
                  <a:pt x="529700" y="991294"/>
                  <a:pt x="565544" y="1015987"/>
                </a:cubicBezTo>
                <a:cubicBezTo>
                  <a:pt x="612540" y="1048645"/>
                  <a:pt x="665908" y="1059797"/>
                  <a:pt x="712108" y="1060195"/>
                </a:cubicBezTo>
                <a:cubicBezTo>
                  <a:pt x="765476" y="1060195"/>
                  <a:pt x="807294" y="1052229"/>
                  <a:pt x="847918" y="1037095"/>
                </a:cubicBezTo>
                <a:cubicBezTo>
                  <a:pt x="859069" y="1033113"/>
                  <a:pt x="863052" y="1027537"/>
                  <a:pt x="861459" y="1015190"/>
                </a:cubicBezTo>
                <a:cubicBezTo>
                  <a:pt x="854290" y="954653"/>
                  <a:pt x="835173" y="898895"/>
                  <a:pt x="798134" y="850307"/>
                </a:cubicBezTo>
                <a:cubicBezTo>
                  <a:pt x="758307" y="798531"/>
                  <a:pt x="706930" y="766670"/>
                  <a:pt x="640419" y="761890"/>
                </a:cubicBezTo>
                <a:close/>
                <a:moveTo>
                  <a:pt x="917615" y="529998"/>
                </a:moveTo>
                <a:cubicBezTo>
                  <a:pt x="905169" y="533383"/>
                  <a:pt x="893918" y="540652"/>
                  <a:pt x="884558" y="553197"/>
                </a:cubicBezTo>
                <a:cubicBezTo>
                  <a:pt x="868628" y="574704"/>
                  <a:pt x="869026" y="605769"/>
                  <a:pt x="885355" y="631657"/>
                </a:cubicBezTo>
                <a:cubicBezTo>
                  <a:pt x="906065" y="664315"/>
                  <a:pt x="937927" y="673873"/>
                  <a:pt x="974169" y="675865"/>
                </a:cubicBezTo>
                <a:cubicBezTo>
                  <a:pt x="998065" y="674670"/>
                  <a:pt x="1021165" y="670289"/>
                  <a:pt x="1042672" y="657942"/>
                </a:cubicBezTo>
                <a:cubicBezTo>
                  <a:pt x="1048247" y="654756"/>
                  <a:pt x="1053425" y="651968"/>
                  <a:pt x="1053027" y="643206"/>
                </a:cubicBezTo>
                <a:cubicBezTo>
                  <a:pt x="1050239" y="600990"/>
                  <a:pt x="999658" y="538860"/>
                  <a:pt x="957840" y="530098"/>
                </a:cubicBezTo>
                <a:cubicBezTo>
                  <a:pt x="943702" y="527111"/>
                  <a:pt x="930061" y="526613"/>
                  <a:pt x="917615" y="529998"/>
                </a:cubicBezTo>
                <a:close/>
                <a:moveTo>
                  <a:pt x="1153391" y="0"/>
                </a:moveTo>
                <a:cubicBezTo>
                  <a:pt x="1189235" y="62130"/>
                  <a:pt x="1223486" y="121472"/>
                  <a:pt x="1260127" y="184399"/>
                </a:cubicBezTo>
                <a:cubicBezTo>
                  <a:pt x="1240214" y="184399"/>
                  <a:pt x="1223885" y="184399"/>
                  <a:pt x="1207555" y="184399"/>
                </a:cubicBezTo>
                <a:cubicBezTo>
                  <a:pt x="1162551" y="184399"/>
                  <a:pt x="1162551" y="184399"/>
                  <a:pt x="1162949" y="228209"/>
                </a:cubicBezTo>
                <a:cubicBezTo>
                  <a:pt x="1163347" y="304677"/>
                  <a:pt x="1164144" y="380746"/>
                  <a:pt x="1154984" y="456816"/>
                </a:cubicBezTo>
                <a:cubicBezTo>
                  <a:pt x="1149806" y="499033"/>
                  <a:pt x="1142239" y="540851"/>
                  <a:pt x="1127503" y="580678"/>
                </a:cubicBezTo>
                <a:cubicBezTo>
                  <a:pt x="1120732" y="598600"/>
                  <a:pt x="1114360" y="618115"/>
                  <a:pt x="1100819" y="631657"/>
                </a:cubicBezTo>
                <a:cubicBezTo>
                  <a:pt x="1079312" y="652765"/>
                  <a:pt x="1078118" y="676263"/>
                  <a:pt x="1077719" y="704540"/>
                </a:cubicBezTo>
                <a:cubicBezTo>
                  <a:pt x="1075728" y="848316"/>
                  <a:pt x="1021961" y="964610"/>
                  <a:pt x="893718" y="1039485"/>
                </a:cubicBezTo>
                <a:cubicBezTo>
                  <a:pt x="887346" y="1043070"/>
                  <a:pt x="883762" y="1046654"/>
                  <a:pt x="883762" y="1054620"/>
                </a:cubicBezTo>
                <a:cubicBezTo>
                  <a:pt x="878186" y="1281235"/>
                  <a:pt x="749943" y="1413063"/>
                  <a:pt x="548020" y="1486345"/>
                </a:cubicBezTo>
                <a:cubicBezTo>
                  <a:pt x="434513" y="1527366"/>
                  <a:pt x="315828" y="1540111"/>
                  <a:pt x="195949" y="1541704"/>
                </a:cubicBezTo>
                <a:cubicBezTo>
                  <a:pt x="178425" y="1542102"/>
                  <a:pt x="164486" y="1546483"/>
                  <a:pt x="150944" y="1558033"/>
                </a:cubicBezTo>
                <a:cubicBezTo>
                  <a:pt x="110321" y="1591488"/>
                  <a:pt x="68502" y="1622951"/>
                  <a:pt x="28277" y="1656406"/>
                </a:cubicBezTo>
                <a:cubicBezTo>
                  <a:pt x="16329" y="1666363"/>
                  <a:pt x="8364" y="1665964"/>
                  <a:pt x="0" y="1654016"/>
                </a:cubicBezTo>
                <a:cubicBezTo>
                  <a:pt x="0" y="1652822"/>
                  <a:pt x="0" y="1651228"/>
                  <a:pt x="0" y="1650034"/>
                </a:cubicBezTo>
                <a:cubicBezTo>
                  <a:pt x="13541" y="1621757"/>
                  <a:pt x="41022" y="1608215"/>
                  <a:pt x="63325" y="1589496"/>
                </a:cubicBezTo>
                <a:cubicBezTo>
                  <a:pt x="80451" y="1574760"/>
                  <a:pt x="99169" y="1562016"/>
                  <a:pt x="116295" y="1547280"/>
                </a:cubicBezTo>
                <a:cubicBezTo>
                  <a:pt x="129836" y="1535730"/>
                  <a:pt x="130234" y="1530553"/>
                  <a:pt x="116295" y="1519003"/>
                </a:cubicBezTo>
                <a:cubicBezTo>
                  <a:pt x="87221" y="1494708"/>
                  <a:pt x="57749" y="1471210"/>
                  <a:pt x="27481" y="1448111"/>
                </a:cubicBezTo>
                <a:cubicBezTo>
                  <a:pt x="16329" y="1436959"/>
                  <a:pt x="5974" y="1427002"/>
                  <a:pt x="398" y="1413063"/>
                </a:cubicBezTo>
                <a:cubicBezTo>
                  <a:pt x="398" y="1411868"/>
                  <a:pt x="398" y="1410275"/>
                  <a:pt x="398" y="1409080"/>
                </a:cubicBezTo>
                <a:cubicBezTo>
                  <a:pt x="9957" y="1395539"/>
                  <a:pt x="18320" y="1398725"/>
                  <a:pt x="30269" y="1408284"/>
                </a:cubicBezTo>
                <a:cubicBezTo>
                  <a:pt x="72883" y="1443331"/>
                  <a:pt x="116295" y="1477184"/>
                  <a:pt x="159308" y="1511436"/>
                </a:cubicBezTo>
                <a:cubicBezTo>
                  <a:pt x="165680" y="1516215"/>
                  <a:pt x="171256" y="1520994"/>
                  <a:pt x="180416" y="1520596"/>
                </a:cubicBezTo>
                <a:cubicBezTo>
                  <a:pt x="319811" y="1518206"/>
                  <a:pt x="457214" y="1502674"/>
                  <a:pt x="586652" y="1445323"/>
                </a:cubicBezTo>
                <a:cubicBezTo>
                  <a:pt x="699363" y="1395539"/>
                  <a:pt x="787779" y="1319868"/>
                  <a:pt x="835173" y="1203174"/>
                </a:cubicBezTo>
                <a:cubicBezTo>
                  <a:pt x="854290" y="1156179"/>
                  <a:pt x="863450" y="1106793"/>
                  <a:pt x="863848" y="1053823"/>
                </a:cubicBezTo>
                <a:cubicBezTo>
                  <a:pt x="822826" y="1068559"/>
                  <a:pt x="782601" y="1078914"/>
                  <a:pt x="740384" y="1080507"/>
                </a:cubicBezTo>
                <a:cubicBezTo>
                  <a:pt x="677458" y="1082897"/>
                  <a:pt x="617319" y="1072542"/>
                  <a:pt x="563154" y="1038689"/>
                </a:cubicBezTo>
                <a:cubicBezTo>
                  <a:pt x="518946" y="1011208"/>
                  <a:pt x="489076" y="972576"/>
                  <a:pt x="479119" y="920801"/>
                </a:cubicBezTo>
                <a:cubicBezTo>
                  <a:pt x="459206" y="815657"/>
                  <a:pt x="536868" y="732419"/>
                  <a:pt x="645596" y="741977"/>
                </a:cubicBezTo>
                <a:cubicBezTo>
                  <a:pt x="725648" y="748748"/>
                  <a:pt x="784194" y="790965"/>
                  <a:pt x="827606" y="856281"/>
                </a:cubicBezTo>
                <a:cubicBezTo>
                  <a:pt x="857476" y="901286"/>
                  <a:pt x="874601" y="951069"/>
                  <a:pt x="880974" y="1004836"/>
                </a:cubicBezTo>
                <a:cubicBezTo>
                  <a:pt x="882965" y="1020767"/>
                  <a:pt x="886948" y="1020368"/>
                  <a:pt x="898498" y="1013200"/>
                </a:cubicBezTo>
                <a:cubicBezTo>
                  <a:pt x="994879" y="951468"/>
                  <a:pt x="1042672" y="860662"/>
                  <a:pt x="1056213" y="749545"/>
                </a:cubicBezTo>
                <a:cubicBezTo>
                  <a:pt x="1058602" y="731224"/>
                  <a:pt x="1057806" y="712505"/>
                  <a:pt x="1058602" y="693787"/>
                </a:cubicBezTo>
                <a:cubicBezTo>
                  <a:pt x="1059001" y="680246"/>
                  <a:pt x="1056611" y="674670"/>
                  <a:pt x="1041078" y="682237"/>
                </a:cubicBezTo>
                <a:cubicBezTo>
                  <a:pt x="1004039" y="699362"/>
                  <a:pt x="965805" y="701752"/>
                  <a:pt x="926775" y="688609"/>
                </a:cubicBezTo>
                <a:cubicBezTo>
                  <a:pt x="900489" y="679847"/>
                  <a:pt x="880177" y="663916"/>
                  <a:pt x="866238" y="639622"/>
                </a:cubicBezTo>
                <a:cubicBezTo>
                  <a:pt x="847121" y="605769"/>
                  <a:pt x="848316" y="565544"/>
                  <a:pt x="871017" y="538860"/>
                </a:cubicBezTo>
                <a:cubicBezTo>
                  <a:pt x="896506" y="508591"/>
                  <a:pt x="929961" y="501422"/>
                  <a:pt x="966602" y="512175"/>
                </a:cubicBezTo>
                <a:cubicBezTo>
                  <a:pt x="1016386" y="526912"/>
                  <a:pt x="1044265" y="565146"/>
                  <a:pt x="1064178" y="610548"/>
                </a:cubicBezTo>
                <a:cubicBezTo>
                  <a:pt x="1066966" y="617319"/>
                  <a:pt x="1069356" y="624089"/>
                  <a:pt x="1072144" y="630860"/>
                </a:cubicBezTo>
                <a:cubicBezTo>
                  <a:pt x="1072542" y="631258"/>
                  <a:pt x="1072940" y="631657"/>
                  <a:pt x="1074135" y="633250"/>
                </a:cubicBezTo>
                <a:cubicBezTo>
                  <a:pt x="1093252" y="613734"/>
                  <a:pt x="1103607" y="589838"/>
                  <a:pt x="1111971" y="564747"/>
                </a:cubicBezTo>
                <a:cubicBezTo>
                  <a:pt x="1135070" y="495846"/>
                  <a:pt x="1139451" y="424556"/>
                  <a:pt x="1142239" y="352867"/>
                </a:cubicBezTo>
                <a:cubicBezTo>
                  <a:pt x="1144230" y="302685"/>
                  <a:pt x="1142239" y="252105"/>
                  <a:pt x="1143036" y="201525"/>
                </a:cubicBezTo>
                <a:cubicBezTo>
                  <a:pt x="1143434" y="187187"/>
                  <a:pt x="1138256" y="183603"/>
                  <a:pt x="1124715" y="184001"/>
                </a:cubicBezTo>
                <a:cubicBezTo>
                  <a:pt x="1100421" y="184797"/>
                  <a:pt x="1075728" y="184399"/>
                  <a:pt x="1047052" y="184399"/>
                </a:cubicBezTo>
                <a:cubicBezTo>
                  <a:pt x="1082897" y="122269"/>
                  <a:pt x="1117148" y="62927"/>
                  <a:pt x="1153391" y="0"/>
                </a:cubicBezTo>
                <a:close/>
              </a:path>
            </a:pathLst>
          </a:custGeom>
          <a:solidFill>
            <a:schemeClr val="accent1"/>
          </a:solidFill>
          <a:ln w="39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B69B539-FD67-4939-8CE9-778F721C546E}"/>
              </a:ext>
            </a:extLst>
          </p:cNvPr>
          <p:cNvGrpSpPr/>
          <p:nvPr/>
        </p:nvGrpSpPr>
        <p:grpSpPr>
          <a:xfrm>
            <a:off x="6499825" y="2263231"/>
            <a:ext cx="879217" cy="886735"/>
            <a:chOff x="3949971" y="3289143"/>
            <a:chExt cx="879217" cy="886735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DF58720D-B33F-421C-ACC7-EABDD78D63CE}"/>
                </a:ext>
              </a:extLst>
            </p:cNvPr>
            <p:cNvSpPr/>
            <p:nvPr/>
          </p:nvSpPr>
          <p:spPr>
            <a:xfrm>
              <a:off x="3949971" y="3289143"/>
              <a:ext cx="879217" cy="886734"/>
            </a:xfrm>
            <a:custGeom>
              <a:avLst/>
              <a:gdLst>
                <a:gd name="connsiteX0" fmla="*/ 2093370 w 6797527"/>
                <a:gd name="connsiteY0" fmla="*/ 5591383 h 6855646"/>
                <a:gd name="connsiteX1" fmla="*/ 2253467 w 6797527"/>
                <a:gd name="connsiteY1" fmla="*/ 5685286 h 6855646"/>
                <a:gd name="connsiteX2" fmla="*/ 2252544 w 6797527"/>
                <a:gd name="connsiteY2" fmla="*/ 5875940 h 6855646"/>
                <a:gd name="connsiteX3" fmla="*/ 1899176 w 6797527"/>
                <a:gd name="connsiteY3" fmla="*/ 6342608 h 6855646"/>
                <a:gd name="connsiteX4" fmla="*/ 1638633 w 6797527"/>
                <a:gd name="connsiteY4" fmla="*/ 6355384 h 6855646"/>
                <a:gd name="connsiteX5" fmla="*/ 1615696 w 6797527"/>
                <a:gd name="connsiteY5" fmla="*/ 6095380 h 6855646"/>
                <a:gd name="connsiteX6" fmla="*/ 1938430 w 6797527"/>
                <a:gd name="connsiteY6" fmla="*/ 5668892 h 6855646"/>
                <a:gd name="connsiteX7" fmla="*/ 2093370 w 6797527"/>
                <a:gd name="connsiteY7" fmla="*/ 5591383 h 6855646"/>
                <a:gd name="connsiteX8" fmla="*/ 3586502 w 6797527"/>
                <a:gd name="connsiteY8" fmla="*/ 5588368 h 6855646"/>
                <a:gd name="connsiteX9" fmla="*/ 3658934 w 6797527"/>
                <a:gd name="connsiteY9" fmla="*/ 5611087 h 6855646"/>
                <a:gd name="connsiteX10" fmla="*/ 3730131 w 6797527"/>
                <a:gd name="connsiteY10" fmla="*/ 5872707 h 6855646"/>
                <a:gd name="connsiteX11" fmla="*/ 3179797 w 6797527"/>
                <a:gd name="connsiteY11" fmla="*/ 6752856 h 6855646"/>
                <a:gd name="connsiteX12" fmla="*/ 3018007 w 6797527"/>
                <a:gd name="connsiteY12" fmla="*/ 6838215 h 6855646"/>
                <a:gd name="connsiteX13" fmla="*/ 2855524 w 6797527"/>
                <a:gd name="connsiteY13" fmla="*/ 6738232 h 6855646"/>
                <a:gd name="connsiteX14" fmla="*/ 2868455 w 6797527"/>
                <a:gd name="connsiteY14" fmla="*/ 6538264 h 6855646"/>
                <a:gd name="connsiteX15" fmla="*/ 3171331 w 6797527"/>
                <a:gd name="connsiteY15" fmla="*/ 6074445 h 6855646"/>
                <a:gd name="connsiteX16" fmla="*/ 3399238 w 6797527"/>
                <a:gd name="connsiteY16" fmla="*/ 5690058 h 6855646"/>
                <a:gd name="connsiteX17" fmla="*/ 3586502 w 6797527"/>
                <a:gd name="connsiteY17" fmla="*/ 5588368 h 6855646"/>
                <a:gd name="connsiteX18" fmla="*/ 1146313 w 6797527"/>
                <a:gd name="connsiteY18" fmla="*/ 4775343 h 6855646"/>
                <a:gd name="connsiteX19" fmla="*/ 1215839 w 6797527"/>
                <a:gd name="connsiteY19" fmla="*/ 4801058 h 6855646"/>
                <a:gd name="connsiteX20" fmla="*/ 1281725 w 6797527"/>
                <a:gd name="connsiteY20" fmla="*/ 5053827 h 6855646"/>
                <a:gd name="connsiteX21" fmla="*/ 955912 w 6797527"/>
                <a:gd name="connsiteY21" fmla="*/ 5507410 h 6855646"/>
                <a:gd name="connsiteX22" fmla="*/ 803589 w 6797527"/>
                <a:gd name="connsiteY22" fmla="*/ 5568985 h 6855646"/>
                <a:gd name="connsiteX23" fmla="*/ 646802 w 6797527"/>
                <a:gd name="connsiteY23" fmla="*/ 5461843 h 6855646"/>
                <a:gd name="connsiteX24" fmla="*/ 669200 w 6797527"/>
                <a:gd name="connsiteY24" fmla="*/ 5263338 h 6855646"/>
                <a:gd name="connsiteX25" fmla="*/ 959222 w 6797527"/>
                <a:gd name="connsiteY25" fmla="*/ 4859402 h 6855646"/>
                <a:gd name="connsiteX26" fmla="*/ 1146313 w 6797527"/>
                <a:gd name="connsiteY26" fmla="*/ 4775343 h 6855646"/>
                <a:gd name="connsiteX27" fmla="*/ 5271911 w 6797527"/>
                <a:gd name="connsiteY27" fmla="*/ 4285054 h 6855646"/>
                <a:gd name="connsiteX28" fmla="*/ 5443091 w 6797527"/>
                <a:gd name="connsiteY28" fmla="*/ 4494181 h 6855646"/>
                <a:gd name="connsiteX29" fmla="*/ 5404452 w 6797527"/>
                <a:gd name="connsiteY29" fmla="*/ 4706463 h 6855646"/>
                <a:gd name="connsiteX30" fmla="*/ 4766836 w 6797527"/>
                <a:gd name="connsiteY30" fmla="*/ 6560201 h 6855646"/>
                <a:gd name="connsiteX31" fmla="*/ 4513682 w 6797527"/>
                <a:gd name="connsiteY31" fmla="*/ 6652180 h 6855646"/>
                <a:gd name="connsiteX32" fmla="*/ 4426707 w 6797527"/>
                <a:gd name="connsiteY32" fmla="*/ 6395101 h 6855646"/>
                <a:gd name="connsiteX33" fmla="*/ 4618284 w 6797527"/>
                <a:gd name="connsiteY33" fmla="*/ 5982698 h 6855646"/>
                <a:gd name="connsiteX34" fmla="*/ 5067172 w 6797527"/>
                <a:gd name="connsiteY34" fmla="*/ 4448153 h 6855646"/>
                <a:gd name="connsiteX35" fmla="*/ 5271911 w 6797527"/>
                <a:gd name="connsiteY35" fmla="*/ 4285054 h 6855646"/>
                <a:gd name="connsiteX36" fmla="*/ 2779786 w 6797527"/>
                <a:gd name="connsiteY36" fmla="*/ 3896434 h 6855646"/>
                <a:gd name="connsiteX37" fmla="*/ 2952660 w 6797527"/>
                <a:gd name="connsiteY37" fmla="*/ 4104945 h 6855646"/>
                <a:gd name="connsiteX38" fmla="*/ 2911866 w 6797527"/>
                <a:gd name="connsiteY38" fmla="*/ 4314148 h 6855646"/>
                <a:gd name="connsiteX39" fmla="*/ 2506621 w 6797527"/>
                <a:gd name="connsiteY39" fmla="*/ 5444295 h 6855646"/>
                <a:gd name="connsiteX40" fmla="*/ 2230685 w 6797527"/>
                <a:gd name="connsiteY40" fmla="*/ 5524882 h 6855646"/>
                <a:gd name="connsiteX41" fmla="*/ 2166184 w 6797527"/>
                <a:gd name="connsiteY41" fmla="*/ 5279040 h 6855646"/>
                <a:gd name="connsiteX42" fmla="*/ 2366228 w 6797527"/>
                <a:gd name="connsiteY42" fmla="*/ 4826613 h 6855646"/>
                <a:gd name="connsiteX43" fmla="*/ 2576586 w 6797527"/>
                <a:gd name="connsiteY43" fmla="*/ 4058917 h 6855646"/>
                <a:gd name="connsiteX44" fmla="*/ 2779786 w 6797527"/>
                <a:gd name="connsiteY44" fmla="*/ 3896434 h 6855646"/>
                <a:gd name="connsiteX45" fmla="*/ 4704259 w 6797527"/>
                <a:gd name="connsiteY45" fmla="*/ 3551763 h 6855646"/>
                <a:gd name="connsiteX46" fmla="*/ 4893297 w 6797527"/>
                <a:gd name="connsiteY46" fmla="*/ 3755886 h 6855646"/>
                <a:gd name="connsiteX47" fmla="*/ 4834723 w 6797527"/>
                <a:gd name="connsiteY47" fmla="*/ 4298677 h 6855646"/>
                <a:gd name="connsiteX48" fmla="*/ 4531539 w 6797527"/>
                <a:gd name="connsiteY48" fmla="*/ 5514413 h 6855646"/>
                <a:gd name="connsiteX49" fmla="*/ 3931483 w 6797527"/>
                <a:gd name="connsiteY49" fmla="*/ 6761014 h 6855646"/>
                <a:gd name="connsiteX50" fmla="*/ 3727591 w 6797527"/>
                <a:gd name="connsiteY50" fmla="*/ 6851300 h 6855646"/>
                <a:gd name="connsiteX51" fmla="*/ 3580117 w 6797527"/>
                <a:gd name="connsiteY51" fmla="*/ 6687047 h 6855646"/>
                <a:gd name="connsiteX52" fmla="*/ 3611366 w 6797527"/>
                <a:gd name="connsiteY52" fmla="*/ 6559739 h 6855646"/>
                <a:gd name="connsiteX53" fmla="*/ 3959500 w 6797527"/>
                <a:gd name="connsiteY53" fmla="*/ 5914887 h 6855646"/>
                <a:gd name="connsiteX54" fmla="*/ 4435327 w 6797527"/>
                <a:gd name="connsiteY54" fmla="*/ 4403124 h 6855646"/>
                <a:gd name="connsiteX55" fmla="*/ 4515837 w 6797527"/>
                <a:gd name="connsiteY55" fmla="*/ 3736336 h 6855646"/>
                <a:gd name="connsiteX56" fmla="*/ 4704259 w 6797527"/>
                <a:gd name="connsiteY56" fmla="*/ 3551763 h 6855646"/>
                <a:gd name="connsiteX57" fmla="*/ 913194 w 6797527"/>
                <a:gd name="connsiteY57" fmla="*/ 3542296 h 6855646"/>
                <a:gd name="connsiteX58" fmla="*/ 1093611 w 6797527"/>
                <a:gd name="connsiteY58" fmla="*/ 3754193 h 6855646"/>
                <a:gd name="connsiteX59" fmla="*/ 617168 w 6797527"/>
                <a:gd name="connsiteY59" fmla="*/ 4919745 h 6855646"/>
                <a:gd name="connsiteX60" fmla="*/ 460843 w 6797527"/>
                <a:gd name="connsiteY60" fmla="*/ 5000025 h 6855646"/>
                <a:gd name="connsiteX61" fmla="*/ 296359 w 6797527"/>
                <a:gd name="connsiteY61" fmla="*/ 4898963 h 6855646"/>
                <a:gd name="connsiteX62" fmla="*/ 309136 w 6797527"/>
                <a:gd name="connsiteY62" fmla="*/ 4701613 h 6855646"/>
                <a:gd name="connsiteX63" fmla="*/ 536812 w 6797527"/>
                <a:gd name="connsiteY63" fmla="*/ 4308529 h 6855646"/>
                <a:gd name="connsiteX64" fmla="*/ 717075 w 6797527"/>
                <a:gd name="connsiteY64" fmla="*/ 3716555 h 6855646"/>
                <a:gd name="connsiteX65" fmla="*/ 913194 w 6797527"/>
                <a:gd name="connsiteY65" fmla="*/ 3542296 h 6855646"/>
                <a:gd name="connsiteX66" fmla="*/ 6585301 w 6797527"/>
                <a:gd name="connsiteY66" fmla="*/ 3151303 h 6855646"/>
                <a:gd name="connsiteX67" fmla="*/ 6680841 w 6797527"/>
                <a:gd name="connsiteY67" fmla="*/ 3165376 h 6855646"/>
                <a:gd name="connsiteX68" fmla="*/ 6787290 w 6797527"/>
                <a:gd name="connsiteY68" fmla="*/ 3278905 h 6855646"/>
                <a:gd name="connsiteX69" fmla="*/ 6797450 w 6797527"/>
                <a:gd name="connsiteY69" fmla="*/ 3305847 h 6855646"/>
                <a:gd name="connsiteX70" fmla="*/ 6797527 w 6797527"/>
                <a:gd name="connsiteY70" fmla="*/ 3552225 h 6855646"/>
                <a:gd name="connsiteX71" fmla="*/ 6788291 w 6797527"/>
                <a:gd name="connsiteY71" fmla="*/ 3725253 h 6855646"/>
                <a:gd name="connsiteX72" fmla="*/ 6672836 w 6797527"/>
                <a:gd name="connsiteY72" fmla="*/ 4780661 h 6855646"/>
                <a:gd name="connsiteX73" fmla="*/ 6489956 w 6797527"/>
                <a:gd name="connsiteY73" fmla="*/ 4948686 h 6855646"/>
                <a:gd name="connsiteX74" fmla="*/ 6303382 w 6797527"/>
                <a:gd name="connsiteY74" fmla="*/ 4809525 h 6855646"/>
                <a:gd name="connsiteX75" fmla="*/ 6301226 w 6797527"/>
                <a:gd name="connsiteY75" fmla="*/ 4711850 h 6855646"/>
                <a:gd name="connsiteX76" fmla="*/ 6419144 w 6797527"/>
                <a:gd name="connsiteY76" fmla="*/ 3350949 h 6855646"/>
                <a:gd name="connsiteX77" fmla="*/ 6585301 w 6797527"/>
                <a:gd name="connsiteY77" fmla="*/ 3151303 h 6855646"/>
                <a:gd name="connsiteX78" fmla="*/ 3454503 w 6797527"/>
                <a:gd name="connsiteY78" fmla="*/ 3150597 h 6855646"/>
                <a:gd name="connsiteX79" fmla="*/ 3646696 w 6797527"/>
                <a:gd name="connsiteY79" fmla="*/ 3336633 h 6855646"/>
                <a:gd name="connsiteX80" fmla="*/ 3646773 w 6797527"/>
                <a:gd name="connsiteY80" fmla="*/ 3510661 h 6855646"/>
                <a:gd name="connsiteX81" fmla="*/ 3048026 w 6797527"/>
                <a:gd name="connsiteY81" fmla="*/ 5768490 h 6855646"/>
                <a:gd name="connsiteX82" fmla="*/ 2504620 w 6797527"/>
                <a:gd name="connsiteY82" fmla="*/ 6601149 h 6855646"/>
                <a:gd name="connsiteX83" fmla="*/ 2302112 w 6797527"/>
                <a:gd name="connsiteY83" fmla="*/ 6669575 h 6855646"/>
                <a:gd name="connsiteX84" fmla="*/ 2165568 w 6797527"/>
                <a:gd name="connsiteY84" fmla="*/ 6511171 h 6855646"/>
                <a:gd name="connsiteX85" fmla="*/ 2212981 w 6797527"/>
                <a:gd name="connsiteY85" fmla="*/ 6360002 h 6855646"/>
                <a:gd name="connsiteX86" fmla="*/ 2577433 w 6797527"/>
                <a:gd name="connsiteY86" fmla="*/ 5834684 h 6855646"/>
                <a:gd name="connsiteX87" fmla="*/ 3192652 w 6797527"/>
                <a:gd name="connsiteY87" fmla="*/ 4192613 h 6855646"/>
                <a:gd name="connsiteX88" fmla="*/ 3268313 w 6797527"/>
                <a:gd name="connsiteY88" fmla="*/ 3348409 h 6855646"/>
                <a:gd name="connsiteX89" fmla="*/ 3454503 w 6797527"/>
                <a:gd name="connsiteY89" fmla="*/ 3150597 h 6855646"/>
                <a:gd name="connsiteX90" fmla="*/ 3479193 w 6797527"/>
                <a:gd name="connsiteY90" fmla="*/ 2521216 h 6855646"/>
                <a:gd name="connsiteX91" fmla="*/ 4260222 w 6797527"/>
                <a:gd name="connsiteY91" fmla="*/ 3175074 h 6855646"/>
                <a:gd name="connsiteX92" fmla="*/ 4274846 w 6797527"/>
                <a:gd name="connsiteY92" fmla="*/ 3471099 h 6855646"/>
                <a:gd name="connsiteX93" fmla="*/ 4006376 w 6797527"/>
                <a:gd name="connsiteY93" fmla="*/ 5097777 h 6855646"/>
                <a:gd name="connsiteX94" fmla="*/ 3791245 w 6797527"/>
                <a:gd name="connsiteY94" fmla="*/ 5228856 h 6855646"/>
                <a:gd name="connsiteX95" fmla="*/ 3637383 w 6797527"/>
                <a:gd name="connsiteY95" fmla="*/ 5034661 h 6855646"/>
                <a:gd name="connsiteX96" fmla="*/ 3650929 w 6797527"/>
                <a:gd name="connsiteY96" fmla="*/ 4969468 h 6855646"/>
                <a:gd name="connsiteX97" fmla="*/ 3868215 w 6797527"/>
                <a:gd name="connsiteY97" fmla="*/ 3912059 h 6855646"/>
                <a:gd name="connsiteX98" fmla="*/ 3898156 w 6797527"/>
                <a:gd name="connsiteY98" fmla="*/ 3337327 h 6855646"/>
                <a:gd name="connsiteX99" fmla="*/ 3563646 w 6797527"/>
                <a:gd name="connsiteY99" fmla="*/ 2911145 h 6855646"/>
                <a:gd name="connsiteX100" fmla="*/ 3069654 w 6797527"/>
                <a:gd name="connsiteY100" fmla="*/ 3129354 h 6855646"/>
                <a:gd name="connsiteX101" fmla="*/ 3015776 w 6797527"/>
                <a:gd name="connsiteY101" fmla="*/ 3345332 h 6855646"/>
                <a:gd name="connsiteX102" fmla="*/ 2884619 w 6797527"/>
                <a:gd name="connsiteY102" fmla="*/ 3519744 h 6855646"/>
                <a:gd name="connsiteX103" fmla="*/ 2676647 w 6797527"/>
                <a:gd name="connsiteY103" fmla="*/ 3453011 h 6855646"/>
                <a:gd name="connsiteX104" fmla="*/ 2638932 w 6797527"/>
                <a:gd name="connsiteY104" fmla="*/ 3340867 h 6855646"/>
                <a:gd name="connsiteX105" fmla="*/ 3316034 w 6797527"/>
                <a:gd name="connsiteY105" fmla="*/ 2532993 h 6855646"/>
                <a:gd name="connsiteX106" fmla="*/ 3479193 w 6797527"/>
                <a:gd name="connsiteY106" fmla="*/ 2521216 h 6855646"/>
                <a:gd name="connsiteX107" fmla="*/ 3505307 w 6797527"/>
                <a:gd name="connsiteY107" fmla="*/ 1890232 h 6855646"/>
                <a:gd name="connsiteX108" fmla="*/ 4795315 w 6797527"/>
                <a:gd name="connsiteY108" fmla="*/ 2781375 h 6855646"/>
                <a:gd name="connsiteX109" fmla="*/ 4697024 w 6797527"/>
                <a:gd name="connsiteY109" fmla="*/ 3032219 h 6855646"/>
                <a:gd name="connsiteX110" fmla="*/ 4446796 w 6797527"/>
                <a:gd name="connsiteY110" fmla="*/ 2927387 h 6855646"/>
                <a:gd name="connsiteX111" fmla="*/ 3893230 w 6797527"/>
                <a:gd name="connsiteY111" fmla="*/ 2360812 h 6855646"/>
                <a:gd name="connsiteX112" fmla="*/ 2404636 w 6797527"/>
                <a:gd name="connsiteY112" fmla="*/ 3147135 h 6855646"/>
                <a:gd name="connsiteX113" fmla="*/ 2380159 w 6797527"/>
                <a:gd name="connsiteY113" fmla="*/ 3405137 h 6855646"/>
                <a:gd name="connsiteX114" fmla="*/ 2387625 w 6797527"/>
                <a:gd name="connsiteY114" fmla="*/ 3406522 h 6855646"/>
                <a:gd name="connsiteX115" fmla="*/ 1399027 w 6797527"/>
                <a:gd name="connsiteY115" fmla="*/ 5958991 h 6855646"/>
                <a:gd name="connsiteX116" fmla="*/ 1194518 w 6797527"/>
                <a:gd name="connsiteY116" fmla="*/ 6021875 h 6855646"/>
                <a:gd name="connsiteX117" fmla="*/ 1062284 w 6797527"/>
                <a:gd name="connsiteY117" fmla="*/ 5854004 h 6855646"/>
                <a:gd name="connsiteX118" fmla="*/ 1112930 w 6797527"/>
                <a:gd name="connsiteY118" fmla="*/ 5711841 h 6855646"/>
                <a:gd name="connsiteX119" fmla="*/ 1480999 w 6797527"/>
                <a:gd name="connsiteY119" fmla="*/ 5212308 h 6855646"/>
                <a:gd name="connsiteX120" fmla="*/ 1959443 w 6797527"/>
                <a:gd name="connsiteY120" fmla="*/ 3928838 h 6855646"/>
                <a:gd name="connsiteX121" fmla="*/ 2009396 w 6797527"/>
                <a:gd name="connsiteY121" fmla="*/ 3304922 h 6855646"/>
                <a:gd name="connsiteX122" fmla="*/ 3137310 w 6797527"/>
                <a:gd name="connsiteY122" fmla="*/ 1925550 h 6855646"/>
                <a:gd name="connsiteX123" fmla="*/ 3393813 w 6797527"/>
                <a:gd name="connsiteY123" fmla="*/ 1890793 h 6855646"/>
                <a:gd name="connsiteX124" fmla="*/ 3505307 w 6797527"/>
                <a:gd name="connsiteY124" fmla="*/ 1890232 h 6855646"/>
                <a:gd name="connsiteX125" fmla="*/ 2778686 w 6797527"/>
                <a:gd name="connsiteY125" fmla="*/ 1380518 h 6855646"/>
                <a:gd name="connsiteX126" fmla="*/ 2983756 w 6797527"/>
                <a:gd name="connsiteY126" fmla="*/ 1569102 h 6855646"/>
                <a:gd name="connsiteX127" fmla="*/ 2857217 w 6797527"/>
                <a:gd name="connsiteY127" fmla="*/ 1746979 h 6855646"/>
                <a:gd name="connsiteX128" fmla="*/ 2381929 w 6797527"/>
                <a:gd name="connsiteY128" fmla="*/ 2021684 h 6855646"/>
                <a:gd name="connsiteX129" fmla="*/ 1772099 w 6797527"/>
                <a:gd name="connsiteY129" fmla="*/ 3117347 h 6855646"/>
                <a:gd name="connsiteX130" fmla="*/ 1756320 w 6797527"/>
                <a:gd name="connsiteY130" fmla="*/ 3395054 h 6855646"/>
                <a:gd name="connsiteX131" fmla="*/ 1575826 w 6797527"/>
                <a:gd name="connsiteY131" fmla="*/ 4421675 h 6855646"/>
                <a:gd name="connsiteX132" fmla="*/ 1336296 w 6797527"/>
                <a:gd name="connsiteY132" fmla="*/ 4544519 h 6855646"/>
                <a:gd name="connsiteX133" fmla="*/ 1218148 w 6797527"/>
                <a:gd name="connsiteY133" fmla="*/ 4300602 h 6855646"/>
                <a:gd name="connsiteX134" fmla="*/ 1378245 w 6797527"/>
                <a:gd name="connsiteY134" fmla="*/ 3333093 h 6855646"/>
                <a:gd name="connsiteX135" fmla="*/ 2483606 w 6797527"/>
                <a:gd name="connsiteY135" fmla="*/ 1502831 h 6855646"/>
                <a:gd name="connsiteX136" fmla="*/ 2732526 w 6797527"/>
                <a:gd name="connsiteY136" fmla="*/ 1391533 h 6855646"/>
                <a:gd name="connsiteX137" fmla="*/ 2778686 w 6797527"/>
                <a:gd name="connsiteY137" fmla="*/ 1380518 h 6855646"/>
                <a:gd name="connsiteX138" fmla="*/ 5263954 w 6797527"/>
                <a:gd name="connsiteY138" fmla="*/ 1369442 h 6855646"/>
                <a:gd name="connsiteX139" fmla="*/ 5371356 w 6797527"/>
                <a:gd name="connsiteY139" fmla="*/ 1422321 h 6855646"/>
                <a:gd name="connsiteX140" fmla="*/ 5518676 w 6797527"/>
                <a:gd name="connsiteY140" fmla="*/ 1581418 h 6855646"/>
                <a:gd name="connsiteX141" fmla="*/ 6125890 w 6797527"/>
                <a:gd name="connsiteY141" fmla="*/ 2868197 h 6855646"/>
                <a:gd name="connsiteX142" fmla="*/ 6167377 w 6797527"/>
                <a:gd name="connsiteY142" fmla="*/ 3412449 h 6855646"/>
                <a:gd name="connsiteX143" fmla="*/ 5678080 w 6797527"/>
                <a:gd name="connsiteY143" fmla="*/ 6048583 h 6855646"/>
                <a:gd name="connsiteX144" fmla="*/ 5434394 w 6797527"/>
                <a:gd name="connsiteY144" fmla="*/ 6167655 h 6855646"/>
                <a:gd name="connsiteX145" fmla="*/ 5323711 w 6797527"/>
                <a:gd name="connsiteY145" fmla="*/ 5918120 h 6855646"/>
                <a:gd name="connsiteX146" fmla="*/ 5609269 w 6797527"/>
                <a:gd name="connsiteY146" fmla="*/ 4957076 h 6855646"/>
                <a:gd name="connsiteX147" fmla="*/ 5763516 w 6797527"/>
                <a:gd name="connsiteY147" fmla="*/ 3933764 h 6855646"/>
                <a:gd name="connsiteX148" fmla="*/ 5787223 w 6797527"/>
                <a:gd name="connsiteY148" fmla="*/ 3307924 h 6855646"/>
                <a:gd name="connsiteX149" fmla="*/ 5121512 w 6797527"/>
                <a:gd name="connsiteY149" fmla="*/ 1706955 h 6855646"/>
                <a:gd name="connsiteX150" fmla="*/ 5056242 w 6797527"/>
                <a:gd name="connsiteY150" fmla="*/ 1601584 h 6855646"/>
                <a:gd name="connsiteX151" fmla="*/ 5146450 w 6797527"/>
                <a:gd name="connsiteY151" fmla="*/ 1393226 h 6855646"/>
                <a:gd name="connsiteX152" fmla="*/ 5263954 w 6797527"/>
                <a:gd name="connsiteY152" fmla="*/ 1369442 h 6855646"/>
                <a:gd name="connsiteX153" fmla="*/ 3461891 w 6797527"/>
                <a:gd name="connsiteY153" fmla="*/ 1260300 h 6855646"/>
                <a:gd name="connsiteX154" fmla="*/ 4501136 w 6797527"/>
                <a:gd name="connsiteY154" fmla="*/ 1541701 h 6855646"/>
                <a:gd name="connsiteX155" fmla="*/ 5493429 w 6797527"/>
                <a:gd name="connsiteY155" fmla="*/ 2915225 h 6855646"/>
                <a:gd name="connsiteX156" fmla="*/ 5531452 w 6797527"/>
                <a:gd name="connsiteY156" fmla="*/ 3410294 h 6855646"/>
                <a:gd name="connsiteX157" fmla="*/ 5530837 w 6797527"/>
                <a:gd name="connsiteY157" fmla="*/ 3629811 h 6855646"/>
                <a:gd name="connsiteX158" fmla="*/ 5261828 w 6797527"/>
                <a:gd name="connsiteY158" fmla="*/ 3797990 h 6855646"/>
                <a:gd name="connsiteX159" fmla="*/ 5153531 w 6797527"/>
                <a:gd name="connsiteY159" fmla="*/ 3624269 h 6855646"/>
                <a:gd name="connsiteX160" fmla="*/ 5157764 w 6797527"/>
                <a:gd name="connsiteY160" fmla="*/ 3335094 h 6855646"/>
                <a:gd name="connsiteX161" fmla="*/ 4523457 w 6797527"/>
                <a:gd name="connsiteY161" fmla="*/ 2014988 h 6855646"/>
                <a:gd name="connsiteX162" fmla="*/ 3467510 w 6797527"/>
                <a:gd name="connsiteY162" fmla="*/ 1638606 h 6855646"/>
                <a:gd name="connsiteX163" fmla="*/ 3271468 w 6797527"/>
                <a:gd name="connsiteY163" fmla="*/ 1479971 h 6855646"/>
                <a:gd name="connsiteX164" fmla="*/ 3461891 w 6797527"/>
                <a:gd name="connsiteY164" fmla="*/ 1260300 h 6855646"/>
                <a:gd name="connsiteX165" fmla="*/ 1226133 w 6797527"/>
                <a:gd name="connsiteY165" fmla="*/ 922605 h 6855646"/>
                <a:gd name="connsiteX166" fmla="*/ 1361465 w 6797527"/>
                <a:gd name="connsiteY166" fmla="*/ 976282 h 6855646"/>
                <a:gd name="connsiteX167" fmla="*/ 1359310 w 6797527"/>
                <a:gd name="connsiteY167" fmla="*/ 1249370 h 6855646"/>
                <a:gd name="connsiteX168" fmla="*/ 676127 w 6797527"/>
                <a:gd name="connsiteY168" fmla="*/ 2322789 h 6855646"/>
                <a:gd name="connsiteX169" fmla="*/ 495325 w 6797527"/>
                <a:gd name="connsiteY169" fmla="*/ 3364342 h 6855646"/>
                <a:gd name="connsiteX170" fmla="*/ 367556 w 6797527"/>
                <a:gd name="connsiteY170" fmla="*/ 4058609 h 6855646"/>
                <a:gd name="connsiteX171" fmla="*/ 187524 w 6797527"/>
                <a:gd name="connsiteY171" fmla="*/ 4185840 h 6855646"/>
                <a:gd name="connsiteX172" fmla="*/ 11340 w 6797527"/>
                <a:gd name="connsiteY172" fmla="*/ 3932995 h 6855646"/>
                <a:gd name="connsiteX173" fmla="*/ 96391 w 6797527"/>
                <a:gd name="connsiteY173" fmla="*/ 3601871 h 6855646"/>
                <a:gd name="connsiteX174" fmla="*/ 117404 w 6797527"/>
                <a:gd name="connsiteY174" fmla="*/ 3297765 h 6855646"/>
                <a:gd name="connsiteX175" fmla="*/ 1090224 w 6797527"/>
                <a:gd name="connsiteY175" fmla="*/ 984209 h 6855646"/>
                <a:gd name="connsiteX176" fmla="*/ 1226133 w 6797527"/>
                <a:gd name="connsiteY176" fmla="*/ 922605 h 6855646"/>
                <a:gd name="connsiteX177" fmla="*/ 3423099 w 6797527"/>
                <a:gd name="connsiteY177" fmla="*/ 632227 h 6855646"/>
                <a:gd name="connsiteX178" fmla="*/ 4751750 w 6797527"/>
                <a:gd name="connsiteY178" fmla="*/ 959194 h 6855646"/>
                <a:gd name="connsiteX179" fmla="*/ 4850887 w 6797527"/>
                <a:gd name="connsiteY179" fmla="*/ 1179943 h 6855646"/>
                <a:gd name="connsiteX180" fmla="*/ 4660002 w 6797527"/>
                <a:gd name="connsiteY180" fmla="*/ 1316951 h 6855646"/>
                <a:gd name="connsiteX181" fmla="*/ 4569024 w 6797527"/>
                <a:gd name="connsiteY181" fmla="*/ 1289471 h 6855646"/>
                <a:gd name="connsiteX182" fmla="*/ 3739906 w 6797527"/>
                <a:gd name="connsiteY182" fmla="*/ 1025696 h 6855646"/>
                <a:gd name="connsiteX183" fmla="*/ 2317583 w 6797527"/>
                <a:gd name="connsiteY183" fmla="*/ 1307021 h 6855646"/>
                <a:gd name="connsiteX184" fmla="*/ 1185590 w 6797527"/>
                <a:gd name="connsiteY184" fmla="*/ 2814011 h 6855646"/>
                <a:gd name="connsiteX185" fmla="*/ 1163577 w 6797527"/>
                <a:gd name="connsiteY185" fmla="*/ 2918766 h 6855646"/>
                <a:gd name="connsiteX186" fmla="*/ 937748 w 6797527"/>
                <a:gd name="connsiteY186" fmla="*/ 3069011 h 6855646"/>
                <a:gd name="connsiteX187" fmla="*/ 793198 w 6797527"/>
                <a:gd name="connsiteY187" fmla="*/ 2843567 h 6855646"/>
                <a:gd name="connsiteX188" fmla="*/ 1870389 w 6797527"/>
                <a:gd name="connsiteY188" fmla="*/ 1144846 h 6855646"/>
                <a:gd name="connsiteX189" fmla="*/ 3283938 w 6797527"/>
                <a:gd name="connsiteY189" fmla="*/ 636383 h 6855646"/>
                <a:gd name="connsiteX190" fmla="*/ 3353442 w 6797527"/>
                <a:gd name="connsiteY190" fmla="*/ 632458 h 6855646"/>
                <a:gd name="connsiteX191" fmla="*/ 3423099 w 6797527"/>
                <a:gd name="connsiteY191" fmla="*/ 632227 h 6855646"/>
                <a:gd name="connsiteX192" fmla="*/ 3202504 w 6797527"/>
                <a:gd name="connsiteY192" fmla="*/ 0 h 6855646"/>
                <a:gd name="connsiteX193" fmla="*/ 3582965 w 6797527"/>
                <a:gd name="connsiteY193" fmla="*/ 77 h 6855646"/>
                <a:gd name="connsiteX194" fmla="*/ 3702807 w 6797527"/>
                <a:gd name="connsiteY194" fmla="*/ 9390 h 6855646"/>
                <a:gd name="connsiteX195" fmla="*/ 5355731 w 6797527"/>
                <a:gd name="connsiteY195" fmla="*/ 593513 h 6855646"/>
                <a:gd name="connsiteX196" fmla="*/ 6741648 w 6797527"/>
                <a:gd name="connsiteY196" fmla="*/ 2732269 h 6855646"/>
                <a:gd name="connsiteX197" fmla="*/ 6596791 w 6797527"/>
                <a:gd name="connsiteY197" fmla="*/ 2952480 h 6855646"/>
                <a:gd name="connsiteX198" fmla="*/ 6373117 w 6797527"/>
                <a:gd name="connsiteY198" fmla="*/ 2810779 h 6855646"/>
                <a:gd name="connsiteX199" fmla="*/ 6236496 w 6797527"/>
                <a:gd name="connsiteY199" fmla="*/ 2316094 h 6855646"/>
                <a:gd name="connsiteX200" fmla="*/ 4688481 w 6797527"/>
                <a:gd name="connsiteY200" fmla="*/ 646852 h 6855646"/>
                <a:gd name="connsiteX201" fmla="*/ 3715353 w 6797527"/>
                <a:gd name="connsiteY201" fmla="*/ 390620 h 6855646"/>
                <a:gd name="connsiteX202" fmla="*/ 2814885 w 6797527"/>
                <a:gd name="connsiteY202" fmla="*/ 412250 h 6855646"/>
                <a:gd name="connsiteX203" fmla="*/ 2186581 w 6797527"/>
                <a:gd name="connsiteY203" fmla="*/ 651241 h 6855646"/>
                <a:gd name="connsiteX204" fmla="*/ 2067432 w 6797527"/>
                <a:gd name="connsiteY204" fmla="*/ 728209 h 6855646"/>
                <a:gd name="connsiteX205" fmla="*/ 1802271 w 6797527"/>
                <a:gd name="connsiteY205" fmla="*/ 680026 h 6855646"/>
                <a:gd name="connsiteX206" fmla="*/ 1854765 w 6797527"/>
                <a:gd name="connsiteY206" fmla="*/ 415867 h 6855646"/>
                <a:gd name="connsiteX207" fmla="*/ 2568889 w 6797527"/>
                <a:gd name="connsiteY207" fmla="*/ 76431 h 6855646"/>
                <a:gd name="connsiteX208" fmla="*/ 3018470 w 6797527"/>
                <a:gd name="connsiteY208" fmla="*/ 10545 h 6855646"/>
                <a:gd name="connsiteX209" fmla="*/ 3202504 w 6797527"/>
                <a:gd name="connsiteY209" fmla="*/ 0 h 685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6797527" h="6855646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C2C22C0D-7410-42DD-AEFC-4BD31AD54392}"/>
                </a:ext>
              </a:extLst>
            </p:cNvPr>
            <p:cNvSpPr/>
            <p:nvPr/>
          </p:nvSpPr>
          <p:spPr>
            <a:xfrm>
              <a:off x="3949971" y="3746797"/>
              <a:ext cx="879217" cy="429081"/>
            </a:xfrm>
            <a:custGeom>
              <a:avLst/>
              <a:gdLst>
                <a:gd name="connsiteX0" fmla="*/ 270764 w 879217"/>
                <a:gd name="connsiteY0" fmla="*/ 265557 h 429081"/>
                <a:gd name="connsiteX1" fmla="*/ 291472 w 879217"/>
                <a:gd name="connsiteY1" fmla="*/ 277703 h 429081"/>
                <a:gd name="connsiteX2" fmla="*/ 291353 w 879217"/>
                <a:gd name="connsiteY2" fmla="*/ 302362 h 429081"/>
                <a:gd name="connsiteX3" fmla="*/ 245647 w 879217"/>
                <a:gd name="connsiteY3" fmla="*/ 362723 h 429081"/>
                <a:gd name="connsiteX4" fmla="*/ 211947 w 879217"/>
                <a:gd name="connsiteY4" fmla="*/ 364375 h 429081"/>
                <a:gd name="connsiteX5" fmla="*/ 208980 w 879217"/>
                <a:gd name="connsiteY5" fmla="*/ 330746 h 429081"/>
                <a:gd name="connsiteX6" fmla="*/ 250724 w 879217"/>
                <a:gd name="connsiteY6" fmla="*/ 275582 h 429081"/>
                <a:gd name="connsiteX7" fmla="*/ 270764 w 879217"/>
                <a:gd name="connsiteY7" fmla="*/ 265557 h 429081"/>
                <a:gd name="connsiteX8" fmla="*/ 463892 w 879217"/>
                <a:gd name="connsiteY8" fmla="*/ 265167 h 429081"/>
                <a:gd name="connsiteX9" fmla="*/ 473260 w 879217"/>
                <a:gd name="connsiteY9" fmla="*/ 268105 h 429081"/>
                <a:gd name="connsiteX10" fmla="*/ 482469 w 879217"/>
                <a:gd name="connsiteY10" fmla="*/ 301944 h 429081"/>
                <a:gd name="connsiteX11" fmla="*/ 411287 w 879217"/>
                <a:gd name="connsiteY11" fmla="*/ 415786 h 429081"/>
                <a:gd name="connsiteX12" fmla="*/ 390360 w 879217"/>
                <a:gd name="connsiteY12" fmla="*/ 426827 h 429081"/>
                <a:gd name="connsiteX13" fmla="*/ 369344 w 879217"/>
                <a:gd name="connsiteY13" fmla="*/ 413894 h 429081"/>
                <a:gd name="connsiteX14" fmla="*/ 371017 w 879217"/>
                <a:gd name="connsiteY14" fmla="*/ 388030 h 429081"/>
                <a:gd name="connsiteX15" fmla="*/ 410192 w 879217"/>
                <a:gd name="connsiteY15" fmla="*/ 328038 h 429081"/>
                <a:gd name="connsiteX16" fmla="*/ 439670 w 879217"/>
                <a:gd name="connsiteY16" fmla="*/ 278320 h 429081"/>
                <a:gd name="connsiteX17" fmla="*/ 463892 w 879217"/>
                <a:gd name="connsiteY17" fmla="*/ 265167 h 429081"/>
                <a:gd name="connsiteX18" fmla="*/ 148268 w 879217"/>
                <a:gd name="connsiteY18" fmla="*/ 160007 h 429081"/>
                <a:gd name="connsiteX19" fmla="*/ 157261 w 879217"/>
                <a:gd name="connsiteY19" fmla="*/ 163333 h 429081"/>
                <a:gd name="connsiteX20" fmla="*/ 165783 w 879217"/>
                <a:gd name="connsiteY20" fmla="*/ 196027 h 429081"/>
                <a:gd name="connsiteX21" fmla="*/ 123641 w 879217"/>
                <a:gd name="connsiteY21" fmla="*/ 254695 h 429081"/>
                <a:gd name="connsiteX22" fmla="*/ 103939 w 879217"/>
                <a:gd name="connsiteY22" fmla="*/ 262660 h 429081"/>
                <a:gd name="connsiteX23" fmla="*/ 83660 w 879217"/>
                <a:gd name="connsiteY23" fmla="*/ 248802 h 429081"/>
                <a:gd name="connsiteX24" fmla="*/ 86557 w 879217"/>
                <a:gd name="connsiteY24" fmla="*/ 223126 h 429081"/>
                <a:gd name="connsiteX25" fmla="*/ 124069 w 879217"/>
                <a:gd name="connsiteY25" fmla="*/ 170880 h 429081"/>
                <a:gd name="connsiteX26" fmla="*/ 148268 w 879217"/>
                <a:gd name="connsiteY26" fmla="*/ 160007 h 429081"/>
                <a:gd name="connsiteX27" fmla="*/ 681888 w 879217"/>
                <a:gd name="connsiteY27" fmla="*/ 96592 h 429081"/>
                <a:gd name="connsiteX28" fmla="*/ 704030 w 879217"/>
                <a:gd name="connsiteY28" fmla="*/ 123641 h 429081"/>
                <a:gd name="connsiteX29" fmla="*/ 699032 w 879217"/>
                <a:gd name="connsiteY29" fmla="*/ 151098 h 429081"/>
                <a:gd name="connsiteX30" fmla="*/ 616560 w 879217"/>
                <a:gd name="connsiteY30" fmla="*/ 390867 h 429081"/>
                <a:gd name="connsiteX31" fmla="*/ 583816 w 879217"/>
                <a:gd name="connsiteY31" fmla="*/ 402764 h 429081"/>
                <a:gd name="connsiteX32" fmla="*/ 572567 w 879217"/>
                <a:gd name="connsiteY32" fmla="*/ 369513 h 429081"/>
                <a:gd name="connsiteX33" fmla="*/ 597346 w 879217"/>
                <a:gd name="connsiteY33" fmla="*/ 316171 h 429081"/>
                <a:gd name="connsiteX34" fmla="*/ 655407 w 879217"/>
                <a:gd name="connsiteY34" fmla="*/ 117687 h 429081"/>
                <a:gd name="connsiteX35" fmla="*/ 681888 w 879217"/>
                <a:gd name="connsiteY35" fmla="*/ 96592 h 429081"/>
                <a:gd name="connsiteX36" fmla="*/ 359548 w 879217"/>
                <a:gd name="connsiteY36" fmla="*/ 46326 h 429081"/>
                <a:gd name="connsiteX37" fmla="*/ 381908 w 879217"/>
                <a:gd name="connsiteY37" fmla="*/ 73296 h 429081"/>
                <a:gd name="connsiteX38" fmla="*/ 376632 w 879217"/>
                <a:gd name="connsiteY38" fmla="*/ 100355 h 429081"/>
                <a:gd name="connsiteX39" fmla="*/ 324216 w 879217"/>
                <a:gd name="connsiteY39" fmla="*/ 246532 h 429081"/>
                <a:gd name="connsiteX40" fmla="*/ 288525 w 879217"/>
                <a:gd name="connsiteY40" fmla="*/ 256955 h 429081"/>
                <a:gd name="connsiteX41" fmla="*/ 280182 w 879217"/>
                <a:gd name="connsiteY41" fmla="*/ 225157 h 429081"/>
                <a:gd name="connsiteX42" fmla="*/ 306057 w 879217"/>
                <a:gd name="connsiteY42" fmla="*/ 166639 h 429081"/>
                <a:gd name="connsiteX43" fmla="*/ 333265 w 879217"/>
                <a:gd name="connsiteY43" fmla="*/ 67342 h 429081"/>
                <a:gd name="connsiteX44" fmla="*/ 359548 w 879217"/>
                <a:gd name="connsiteY44" fmla="*/ 46326 h 429081"/>
                <a:gd name="connsiteX45" fmla="*/ 608466 w 879217"/>
                <a:gd name="connsiteY45" fmla="*/ 1745 h 429081"/>
                <a:gd name="connsiteX46" fmla="*/ 632917 w 879217"/>
                <a:gd name="connsiteY46" fmla="*/ 28147 h 429081"/>
                <a:gd name="connsiteX47" fmla="*/ 625341 w 879217"/>
                <a:gd name="connsiteY47" fmla="*/ 98354 h 429081"/>
                <a:gd name="connsiteX48" fmla="*/ 586126 w 879217"/>
                <a:gd name="connsiteY48" fmla="*/ 255601 h 429081"/>
                <a:gd name="connsiteX49" fmla="*/ 508513 w 879217"/>
                <a:gd name="connsiteY49" fmla="*/ 416841 h 429081"/>
                <a:gd name="connsiteX50" fmla="*/ 482140 w 879217"/>
                <a:gd name="connsiteY50" fmla="*/ 428519 h 429081"/>
                <a:gd name="connsiteX51" fmla="*/ 463066 w 879217"/>
                <a:gd name="connsiteY51" fmla="*/ 407274 h 429081"/>
                <a:gd name="connsiteX52" fmla="*/ 467108 w 879217"/>
                <a:gd name="connsiteY52" fmla="*/ 390807 h 429081"/>
                <a:gd name="connsiteX53" fmla="*/ 512136 w 879217"/>
                <a:gd name="connsiteY53" fmla="*/ 307400 h 429081"/>
                <a:gd name="connsiteX54" fmla="*/ 573682 w 879217"/>
                <a:gd name="connsiteY54" fmla="*/ 111863 h 429081"/>
                <a:gd name="connsiteX55" fmla="*/ 584095 w 879217"/>
                <a:gd name="connsiteY55" fmla="*/ 25618 h 429081"/>
                <a:gd name="connsiteX56" fmla="*/ 608466 w 879217"/>
                <a:gd name="connsiteY56" fmla="*/ 1745 h 429081"/>
                <a:gd name="connsiteX57" fmla="*/ 118116 w 879217"/>
                <a:gd name="connsiteY57" fmla="*/ 520 h 429081"/>
                <a:gd name="connsiteX58" fmla="*/ 141452 w 879217"/>
                <a:gd name="connsiteY58" fmla="*/ 27928 h 429081"/>
                <a:gd name="connsiteX59" fmla="*/ 79827 w 879217"/>
                <a:gd name="connsiteY59" fmla="*/ 178685 h 429081"/>
                <a:gd name="connsiteX60" fmla="*/ 59607 w 879217"/>
                <a:gd name="connsiteY60" fmla="*/ 189068 h 429081"/>
                <a:gd name="connsiteX61" fmla="*/ 38332 w 879217"/>
                <a:gd name="connsiteY61" fmla="*/ 175997 h 429081"/>
                <a:gd name="connsiteX62" fmla="*/ 39985 w 879217"/>
                <a:gd name="connsiteY62" fmla="*/ 150471 h 429081"/>
                <a:gd name="connsiteX63" fmla="*/ 69433 w 879217"/>
                <a:gd name="connsiteY63" fmla="*/ 99628 h 429081"/>
                <a:gd name="connsiteX64" fmla="*/ 92749 w 879217"/>
                <a:gd name="connsiteY64" fmla="*/ 23060 h 429081"/>
                <a:gd name="connsiteX65" fmla="*/ 118116 w 879217"/>
                <a:gd name="connsiteY65" fmla="*/ 520 h 429081"/>
                <a:gd name="connsiteX66" fmla="*/ 829204 w 879217"/>
                <a:gd name="connsiteY66" fmla="*/ 0 h 429081"/>
                <a:gd name="connsiteX67" fmla="*/ 879217 w 879217"/>
                <a:gd name="connsiteY67" fmla="*/ 0 h 429081"/>
                <a:gd name="connsiteX68" fmla="*/ 879217 w 879217"/>
                <a:gd name="connsiteY68" fmla="*/ 1805 h 429081"/>
                <a:gd name="connsiteX69" fmla="*/ 878023 w 879217"/>
                <a:gd name="connsiteY69" fmla="*/ 24185 h 429081"/>
                <a:gd name="connsiteX70" fmla="*/ 863089 w 879217"/>
                <a:gd name="connsiteY70" fmla="*/ 160695 h 429081"/>
                <a:gd name="connsiteX71" fmla="*/ 839435 w 879217"/>
                <a:gd name="connsiteY71" fmla="*/ 182428 h 429081"/>
                <a:gd name="connsiteX72" fmla="*/ 815303 w 879217"/>
                <a:gd name="connsiteY72" fmla="*/ 164428 h 429081"/>
                <a:gd name="connsiteX73" fmla="*/ 815024 w 879217"/>
                <a:gd name="connsiteY73" fmla="*/ 151795 h 429081"/>
                <a:gd name="connsiteX74" fmla="*/ 826368 w 879217"/>
                <a:gd name="connsiteY74" fmla="*/ 64104 h 429081"/>
                <a:gd name="connsiteX75" fmla="*/ 747412 w 879217"/>
                <a:gd name="connsiteY75" fmla="*/ 0 h 429081"/>
                <a:gd name="connsiteX76" fmla="*/ 796096 w 879217"/>
                <a:gd name="connsiteY76" fmla="*/ 0 h 429081"/>
                <a:gd name="connsiteX77" fmla="*/ 780258 w 879217"/>
                <a:gd name="connsiteY77" fmla="*/ 159608 h 429081"/>
                <a:gd name="connsiteX78" fmla="*/ 734424 w 879217"/>
                <a:gd name="connsiteY78" fmla="*/ 324693 h 429081"/>
                <a:gd name="connsiteX79" fmla="*/ 702905 w 879217"/>
                <a:gd name="connsiteY79" fmla="*/ 340094 h 429081"/>
                <a:gd name="connsiteX80" fmla="*/ 688588 w 879217"/>
                <a:gd name="connsiteY80" fmla="*/ 307818 h 429081"/>
                <a:gd name="connsiteX81" fmla="*/ 725524 w 879217"/>
                <a:gd name="connsiteY81" fmla="*/ 183513 h 429081"/>
                <a:gd name="connsiteX82" fmla="*/ 745474 w 879217"/>
                <a:gd name="connsiteY82" fmla="*/ 51154 h 429081"/>
                <a:gd name="connsiteX83" fmla="*/ 666740 w 879217"/>
                <a:gd name="connsiteY83" fmla="*/ 0 h 429081"/>
                <a:gd name="connsiteX84" fmla="*/ 715412 w 879217"/>
                <a:gd name="connsiteY84" fmla="*/ 0 h 429081"/>
                <a:gd name="connsiteX85" fmla="*/ 715379 w 879217"/>
                <a:gd name="connsiteY85" fmla="*/ 11840 h 429081"/>
                <a:gd name="connsiteX86" fmla="*/ 680584 w 879217"/>
                <a:gd name="connsiteY86" fmla="*/ 33593 h 429081"/>
                <a:gd name="connsiteX87" fmla="*/ 666577 w 879217"/>
                <a:gd name="connsiteY87" fmla="*/ 11123 h 429081"/>
                <a:gd name="connsiteX88" fmla="*/ 502848 w 879217"/>
                <a:gd name="connsiteY88" fmla="*/ 0 h 429081"/>
                <a:gd name="connsiteX89" fmla="*/ 552117 w 879217"/>
                <a:gd name="connsiteY89" fmla="*/ 0 h 429081"/>
                <a:gd name="connsiteX90" fmla="*/ 543032 w 879217"/>
                <a:gd name="connsiteY90" fmla="*/ 97744 h 429081"/>
                <a:gd name="connsiteX91" fmla="*/ 518200 w 879217"/>
                <a:gd name="connsiteY91" fmla="*/ 201712 h 429081"/>
                <a:gd name="connsiteX92" fmla="*/ 490374 w 879217"/>
                <a:gd name="connsiteY92" fmla="*/ 218666 h 429081"/>
                <a:gd name="connsiteX93" fmla="*/ 470473 w 879217"/>
                <a:gd name="connsiteY93" fmla="*/ 193548 h 429081"/>
                <a:gd name="connsiteX94" fmla="*/ 472225 w 879217"/>
                <a:gd name="connsiteY94" fmla="*/ 185116 h 429081"/>
                <a:gd name="connsiteX95" fmla="*/ 500329 w 879217"/>
                <a:gd name="connsiteY95" fmla="*/ 48347 h 429081"/>
                <a:gd name="connsiteX96" fmla="*/ 420535 w 879217"/>
                <a:gd name="connsiteY96" fmla="*/ 0 h 429081"/>
                <a:gd name="connsiteX97" fmla="*/ 471355 w 879217"/>
                <a:gd name="connsiteY97" fmla="*/ 0 h 429081"/>
                <a:gd name="connsiteX98" fmla="*/ 464583 w 879217"/>
                <a:gd name="connsiteY98" fmla="*/ 72708 h 429081"/>
                <a:gd name="connsiteX99" fmla="*/ 394243 w 879217"/>
                <a:gd name="connsiteY99" fmla="*/ 288464 h 429081"/>
                <a:gd name="connsiteX100" fmla="*/ 323957 w 879217"/>
                <a:gd name="connsiteY100" fmla="*/ 396164 h 429081"/>
                <a:gd name="connsiteX101" fmla="*/ 297764 w 879217"/>
                <a:gd name="connsiteY101" fmla="*/ 405014 h 429081"/>
                <a:gd name="connsiteX102" fmla="*/ 280103 w 879217"/>
                <a:gd name="connsiteY102" fmla="*/ 384526 h 429081"/>
                <a:gd name="connsiteX103" fmla="*/ 286235 w 879217"/>
                <a:gd name="connsiteY103" fmla="*/ 364973 h 429081"/>
                <a:gd name="connsiteX104" fmla="*/ 333375 w 879217"/>
                <a:gd name="connsiteY104" fmla="*/ 297026 h 429081"/>
                <a:gd name="connsiteX105" fmla="*/ 412950 w 879217"/>
                <a:gd name="connsiteY105" fmla="*/ 84635 h 429081"/>
                <a:gd name="connsiteX106" fmla="*/ 257486 w 879217"/>
                <a:gd name="connsiteY106" fmla="*/ 0 h 429081"/>
                <a:gd name="connsiteX107" fmla="*/ 306942 w 879217"/>
                <a:gd name="connsiteY107" fmla="*/ 0 h 429081"/>
                <a:gd name="connsiteX108" fmla="*/ 298775 w 879217"/>
                <a:gd name="connsiteY108" fmla="*/ 73965 h 429081"/>
                <a:gd name="connsiteX109" fmla="*/ 180955 w 879217"/>
                <a:gd name="connsiteY109" fmla="*/ 313105 h 429081"/>
                <a:gd name="connsiteX110" fmla="*/ 154503 w 879217"/>
                <a:gd name="connsiteY110" fmla="*/ 321238 h 429081"/>
                <a:gd name="connsiteX111" fmla="*/ 137400 w 879217"/>
                <a:gd name="connsiteY111" fmla="*/ 299525 h 429081"/>
                <a:gd name="connsiteX112" fmla="*/ 143951 w 879217"/>
                <a:gd name="connsiteY112" fmla="*/ 281137 h 429081"/>
                <a:gd name="connsiteX113" fmla="*/ 191558 w 879217"/>
                <a:gd name="connsiteY113" fmla="*/ 216526 h 429081"/>
                <a:gd name="connsiteX114" fmla="*/ 253442 w 879217"/>
                <a:gd name="connsiteY114" fmla="*/ 50517 h 429081"/>
                <a:gd name="connsiteX115" fmla="*/ 176036 w 879217"/>
                <a:gd name="connsiteY115" fmla="*/ 0 h 429081"/>
                <a:gd name="connsiteX116" fmla="*/ 225378 w 879217"/>
                <a:gd name="connsiteY116" fmla="*/ 0 h 429081"/>
                <a:gd name="connsiteX117" fmla="*/ 220663 w 879217"/>
                <a:gd name="connsiteY117" fmla="*/ 48788 h 429081"/>
                <a:gd name="connsiteX118" fmla="*/ 203823 w 879217"/>
                <a:gd name="connsiteY118" fmla="*/ 114263 h 429081"/>
                <a:gd name="connsiteX119" fmla="*/ 172842 w 879217"/>
                <a:gd name="connsiteY119" fmla="*/ 130152 h 429081"/>
                <a:gd name="connsiteX120" fmla="*/ 157560 w 879217"/>
                <a:gd name="connsiteY120" fmla="*/ 98603 h 429081"/>
                <a:gd name="connsiteX121" fmla="*/ 172935 w 879217"/>
                <a:gd name="connsiteY121" fmla="*/ 36887 h 429081"/>
                <a:gd name="connsiteX122" fmla="*/ 13036 w 879217"/>
                <a:gd name="connsiteY122" fmla="*/ 0 h 429081"/>
                <a:gd name="connsiteX123" fmla="*/ 61958 w 879217"/>
                <a:gd name="connsiteY123" fmla="*/ 0 h 429081"/>
                <a:gd name="connsiteX124" fmla="*/ 59791 w 879217"/>
                <a:gd name="connsiteY124" fmla="*/ 23105 h 429081"/>
                <a:gd name="connsiteX125" fmla="*/ 47541 w 879217"/>
                <a:gd name="connsiteY125" fmla="*/ 67302 h 429081"/>
                <a:gd name="connsiteX126" fmla="*/ 24255 w 879217"/>
                <a:gd name="connsiteY126" fmla="*/ 83759 h 429081"/>
                <a:gd name="connsiteX127" fmla="*/ 1467 w 879217"/>
                <a:gd name="connsiteY127" fmla="*/ 51055 h 429081"/>
                <a:gd name="connsiteX128" fmla="*/ 12468 w 879217"/>
                <a:gd name="connsiteY128" fmla="*/ 8226 h 42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879217" h="429081">
                  <a:moveTo>
                    <a:pt x="270764" y="265557"/>
                  </a:moveTo>
                  <a:cubicBezTo>
                    <a:pt x="279535" y="265796"/>
                    <a:pt x="286813" y="269678"/>
                    <a:pt x="291472" y="277703"/>
                  </a:cubicBezTo>
                  <a:cubicBezTo>
                    <a:pt x="296191" y="285836"/>
                    <a:pt x="296430" y="294478"/>
                    <a:pt x="291353" y="302362"/>
                  </a:cubicBezTo>
                  <a:cubicBezTo>
                    <a:pt x="277664" y="323627"/>
                    <a:pt x="262462" y="343827"/>
                    <a:pt x="245647" y="362723"/>
                  </a:cubicBezTo>
                  <a:cubicBezTo>
                    <a:pt x="236816" y="372639"/>
                    <a:pt x="221813" y="373017"/>
                    <a:pt x="211947" y="364375"/>
                  </a:cubicBezTo>
                  <a:cubicBezTo>
                    <a:pt x="202041" y="355694"/>
                    <a:pt x="200478" y="340950"/>
                    <a:pt x="208980" y="330746"/>
                  </a:cubicBezTo>
                  <a:cubicBezTo>
                    <a:pt x="223774" y="313015"/>
                    <a:pt x="237742" y="294687"/>
                    <a:pt x="250724" y="275582"/>
                  </a:cubicBezTo>
                  <a:cubicBezTo>
                    <a:pt x="255303" y="268872"/>
                    <a:pt x="262143" y="265746"/>
                    <a:pt x="270764" y="265557"/>
                  </a:cubicBezTo>
                  <a:close/>
                  <a:moveTo>
                    <a:pt x="463892" y="265167"/>
                  </a:moveTo>
                  <a:cubicBezTo>
                    <a:pt x="467049" y="265487"/>
                    <a:pt x="470219" y="266450"/>
                    <a:pt x="473260" y="268105"/>
                  </a:cubicBezTo>
                  <a:cubicBezTo>
                    <a:pt x="485266" y="274646"/>
                    <a:pt x="489438" y="289440"/>
                    <a:pt x="482469" y="301944"/>
                  </a:cubicBezTo>
                  <a:cubicBezTo>
                    <a:pt x="460666" y="341089"/>
                    <a:pt x="436823" y="378970"/>
                    <a:pt x="411287" y="415786"/>
                  </a:cubicBezTo>
                  <a:cubicBezTo>
                    <a:pt x="406339" y="422924"/>
                    <a:pt x="399499" y="426628"/>
                    <a:pt x="390360" y="426827"/>
                  </a:cubicBezTo>
                  <a:cubicBezTo>
                    <a:pt x="381251" y="426458"/>
                    <a:pt x="373844" y="422357"/>
                    <a:pt x="369344" y="413894"/>
                  </a:cubicBezTo>
                  <a:cubicBezTo>
                    <a:pt x="364645" y="405064"/>
                    <a:pt x="365511" y="396383"/>
                    <a:pt x="371017" y="388030"/>
                  </a:cubicBezTo>
                  <a:cubicBezTo>
                    <a:pt x="384148" y="368079"/>
                    <a:pt x="397478" y="348247"/>
                    <a:pt x="410192" y="328038"/>
                  </a:cubicBezTo>
                  <a:cubicBezTo>
                    <a:pt x="420436" y="311731"/>
                    <a:pt x="429993" y="294985"/>
                    <a:pt x="439670" y="278320"/>
                  </a:cubicBezTo>
                  <a:cubicBezTo>
                    <a:pt x="445069" y="269031"/>
                    <a:pt x="454421" y="264206"/>
                    <a:pt x="463892" y="265167"/>
                  </a:cubicBezTo>
                  <a:close/>
                  <a:moveTo>
                    <a:pt x="148268" y="160007"/>
                  </a:moveTo>
                  <a:cubicBezTo>
                    <a:pt x="151363" y="160509"/>
                    <a:pt x="154419" y="161609"/>
                    <a:pt x="157261" y="163333"/>
                  </a:cubicBezTo>
                  <a:cubicBezTo>
                    <a:pt x="168391" y="170093"/>
                    <a:pt x="172443" y="184658"/>
                    <a:pt x="165783" y="196027"/>
                  </a:cubicBezTo>
                  <a:cubicBezTo>
                    <a:pt x="153568" y="216874"/>
                    <a:pt x="139451" y="236417"/>
                    <a:pt x="123641" y="254695"/>
                  </a:cubicBezTo>
                  <a:cubicBezTo>
                    <a:pt x="118853" y="260231"/>
                    <a:pt x="112511" y="262749"/>
                    <a:pt x="103939" y="262660"/>
                  </a:cubicBezTo>
                  <a:cubicBezTo>
                    <a:pt x="95358" y="262152"/>
                    <a:pt x="87921" y="257702"/>
                    <a:pt x="83660" y="248802"/>
                  </a:cubicBezTo>
                  <a:cubicBezTo>
                    <a:pt x="79339" y="239772"/>
                    <a:pt x="80205" y="230832"/>
                    <a:pt x="86557" y="223126"/>
                  </a:cubicBezTo>
                  <a:cubicBezTo>
                    <a:pt x="100226" y="206530"/>
                    <a:pt x="112720" y="189148"/>
                    <a:pt x="124069" y="170880"/>
                  </a:cubicBezTo>
                  <a:cubicBezTo>
                    <a:pt x="129348" y="162375"/>
                    <a:pt x="138984" y="158502"/>
                    <a:pt x="148268" y="160007"/>
                  </a:cubicBezTo>
                  <a:close/>
                  <a:moveTo>
                    <a:pt x="681888" y="96592"/>
                  </a:moveTo>
                  <a:cubicBezTo>
                    <a:pt x="694502" y="97617"/>
                    <a:pt x="704119" y="108239"/>
                    <a:pt x="704030" y="123641"/>
                  </a:cubicBezTo>
                  <a:cubicBezTo>
                    <a:pt x="702676" y="131137"/>
                    <a:pt x="700983" y="141142"/>
                    <a:pt x="699032" y="151098"/>
                  </a:cubicBezTo>
                  <a:cubicBezTo>
                    <a:pt x="682625" y="234834"/>
                    <a:pt x="655128" y="314757"/>
                    <a:pt x="616560" y="390867"/>
                  </a:cubicBezTo>
                  <a:cubicBezTo>
                    <a:pt x="610119" y="403591"/>
                    <a:pt x="596121" y="408638"/>
                    <a:pt x="583816" y="402764"/>
                  </a:cubicBezTo>
                  <a:cubicBezTo>
                    <a:pt x="571372" y="396821"/>
                    <a:pt x="566534" y="382305"/>
                    <a:pt x="572567" y="369513"/>
                  </a:cubicBezTo>
                  <a:cubicBezTo>
                    <a:pt x="580929" y="351782"/>
                    <a:pt x="589601" y="334170"/>
                    <a:pt x="597346" y="316171"/>
                  </a:cubicBezTo>
                  <a:cubicBezTo>
                    <a:pt x="624793" y="252396"/>
                    <a:pt x="643958" y="186161"/>
                    <a:pt x="655407" y="117687"/>
                  </a:cubicBezTo>
                  <a:cubicBezTo>
                    <a:pt x="657647" y="104287"/>
                    <a:pt x="668628" y="95506"/>
                    <a:pt x="681888" y="96592"/>
                  </a:cubicBezTo>
                  <a:close/>
                  <a:moveTo>
                    <a:pt x="359548" y="46326"/>
                  </a:moveTo>
                  <a:cubicBezTo>
                    <a:pt x="372311" y="47521"/>
                    <a:pt x="381908" y="57994"/>
                    <a:pt x="381908" y="73296"/>
                  </a:cubicBezTo>
                  <a:cubicBezTo>
                    <a:pt x="380475" y="80673"/>
                    <a:pt x="378752" y="90548"/>
                    <a:pt x="376632" y="100355"/>
                  </a:cubicBezTo>
                  <a:cubicBezTo>
                    <a:pt x="365561" y="151367"/>
                    <a:pt x="348059" y="200089"/>
                    <a:pt x="324216" y="246532"/>
                  </a:cubicBezTo>
                  <a:cubicBezTo>
                    <a:pt x="317038" y="260509"/>
                    <a:pt x="301089" y="265189"/>
                    <a:pt x="288525" y="256955"/>
                  </a:cubicBezTo>
                  <a:cubicBezTo>
                    <a:pt x="277982" y="250056"/>
                    <a:pt x="274786" y="236995"/>
                    <a:pt x="280182" y="225157"/>
                  </a:cubicBezTo>
                  <a:cubicBezTo>
                    <a:pt x="289033" y="205754"/>
                    <a:pt x="298202" y="186450"/>
                    <a:pt x="306057" y="166639"/>
                  </a:cubicBezTo>
                  <a:cubicBezTo>
                    <a:pt x="318780" y="134592"/>
                    <a:pt x="327352" y="101310"/>
                    <a:pt x="333265" y="67342"/>
                  </a:cubicBezTo>
                  <a:cubicBezTo>
                    <a:pt x="335575" y="54081"/>
                    <a:pt x="346825" y="45151"/>
                    <a:pt x="359548" y="46326"/>
                  </a:cubicBezTo>
                  <a:close/>
                  <a:moveTo>
                    <a:pt x="608466" y="1745"/>
                  </a:moveTo>
                  <a:cubicBezTo>
                    <a:pt x="622822" y="1685"/>
                    <a:pt x="634271" y="13662"/>
                    <a:pt x="632917" y="28147"/>
                  </a:cubicBezTo>
                  <a:cubicBezTo>
                    <a:pt x="630717" y="51582"/>
                    <a:pt x="628666" y="75068"/>
                    <a:pt x="625341" y="98354"/>
                  </a:cubicBezTo>
                  <a:cubicBezTo>
                    <a:pt x="617665" y="152084"/>
                    <a:pt x="604325" y="204460"/>
                    <a:pt x="586126" y="255601"/>
                  </a:cubicBezTo>
                  <a:cubicBezTo>
                    <a:pt x="566016" y="312119"/>
                    <a:pt x="540121" y="365859"/>
                    <a:pt x="508513" y="416841"/>
                  </a:cubicBezTo>
                  <a:cubicBezTo>
                    <a:pt x="502659" y="426289"/>
                    <a:pt x="492574" y="430739"/>
                    <a:pt x="482140" y="428519"/>
                  </a:cubicBezTo>
                  <a:cubicBezTo>
                    <a:pt x="472045" y="426379"/>
                    <a:pt x="464519" y="418076"/>
                    <a:pt x="463066" y="407274"/>
                  </a:cubicBezTo>
                  <a:cubicBezTo>
                    <a:pt x="462259" y="401301"/>
                    <a:pt x="463972" y="395875"/>
                    <a:pt x="467108" y="390807"/>
                  </a:cubicBezTo>
                  <a:cubicBezTo>
                    <a:pt x="483773" y="363898"/>
                    <a:pt x="498806" y="336112"/>
                    <a:pt x="512136" y="307400"/>
                  </a:cubicBezTo>
                  <a:cubicBezTo>
                    <a:pt x="541147" y="244899"/>
                    <a:pt x="561675" y="179720"/>
                    <a:pt x="573682" y="111863"/>
                  </a:cubicBezTo>
                  <a:cubicBezTo>
                    <a:pt x="578739" y="83301"/>
                    <a:pt x="582184" y="54559"/>
                    <a:pt x="584095" y="25618"/>
                  </a:cubicBezTo>
                  <a:cubicBezTo>
                    <a:pt x="585011" y="11760"/>
                    <a:pt x="595225" y="1805"/>
                    <a:pt x="608466" y="1745"/>
                  </a:cubicBezTo>
                  <a:close/>
                  <a:moveTo>
                    <a:pt x="118116" y="520"/>
                  </a:moveTo>
                  <a:cubicBezTo>
                    <a:pt x="132303" y="939"/>
                    <a:pt x="143612" y="14060"/>
                    <a:pt x="141452" y="27928"/>
                  </a:cubicBezTo>
                  <a:cubicBezTo>
                    <a:pt x="132860" y="83052"/>
                    <a:pt x="112262" y="133298"/>
                    <a:pt x="79827" y="178685"/>
                  </a:cubicBezTo>
                  <a:cubicBezTo>
                    <a:pt x="75018" y="185405"/>
                    <a:pt x="68338" y="188810"/>
                    <a:pt x="59607" y="189068"/>
                  </a:cubicBezTo>
                  <a:cubicBezTo>
                    <a:pt x="50359" y="188770"/>
                    <a:pt x="42872" y="184579"/>
                    <a:pt x="38332" y="175997"/>
                  </a:cubicBezTo>
                  <a:cubicBezTo>
                    <a:pt x="33723" y="167286"/>
                    <a:pt x="34320" y="158525"/>
                    <a:pt x="39985" y="150471"/>
                  </a:cubicBezTo>
                  <a:cubicBezTo>
                    <a:pt x="51294" y="134383"/>
                    <a:pt x="61280" y="117538"/>
                    <a:pt x="69433" y="99628"/>
                  </a:cubicBezTo>
                  <a:cubicBezTo>
                    <a:pt x="80584" y="75137"/>
                    <a:pt x="88399" y="49621"/>
                    <a:pt x="92749" y="23060"/>
                  </a:cubicBezTo>
                  <a:cubicBezTo>
                    <a:pt x="95069" y="8913"/>
                    <a:pt x="105005" y="132"/>
                    <a:pt x="118116" y="520"/>
                  </a:cubicBezTo>
                  <a:close/>
                  <a:moveTo>
                    <a:pt x="829204" y="0"/>
                  </a:moveTo>
                  <a:lnTo>
                    <a:pt x="879217" y="0"/>
                  </a:lnTo>
                  <a:lnTo>
                    <a:pt x="879217" y="1805"/>
                  </a:lnTo>
                  <a:cubicBezTo>
                    <a:pt x="878819" y="9261"/>
                    <a:pt x="878351" y="16718"/>
                    <a:pt x="878023" y="24185"/>
                  </a:cubicBezTo>
                  <a:cubicBezTo>
                    <a:pt x="876002" y="70010"/>
                    <a:pt x="870845" y="115497"/>
                    <a:pt x="863089" y="160695"/>
                  </a:cubicBezTo>
                  <a:cubicBezTo>
                    <a:pt x="860899" y="173478"/>
                    <a:pt x="851720" y="181881"/>
                    <a:pt x="839435" y="182428"/>
                  </a:cubicBezTo>
                  <a:cubicBezTo>
                    <a:pt x="828444" y="182916"/>
                    <a:pt x="817961" y="175419"/>
                    <a:pt x="815303" y="164428"/>
                  </a:cubicBezTo>
                  <a:cubicBezTo>
                    <a:pt x="814337" y="160416"/>
                    <a:pt x="814317" y="155887"/>
                    <a:pt x="815024" y="151795"/>
                  </a:cubicBezTo>
                  <a:cubicBezTo>
                    <a:pt x="820032" y="122665"/>
                    <a:pt x="823820" y="93438"/>
                    <a:pt x="826368" y="64104"/>
                  </a:cubicBezTo>
                  <a:close/>
                  <a:moveTo>
                    <a:pt x="747412" y="0"/>
                  </a:moveTo>
                  <a:lnTo>
                    <a:pt x="796096" y="0"/>
                  </a:lnTo>
                  <a:lnTo>
                    <a:pt x="780258" y="159608"/>
                  </a:lnTo>
                  <a:cubicBezTo>
                    <a:pt x="769726" y="216138"/>
                    <a:pt x="754464" y="270868"/>
                    <a:pt x="734424" y="324693"/>
                  </a:cubicBezTo>
                  <a:cubicBezTo>
                    <a:pt x="729406" y="338173"/>
                    <a:pt x="715857" y="344773"/>
                    <a:pt x="702905" y="340094"/>
                  </a:cubicBezTo>
                  <a:cubicBezTo>
                    <a:pt x="689803" y="335365"/>
                    <a:pt x="683531" y="321507"/>
                    <a:pt x="688588" y="307818"/>
                  </a:cubicBezTo>
                  <a:cubicBezTo>
                    <a:pt x="703602" y="267180"/>
                    <a:pt x="716036" y="225784"/>
                    <a:pt x="725524" y="183513"/>
                  </a:cubicBezTo>
                  <a:cubicBezTo>
                    <a:pt x="735320" y="139868"/>
                    <a:pt x="742488" y="95795"/>
                    <a:pt x="745474" y="51154"/>
                  </a:cubicBezTo>
                  <a:close/>
                  <a:moveTo>
                    <a:pt x="666740" y="0"/>
                  </a:moveTo>
                  <a:lnTo>
                    <a:pt x="715412" y="0"/>
                  </a:lnTo>
                  <a:lnTo>
                    <a:pt x="715379" y="11840"/>
                  </a:lnTo>
                  <a:cubicBezTo>
                    <a:pt x="714463" y="30198"/>
                    <a:pt x="696643" y="41278"/>
                    <a:pt x="680584" y="33593"/>
                  </a:cubicBezTo>
                  <a:cubicBezTo>
                    <a:pt x="671296" y="29143"/>
                    <a:pt x="666557" y="21417"/>
                    <a:pt x="666577" y="11123"/>
                  </a:cubicBezTo>
                  <a:close/>
                  <a:moveTo>
                    <a:pt x="502848" y="0"/>
                  </a:moveTo>
                  <a:lnTo>
                    <a:pt x="552117" y="0"/>
                  </a:lnTo>
                  <a:lnTo>
                    <a:pt x="543032" y="97744"/>
                  </a:lnTo>
                  <a:cubicBezTo>
                    <a:pt x="537247" y="132812"/>
                    <a:pt x="528971" y="167470"/>
                    <a:pt x="518200" y="201712"/>
                  </a:cubicBezTo>
                  <a:cubicBezTo>
                    <a:pt x="514367" y="213898"/>
                    <a:pt x="502838" y="220807"/>
                    <a:pt x="490374" y="218666"/>
                  </a:cubicBezTo>
                  <a:cubicBezTo>
                    <a:pt x="478626" y="216645"/>
                    <a:pt x="469806" y="205654"/>
                    <a:pt x="470473" y="193548"/>
                  </a:cubicBezTo>
                  <a:cubicBezTo>
                    <a:pt x="470632" y="190711"/>
                    <a:pt x="471379" y="187854"/>
                    <a:pt x="472225" y="185116"/>
                  </a:cubicBezTo>
                  <a:cubicBezTo>
                    <a:pt x="485993" y="140426"/>
                    <a:pt x="495511" y="94879"/>
                    <a:pt x="500329" y="48347"/>
                  </a:cubicBezTo>
                  <a:close/>
                  <a:moveTo>
                    <a:pt x="420535" y="0"/>
                  </a:moveTo>
                  <a:lnTo>
                    <a:pt x="471355" y="0"/>
                  </a:lnTo>
                  <a:lnTo>
                    <a:pt x="464583" y="72708"/>
                  </a:lnTo>
                  <a:cubicBezTo>
                    <a:pt x="453431" y="147903"/>
                    <a:pt x="430098" y="219838"/>
                    <a:pt x="394243" y="288464"/>
                  </a:cubicBezTo>
                  <a:cubicBezTo>
                    <a:pt x="374302" y="326634"/>
                    <a:pt x="350817" y="362504"/>
                    <a:pt x="323957" y="396164"/>
                  </a:cubicBezTo>
                  <a:cubicBezTo>
                    <a:pt x="317167" y="404666"/>
                    <a:pt x="308257" y="407941"/>
                    <a:pt x="297764" y="405014"/>
                  </a:cubicBezTo>
                  <a:cubicBezTo>
                    <a:pt x="287569" y="402177"/>
                    <a:pt x="281636" y="395009"/>
                    <a:pt x="280103" y="384526"/>
                  </a:cubicBezTo>
                  <a:cubicBezTo>
                    <a:pt x="279018" y="377119"/>
                    <a:pt x="281636" y="370747"/>
                    <a:pt x="286235" y="364973"/>
                  </a:cubicBezTo>
                  <a:cubicBezTo>
                    <a:pt x="303478" y="343389"/>
                    <a:pt x="319188" y="320730"/>
                    <a:pt x="333375" y="297026"/>
                  </a:cubicBezTo>
                  <a:cubicBezTo>
                    <a:pt x="372819" y="231071"/>
                    <a:pt x="399390" y="160287"/>
                    <a:pt x="412950" y="84635"/>
                  </a:cubicBezTo>
                  <a:close/>
                  <a:moveTo>
                    <a:pt x="257486" y="0"/>
                  </a:moveTo>
                  <a:lnTo>
                    <a:pt x="306942" y="0"/>
                  </a:lnTo>
                  <a:lnTo>
                    <a:pt x="298775" y="73965"/>
                  </a:lnTo>
                  <a:cubicBezTo>
                    <a:pt x="281501" y="162179"/>
                    <a:pt x="242473" y="241985"/>
                    <a:pt x="180955" y="313105"/>
                  </a:cubicBezTo>
                  <a:cubicBezTo>
                    <a:pt x="173837" y="321328"/>
                    <a:pt x="164987" y="324315"/>
                    <a:pt x="154503" y="321238"/>
                  </a:cubicBezTo>
                  <a:cubicBezTo>
                    <a:pt x="144687" y="318361"/>
                    <a:pt x="138206" y="310008"/>
                    <a:pt x="137400" y="299525"/>
                  </a:cubicBezTo>
                  <a:cubicBezTo>
                    <a:pt x="136852" y="292487"/>
                    <a:pt x="139311" y="286424"/>
                    <a:pt x="143951" y="281137"/>
                  </a:cubicBezTo>
                  <a:cubicBezTo>
                    <a:pt x="161671" y="260967"/>
                    <a:pt x="177570" y="239453"/>
                    <a:pt x="191558" y="216526"/>
                  </a:cubicBezTo>
                  <a:cubicBezTo>
                    <a:pt x="222868" y="165175"/>
                    <a:pt x="243476" y="109822"/>
                    <a:pt x="253442" y="50517"/>
                  </a:cubicBezTo>
                  <a:close/>
                  <a:moveTo>
                    <a:pt x="176036" y="0"/>
                  </a:moveTo>
                  <a:lnTo>
                    <a:pt x="225378" y="0"/>
                  </a:lnTo>
                  <a:lnTo>
                    <a:pt x="220663" y="48788"/>
                  </a:lnTo>
                  <a:cubicBezTo>
                    <a:pt x="216793" y="70921"/>
                    <a:pt x="211200" y="92749"/>
                    <a:pt x="203823" y="114263"/>
                  </a:cubicBezTo>
                  <a:cubicBezTo>
                    <a:pt x="199234" y="127633"/>
                    <a:pt x="185734" y="134482"/>
                    <a:pt x="172842" y="130152"/>
                  </a:cubicBezTo>
                  <a:cubicBezTo>
                    <a:pt x="159700" y="125741"/>
                    <a:pt x="152980" y="112172"/>
                    <a:pt x="157560" y="98603"/>
                  </a:cubicBezTo>
                  <a:cubicBezTo>
                    <a:pt x="164414" y="78303"/>
                    <a:pt x="169512" y="57738"/>
                    <a:pt x="172935" y="36887"/>
                  </a:cubicBezTo>
                  <a:close/>
                  <a:moveTo>
                    <a:pt x="13036" y="0"/>
                  </a:moveTo>
                  <a:lnTo>
                    <a:pt x="61958" y="0"/>
                  </a:lnTo>
                  <a:lnTo>
                    <a:pt x="59791" y="23105"/>
                  </a:lnTo>
                  <a:cubicBezTo>
                    <a:pt x="56994" y="38073"/>
                    <a:pt x="52867" y="52807"/>
                    <a:pt x="47541" y="67302"/>
                  </a:cubicBezTo>
                  <a:cubicBezTo>
                    <a:pt x="43768" y="77557"/>
                    <a:pt x="34878" y="83809"/>
                    <a:pt x="24255" y="83759"/>
                  </a:cubicBezTo>
                  <a:cubicBezTo>
                    <a:pt x="7351" y="83689"/>
                    <a:pt x="-4228" y="67272"/>
                    <a:pt x="1467" y="51055"/>
                  </a:cubicBezTo>
                  <a:cubicBezTo>
                    <a:pt x="6375" y="37077"/>
                    <a:pt x="10755" y="22930"/>
                    <a:pt x="12468" y="8226"/>
                  </a:cubicBezTo>
                  <a:close/>
                </a:path>
              </a:pathLst>
            </a:custGeom>
            <a:solidFill>
              <a:schemeClr val="accent2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87558B1-7640-46FB-B606-EC30BCF31274}"/>
              </a:ext>
            </a:extLst>
          </p:cNvPr>
          <p:cNvGrpSpPr/>
          <p:nvPr/>
        </p:nvGrpSpPr>
        <p:grpSpPr>
          <a:xfrm>
            <a:off x="2114335" y="1216548"/>
            <a:ext cx="1462952" cy="1728991"/>
            <a:chOff x="8207322" y="2241366"/>
            <a:chExt cx="1462952" cy="1728991"/>
          </a:xfrm>
        </p:grpSpPr>
        <p:sp>
          <p:nvSpPr>
            <p:cNvPr id="51" name="Freeform: Shape 327">
              <a:extLst>
                <a:ext uri="{FF2B5EF4-FFF2-40B4-BE49-F238E27FC236}">
                  <a16:creationId xmlns:a16="http://schemas.microsoft.com/office/drawing/2014/main" id="{4EF8A725-C006-447A-8343-9290E0D5DF8A}"/>
                </a:ext>
              </a:extLst>
            </p:cNvPr>
            <p:cNvSpPr/>
            <p:nvPr/>
          </p:nvSpPr>
          <p:spPr>
            <a:xfrm>
              <a:off x="8207322" y="2241366"/>
              <a:ext cx="1462952" cy="1728991"/>
            </a:xfrm>
            <a:custGeom>
              <a:avLst/>
              <a:gdLst>
                <a:gd name="connsiteX0" fmla="*/ 3124253 w 3161068"/>
                <a:gd name="connsiteY0" fmla="*/ 564888 h 3735911"/>
                <a:gd name="connsiteX1" fmla="*/ 2671334 w 3161068"/>
                <a:gd name="connsiteY1" fmla="*/ 398789 h 3735911"/>
                <a:gd name="connsiteX2" fmla="*/ 1605390 w 3161068"/>
                <a:gd name="connsiteY2" fmla="*/ 4946 h 3735911"/>
                <a:gd name="connsiteX3" fmla="*/ 1560869 w 3161068"/>
                <a:gd name="connsiteY3" fmla="*/ 4090 h 3735911"/>
                <a:gd name="connsiteX4" fmla="*/ 36013 w 3161068"/>
                <a:gd name="connsiteY4" fmla="*/ 565744 h 3735911"/>
                <a:gd name="connsiteX5" fmla="*/ 53 w 3161068"/>
                <a:gd name="connsiteY5" fmla="*/ 618827 h 3735911"/>
                <a:gd name="connsiteX6" fmla="*/ 48855 w 3161068"/>
                <a:gd name="connsiteY6" fmla="*/ 1732717 h 3735911"/>
                <a:gd name="connsiteX7" fmla="*/ 310846 w 3161068"/>
                <a:gd name="connsiteY7" fmla="*/ 2644548 h 3735911"/>
                <a:gd name="connsiteX8" fmla="*/ 847671 w 3161068"/>
                <a:gd name="connsiteY8" fmla="*/ 3333773 h 3735911"/>
                <a:gd name="connsiteX9" fmla="*/ 1365660 w 3161068"/>
                <a:gd name="connsiteY9" fmla="*/ 3654840 h 3735911"/>
                <a:gd name="connsiteX10" fmla="*/ 1632788 w 3161068"/>
                <a:gd name="connsiteY10" fmla="*/ 3725047 h 3735911"/>
                <a:gd name="connsiteX11" fmla="*/ 1845977 w 3161068"/>
                <a:gd name="connsiteY11" fmla="*/ 3627443 h 3735911"/>
                <a:gd name="connsiteX12" fmla="*/ 2660204 w 3161068"/>
                <a:gd name="connsiteY12" fmla="*/ 2950205 h 3735911"/>
                <a:gd name="connsiteX13" fmla="*/ 2893084 w 3161068"/>
                <a:gd name="connsiteY13" fmla="*/ 2535813 h 3735911"/>
                <a:gd name="connsiteX14" fmla="*/ 3161069 w 3161068"/>
                <a:gd name="connsiteY14" fmla="*/ 616258 h 3735911"/>
                <a:gd name="connsiteX15" fmla="*/ 3124253 w 3161068"/>
                <a:gd name="connsiteY15" fmla="*/ 564888 h 3735911"/>
                <a:gd name="connsiteX16" fmla="*/ 772327 w 3161068"/>
                <a:gd name="connsiteY16" fmla="*/ 1315757 h 3735911"/>
                <a:gd name="connsiteX17" fmla="*/ 772327 w 3161068"/>
                <a:gd name="connsiteY17" fmla="*/ 1316614 h 3735911"/>
                <a:gd name="connsiteX18" fmla="*/ 771471 w 3161068"/>
                <a:gd name="connsiteY18" fmla="*/ 1316614 h 3735911"/>
                <a:gd name="connsiteX19" fmla="*/ 772327 w 3161068"/>
                <a:gd name="connsiteY19" fmla="*/ 1315757 h 3735911"/>
                <a:gd name="connsiteX20" fmla="*/ 772327 w 3161068"/>
                <a:gd name="connsiteY20" fmla="*/ 1315757 h 3735911"/>
                <a:gd name="connsiteX21" fmla="*/ 772327 w 3161068"/>
                <a:gd name="connsiteY21" fmla="*/ 1315757 h 3735911"/>
                <a:gd name="connsiteX22" fmla="*/ 1304015 w 3161068"/>
                <a:gd name="connsiteY22" fmla="*/ 1392813 h 3735911"/>
                <a:gd name="connsiteX23" fmla="*/ 1307440 w 3161068"/>
                <a:gd name="connsiteY23" fmla="*/ 1398807 h 3735911"/>
                <a:gd name="connsiteX24" fmla="*/ 1300590 w 3161068"/>
                <a:gd name="connsiteY24" fmla="*/ 1398807 h 3735911"/>
                <a:gd name="connsiteX25" fmla="*/ 1304015 w 3161068"/>
                <a:gd name="connsiteY25" fmla="*/ 1392813 h 3735911"/>
                <a:gd name="connsiteX26" fmla="*/ 2088275 w 3161068"/>
                <a:gd name="connsiteY26" fmla="*/ 2686501 h 3735911"/>
                <a:gd name="connsiteX27" fmla="*/ 2088275 w 3161068"/>
                <a:gd name="connsiteY27" fmla="*/ 2686501 h 3735911"/>
                <a:gd name="connsiteX28" fmla="*/ 2088275 w 3161068"/>
                <a:gd name="connsiteY28" fmla="*/ 2686501 h 3735911"/>
                <a:gd name="connsiteX29" fmla="*/ 2088275 w 3161068"/>
                <a:gd name="connsiteY29" fmla="*/ 2686501 h 3735911"/>
                <a:gd name="connsiteX30" fmla="*/ 2088275 w 3161068"/>
                <a:gd name="connsiteY30" fmla="*/ 2687357 h 3735911"/>
                <a:gd name="connsiteX31" fmla="*/ 2088275 w 3161068"/>
                <a:gd name="connsiteY31" fmla="*/ 2687357 h 3735911"/>
                <a:gd name="connsiteX32" fmla="*/ 2088275 w 3161068"/>
                <a:gd name="connsiteY32" fmla="*/ 2687357 h 3735911"/>
                <a:gd name="connsiteX33" fmla="*/ 2088275 w 3161068"/>
                <a:gd name="connsiteY33" fmla="*/ 2687357 h 3735911"/>
                <a:gd name="connsiteX34" fmla="*/ 1401619 w 3161068"/>
                <a:gd name="connsiteY34" fmla="*/ 2387694 h 3735911"/>
                <a:gd name="connsiteX35" fmla="*/ 1401619 w 3161068"/>
                <a:gd name="connsiteY35" fmla="*/ 2387694 h 3735911"/>
                <a:gd name="connsiteX36" fmla="*/ 1401619 w 3161068"/>
                <a:gd name="connsiteY36" fmla="*/ 2387694 h 3735911"/>
                <a:gd name="connsiteX37" fmla="*/ 1401619 w 3161068"/>
                <a:gd name="connsiteY37" fmla="*/ 2387694 h 3735911"/>
                <a:gd name="connsiteX38" fmla="*/ 955550 w 3161068"/>
                <a:gd name="connsiteY38" fmla="*/ 2665953 h 3735911"/>
                <a:gd name="connsiteX39" fmla="*/ 955550 w 3161068"/>
                <a:gd name="connsiteY39" fmla="*/ 2666809 h 3735911"/>
                <a:gd name="connsiteX40" fmla="*/ 955550 w 3161068"/>
                <a:gd name="connsiteY40" fmla="*/ 2666809 h 3735911"/>
                <a:gd name="connsiteX41" fmla="*/ 955550 w 3161068"/>
                <a:gd name="connsiteY41" fmla="*/ 2665953 h 3735911"/>
                <a:gd name="connsiteX42" fmla="*/ 1074559 w 3161068"/>
                <a:gd name="connsiteY42" fmla="*/ 2736160 h 3735911"/>
                <a:gd name="connsiteX43" fmla="*/ 1074559 w 3161068"/>
                <a:gd name="connsiteY43" fmla="*/ 2736160 h 3735911"/>
                <a:gd name="connsiteX44" fmla="*/ 1074559 w 3161068"/>
                <a:gd name="connsiteY44" fmla="*/ 2736160 h 3735911"/>
                <a:gd name="connsiteX45" fmla="*/ 1074559 w 3161068"/>
                <a:gd name="connsiteY45" fmla="*/ 2737016 h 3735911"/>
                <a:gd name="connsiteX46" fmla="*/ 1072846 w 3161068"/>
                <a:gd name="connsiteY46" fmla="*/ 2737016 h 3735911"/>
                <a:gd name="connsiteX47" fmla="*/ 1074559 w 3161068"/>
                <a:gd name="connsiteY47" fmla="*/ 2736160 h 373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161068" h="3735911">
                  <a:moveTo>
                    <a:pt x="3124253" y="564888"/>
                  </a:moveTo>
                  <a:cubicBezTo>
                    <a:pt x="2972709" y="510948"/>
                    <a:pt x="2822022" y="454440"/>
                    <a:pt x="2671334" y="398789"/>
                  </a:cubicBezTo>
                  <a:cubicBezTo>
                    <a:pt x="2316019" y="267793"/>
                    <a:pt x="1960705" y="136798"/>
                    <a:pt x="1605390" y="4946"/>
                  </a:cubicBezTo>
                  <a:cubicBezTo>
                    <a:pt x="1589979" y="-1047"/>
                    <a:pt x="1577136" y="-1904"/>
                    <a:pt x="1560869" y="4090"/>
                  </a:cubicBezTo>
                  <a:cubicBezTo>
                    <a:pt x="1052298" y="191593"/>
                    <a:pt x="544583" y="379096"/>
                    <a:pt x="36013" y="565744"/>
                  </a:cubicBezTo>
                  <a:cubicBezTo>
                    <a:pt x="8615" y="576018"/>
                    <a:pt x="-803" y="589717"/>
                    <a:pt x="53" y="618827"/>
                  </a:cubicBezTo>
                  <a:cubicBezTo>
                    <a:pt x="8615" y="991265"/>
                    <a:pt x="-10221" y="1361991"/>
                    <a:pt x="48855" y="1732717"/>
                  </a:cubicBezTo>
                  <a:cubicBezTo>
                    <a:pt x="98514" y="2046078"/>
                    <a:pt x="186700" y="2352591"/>
                    <a:pt x="310846" y="2644548"/>
                  </a:cubicBezTo>
                  <a:cubicBezTo>
                    <a:pt x="424718" y="2911676"/>
                    <a:pt x="620783" y="3151407"/>
                    <a:pt x="847671" y="3333773"/>
                  </a:cubicBezTo>
                  <a:cubicBezTo>
                    <a:pt x="1007777" y="3462200"/>
                    <a:pt x="1179013" y="3569222"/>
                    <a:pt x="1365660" y="3654840"/>
                  </a:cubicBezTo>
                  <a:cubicBezTo>
                    <a:pt x="1441004" y="3689944"/>
                    <a:pt x="1551451" y="3763575"/>
                    <a:pt x="1632788" y="3725047"/>
                  </a:cubicBezTo>
                  <a:cubicBezTo>
                    <a:pt x="1702995" y="3692513"/>
                    <a:pt x="1772345" y="3658265"/>
                    <a:pt x="1845977" y="3627443"/>
                  </a:cubicBezTo>
                  <a:cubicBezTo>
                    <a:pt x="2177318" y="3488741"/>
                    <a:pt x="2454721" y="3241306"/>
                    <a:pt x="2660204" y="2950205"/>
                  </a:cubicBezTo>
                  <a:cubicBezTo>
                    <a:pt x="2751815" y="2820921"/>
                    <a:pt x="2829727" y="2681364"/>
                    <a:pt x="2893084" y="2535813"/>
                  </a:cubicBezTo>
                  <a:cubicBezTo>
                    <a:pt x="3157644" y="1927070"/>
                    <a:pt x="3157644" y="1266099"/>
                    <a:pt x="3161069" y="616258"/>
                  </a:cubicBezTo>
                  <a:cubicBezTo>
                    <a:pt x="3161069" y="587148"/>
                    <a:pt x="3151651" y="574306"/>
                    <a:pt x="3124253" y="564888"/>
                  </a:cubicBezTo>
                  <a:close/>
                  <a:moveTo>
                    <a:pt x="772327" y="1315757"/>
                  </a:moveTo>
                  <a:cubicBezTo>
                    <a:pt x="772327" y="1315757"/>
                    <a:pt x="772327" y="1316614"/>
                    <a:pt x="772327" y="1316614"/>
                  </a:cubicBezTo>
                  <a:cubicBezTo>
                    <a:pt x="772327" y="1316614"/>
                    <a:pt x="772327" y="1316614"/>
                    <a:pt x="771471" y="1316614"/>
                  </a:cubicBezTo>
                  <a:cubicBezTo>
                    <a:pt x="771471" y="1315757"/>
                    <a:pt x="771471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lose/>
                  <a:moveTo>
                    <a:pt x="1304015" y="1392813"/>
                  </a:moveTo>
                  <a:cubicBezTo>
                    <a:pt x="1304871" y="1394526"/>
                    <a:pt x="1306583" y="1397094"/>
                    <a:pt x="1307440" y="1398807"/>
                  </a:cubicBezTo>
                  <a:cubicBezTo>
                    <a:pt x="1304871" y="1397951"/>
                    <a:pt x="1303159" y="1397951"/>
                    <a:pt x="1300590" y="1398807"/>
                  </a:cubicBezTo>
                  <a:cubicBezTo>
                    <a:pt x="1302303" y="1397094"/>
                    <a:pt x="1303159" y="1395382"/>
                    <a:pt x="1304015" y="1392813"/>
                  </a:cubicBezTo>
                  <a:close/>
                  <a:moveTo>
                    <a:pt x="2088275" y="2686501"/>
                  </a:moveTo>
                  <a:cubicBezTo>
                    <a:pt x="2088275" y="2686501"/>
                    <a:pt x="2088275" y="2687357"/>
                    <a:pt x="2088275" y="2686501"/>
                  </a:cubicBezTo>
                  <a:cubicBezTo>
                    <a:pt x="2088275" y="2687357"/>
                    <a:pt x="2088275" y="2687357"/>
                    <a:pt x="2088275" y="2686501"/>
                  </a:cubicBezTo>
                  <a:cubicBezTo>
                    <a:pt x="2088275" y="2686501"/>
                    <a:pt x="2088275" y="2686501"/>
                    <a:pt x="2088275" y="2686501"/>
                  </a:cubicBezTo>
                  <a:close/>
                  <a:moveTo>
                    <a:pt x="2088275" y="2687357"/>
                  </a:move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lose/>
                  <a:moveTo>
                    <a:pt x="1401619" y="2387694"/>
                  </a:moveTo>
                  <a:cubicBezTo>
                    <a:pt x="1401619" y="2387694"/>
                    <a:pt x="1401619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lose/>
                  <a:moveTo>
                    <a:pt x="955550" y="2665953"/>
                  </a:move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5953"/>
                  </a:cubicBezTo>
                  <a:close/>
                  <a:moveTo>
                    <a:pt x="1074559" y="2736160"/>
                  </a:moveTo>
                  <a:lnTo>
                    <a:pt x="1074559" y="2736160"/>
                  </a:lnTo>
                  <a:lnTo>
                    <a:pt x="1074559" y="2736160"/>
                  </a:lnTo>
                  <a:cubicBezTo>
                    <a:pt x="1074559" y="2736160"/>
                    <a:pt x="1074559" y="2737016"/>
                    <a:pt x="1074559" y="2737016"/>
                  </a:cubicBezTo>
                  <a:cubicBezTo>
                    <a:pt x="1073702" y="2737016"/>
                    <a:pt x="1073702" y="2737016"/>
                    <a:pt x="1072846" y="2737016"/>
                  </a:cubicBezTo>
                  <a:cubicBezTo>
                    <a:pt x="1073702" y="2737016"/>
                    <a:pt x="1073702" y="2737016"/>
                    <a:pt x="1074559" y="273616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28">
              <a:extLst>
                <a:ext uri="{FF2B5EF4-FFF2-40B4-BE49-F238E27FC236}">
                  <a16:creationId xmlns:a16="http://schemas.microsoft.com/office/drawing/2014/main" id="{84768425-6CF6-4C8C-99CF-C2BAF49D5CC7}"/>
                </a:ext>
              </a:extLst>
            </p:cNvPr>
            <p:cNvSpPr/>
            <p:nvPr/>
          </p:nvSpPr>
          <p:spPr>
            <a:xfrm>
              <a:off x="8284391" y="2332638"/>
              <a:ext cx="1308814" cy="1546447"/>
            </a:xfrm>
            <a:custGeom>
              <a:avLst/>
              <a:gdLst>
                <a:gd name="connsiteX0" fmla="*/ 2794624 w 2828015"/>
                <a:gd name="connsiteY0" fmla="*/ 505173 h 3341479"/>
                <a:gd name="connsiteX1" fmla="*/ 2389651 w 2828015"/>
                <a:gd name="connsiteY1" fmla="*/ 356197 h 3341479"/>
                <a:gd name="connsiteX2" fmla="*/ 1435867 w 2828015"/>
                <a:gd name="connsiteY2" fmla="*/ 4308 h 3341479"/>
                <a:gd name="connsiteX3" fmla="*/ 1395626 w 2828015"/>
                <a:gd name="connsiteY3" fmla="*/ 3451 h 3341479"/>
                <a:gd name="connsiteX4" fmla="*/ 32588 w 2828015"/>
                <a:gd name="connsiteY4" fmla="*/ 505173 h 3341479"/>
                <a:gd name="connsiteX5" fmla="*/ 53 w 2828015"/>
                <a:gd name="connsiteY5" fmla="*/ 552263 h 3341479"/>
                <a:gd name="connsiteX6" fmla="*/ 43718 w 2828015"/>
                <a:gd name="connsiteY6" fmla="*/ 1548000 h 3341479"/>
                <a:gd name="connsiteX7" fmla="*/ 278312 w 2828015"/>
                <a:gd name="connsiteY7" fmla="*/ 2363939 h 3341479"/>
                <a:gd name="connsiteX8" fmla="*/ 758629 w 2828015"/>
                <a:gd name="connsiteY8" fmla="*/ 2981245 h 3341479"/>
                <a:gd name="connsiteX9" fmla="*/ 1221822 w 2828015"/>
                <a:gd name="connsiteY9" fmla="*/ 3268921 h 3341479"/>
                <a:gd name="connsiteX10" fmla="*/ 1460696 w 2828015"/>
                <a:gd name="connsiteY10" fmla="*/ 3332279 h 3341479"/>
                <a:gd name="connsiteX11" fmla="*/ 1651624 w 2828015"/>
                <a:gd name="connsiteY11" fmla="*/ 3244948 h 3341479"/>
                <a:gd name="connsiteX12" fmla="*/ 2380233 w 2828015"/>
                <a:gd name="connsiteY12" fmla="*/ 2638773 h 3341479"/>
                <a:gd name="connsiteX13" fmla="*/ 2588285 w 2828015"/>
                <a:gd name="connsiteY13" fmla="*/ 2268047 h 3341479"/>
                <a:gd name="connsiteX14" fmla="*/ 2828015 w 2828015"/>
                <a:gd name="connsiteY14" fmla="*/ 551406 h 3341479"/>
                <a:gd name="connsiteX15" fmla="*/ 2794624 w 2828015"/>
                <a:gd name="connsiteY15" fmla="*/ 505173 h 3341479"/>
                <a:gd name="connsiteX16" fmla="*/ 690990 w 2828015"/>
                <a:gd name="connsiteY16" fmla="*/ 1176417 h 3341479"/>
                <a:gd name="connsiteX17" fmla="*/ 690990 w 2828015"/>
                <a:gd name="connsiteY17" fmla="*/ 1177274 h 3341479"/>
                <a:gd name="connsiteX18" fmla="*/ 690134 w 2828015"/>
                <a:gd name="connsiteY18" fmla="*/ 1177274 h 3341479"/>
                <a:gd name="connsiteX19" fmla="*/ 690990 w 2828015"/>
                <a:gd name="connsiteY19" fmla="*/ 1176417 h 3341479"/>
                <a:gd name="connsiteX20" fmla="*/ 690990 w 2828015"/>
                <a:gd name="connsiteY20" fmla="*/ 1176417 h 3341479"/>
                <a:gd name="connsiteX21" fmla="*/ 690990 w 2828015"/>
                <a:gd name="connsiteY21" fmla="*/ 1176417 h 3341479"/>
                <a:gd name="connsiteX22" fmla="*/ 1167026 w 2828015"/>
                <a:gd name="connsiteY22" fmla="*/ 1245768 h 3341479"/>
                <a:gd name="connsiteX23" fmla="*/ 1169595 w 2828015"/>
                <a:gd name="connsiteY23" fmla="*/ 1250905 h 3341479"/>
                <a:gd name="connsiteX24" fmla="*/ 1163602 w 2828015"/>
                <a:gd name="connsiteY24" fmla="*/ 1250905 h 3341479"/>
                <a:gd name="connsiteX25" fmla="*/ 1167026 w 2828015"/>
                <a:gd name="connsiteY25" fmla="*/ 1245768 h 3341479"/>
                <a:gd name="connsiteX26" fmla="*/ 1869094 w 2828015"/>
                <a:gd name="connsiteY26" fmla="*/ 2402467 h 3341479"/>
                <a:gd name="connsiteX27" fmla="*/ 1869094 w 2828015"/>
                <a:gd name="connsiteY27" fmla="*/ 2402467 h 3341479"/>
                <a:gd name="connsiteX28" fmla="*/ 1869094 w 2828015"/>
                <a:gd name="connsiteY28" fmla="*/ 2402467 h 3341479"/>
                <a:gd name="connsiteX29" fmla="*/ 1869094 w 2828015"/>
                <a:gd name="connsiteY29" fmla="*/ 2402467 h 3341479"/>
                <a:gd name="connsiteX30" fmla="*/ 1869094 w 2828015"/>
                <a:gd name="connsiteY30" fmla="*/ 2403324 h 3341479"/>
                <a:gd name="connsiteX31" fmla="*/ 1869094 w 2828015"/>
                <a:gd name="connsiteY31" fmla="*/ 2403324 h 3341479"/>
                <a:gd name="connsiteX32" fmla="*/ 1869094 w 2828015"/>
                <a:gd name="connsiteY32" fmla="*/ 2403324 h 3341479"/>
                <a:gd name="connsiteX33" fmla="*/ 1869094 w 2828015"/>
                <a:gd name="connsiteY33" fmla="*/ 2403324 h 3341479"/>
                <a:gd name="connsiteX34" fmla="*/ 1254357 w 2828015"/>
                <a:gd name="connsiteY34" fmla="*/ 2135339 h 3341479"/>
                <a:gd name="connsiteX35" fmla="*/ 1254357 w 2828015"/>
                <a:gd name="connsiteY35" fmla="*/ 2135339 h 3341479"/>
                <a:gd name="connsiteX36" fmla="*/ 1254357 w 2828015"/>
                <a:gd name="connsiteY36" fmla="*/ 2135339 h 3341479"/>
                <a:gd name="connsiteX37" fmla="*/ 1254357 w 2828015"/>
                <a:gd name="connsiteY37" fmla="*/ 2135339 h 3341479"/>
                <a:gd name="connsiteX38" fmla="*/ 855377 w 2828015"/>
                <a:gd name="connsiteY38" fmla="*/ 2384488 h 3341479"/>
                <a:gd name="connsiteX39" fmla="*/ 855377 w 2828015"/>
                <a:gd name="connsiteY39" fmla="*/ 2385343 h 3341479"/>
                <a:gd name="connsiteX40" fmla="*/ 855377 w 2828015"/>
                <a:gd name="connsiteY40" fmla="*/ 2385343 h 3341479"/>
                <a:gd name="connsiteX41" fmla="*/ 855377 w 2828015"/>
                <a:gd name="connsiteY41" fmla="*/ 2384488 h 3341479"/>
                <a:gd name="connsiteX42" fmla="*/ 961543 w 2828015"/>
                <a:gd name="connsiteY42" fmla="*/ 2446989 h 3341479"/>
                <a:gd name="connsiteX43" fmla="*/ 961543 w 2828015"/>
                <a:gd name="connsiteY43" fmla="*/ 2446989 h 3341479"/>
                <a:gd name="connsiteX44" fmla="*/ 961543 w 2828015"/>
                <a:gd name="connsiteY44" fmla="*/ 2446989 h 3341479"/>
                <a:gd name="connsiteX45" fmla="*/ 961543 w 2828015"/>
                <a:gd name="connsiteY45" fmla="*/ 2447844 h 3341479"/>
                <a:gd name="connsiteX46" fmla="*/ 960687 w 2828015"/>
                <a:gd name="connsiteY46" fmla="*/ 2447844 h 3341479"/>
                <a:gd name="connsiteX47" fmla="*/ 961543 w 2828015"/>
                <a:gd name="connsiteY47" fmla="*/ 2446989 h 334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828015" h="3341479">
                  <a:moveTo>
                    <a:pt x="2794624" y="505173"/>
                  </a:moveTo>
                  <a:cubicBezTo>
                    <a:pt x="2659348" y="456370"/>
                    <a:pt x="2524071" y="405856"/>
                    <a:pt x="2389651" y="356197"/>
                  </a:cubicBezTo>
                  <a:cubicBezTo>
                    <a:pt x="2072008" y="238901"/>
                    <a:pt x="1753509" y="121604"/>
                    <a:pt x="1435867" y="4308"/>
                  </a:cubicBezTo>
                  <a:cubicBezTo>
                    <a:pt x="1422168" y="-830"/>
                    <a:pt x="1410181" y="-1686"/>
                    <a:pt x="1395626" y="3451"/>
                  </a:cubicBezTo>
                  <a:cubicBezTo>
                    <a:pt x="941851" y="171263"/>
                    <a:pt x="487220" y="339074"/>
                    <a:pt x="32588" y="505173"/>
                  </a:cubicBezTo>
                  <a:cubicBezTo>
                    <a:pt x="8615" y="513735"/>
                    <a:pt x="-803" y="526577"/>
                    <a:pt x="53" y="552263"/>
                  </a:cubicBezTo>
                  <a:cubicBezTo>
                    <a:pt x="7759" y="885317"/>
                    <a:pt x="-8509" y="1216658"/>
                    <a:pt x="43718" y="1548000"/>
                  </a:cubicBezTo>
                  <a:cubicBezTo>
                    <a:pt x="88240" y="1827971"/>
                    <a:pt x="167008" y="2102804"/>
                    <a:pt x="278312" y="2363939"/>
                  </a:cubicBezTo>
                  <a:cubicBezTo>
                    <a:pt x="380197" y="2602813"/>
                    <a:pt x="555714" y="2817714"/>
                    <a:pt x="758629" y="2981245"/>
                  </a:cubicBezTo>
                  <a:cubicBezTo>
                    <a:pt x="901611" y="3095973"/>
                    <a:pt x="1054867" y="3191865"/>
                    <a:pt x="1221822" y="3268921"/>
                  </a:cubicBezTo>
                  <a:cubicBezTo>
                    <a:pt x="1289460" y="3299743"/>
                    <a:pt x="1387921" y="3365669"/>
                    <a:pt x="1460696" y="3332279"/>
                  </a:cubicBezTo>
                  <a:cubicBezTo>
                    <a:pt x="1523197" y="3303168"/>
                    <a:pt x="1585698" y="3272346"/>
                    <a:pt x="1651624" y="3244948"/>
                  </a:cubicBezTo>
                  <a:cubicBezTo>
                    <a:pt x="1947862" y="3120802"/>
                    <a:pt x="2196154" y="2899908"/>
                    <a:pt x="2380233" y="2638773"/>
                  </a:cubicBezTo>
                  <a:cubicBezTo>
                    <a:pt x="2462426" y="2523189"/>
                    <a:pt x="2531777" y="2398186"/>
                    <a:pt x="2588285" y="2268047"/>
                  </a:cubicBezTo>
                  <a:cubicBezTo>
                    <a:pt x="2824590" y="1723517"/>
                    <a:pt x="2824590" y="1132753"/>
                    <a:pt x="2828015" y="551406"/>
                  </a:cubicBezTo>
                  <a:cubicBezTo>
                    <a:pt x="2828015" y="524865"/>
                    <a:pt x="2819453" y="513735"/>
                    <a:pt x="2794624" y="505173"/>
                  </a:cubicBezTo>
                  <a:close/>
                  <a:moveTo>
                    <a:pt x="690990" y="1176417"/>
                  </a:moveTo>
                  <a:cubicBezTo>
                    <a:pt x="690990" y="1176417"/>
                    <a:pt x="690990" y="1177274"/>
                    <a:pt x="690990" y="1177274"/>
                  </a:cubicBezTo>
                  <a:cubicBezTo>
                    <a:pt x="690990" y="1177274"/>
                    <a:pt x="690990" y="1177274"/>
                    <a:pt x="690134" y="1177274"/>
                  </a:cubicBezTo>
                  <a:cubicBezTo>
                    <a:pt x="690990" y="1177274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lose/>
                  <a:moveTo>
                    <a:pt x="1167026" y="1245768"/>
                  </a:moveTo>
                  <a:cubicBezTo>
                    <a:pt x="1167883" y="1247481"/>
                    <a:pt x="1168739" y="1249193"/>
                    <a:pt x="1169595" y="1250905"/>
                  </a:cubicBezTo>
                  <a:cubicBezTo>
                    <a:pt x="1167883" y="1250049"/>
                    <a:pt x="1165314" y="1250049"/>
                    <a:pt x="1163602" y="1250905"/>
                  </a:cubicBezTo>
                  <a:cubicBezTo>
                    <a:pt x="1165314" y="1249193"/>
                    <a:pt x="1166170" y="1247481"/>
                    <a:pt x="1167026" y="1245768"/>
                  </a:cubicBezTo>
                  <a:close/>
                  <a:moveTo>
                    <a:pt x="1869094" y="2402467"/>
                  </a:moveTo>
                  <a:cubicBezTo>
                    <a:pt x="1869094" y="2402467"/>
                    <a:pt x="1869094" y="2403324"/>
                    <a:pt x="1869094" y="2402467"/>
                  </a:cubicBezTo>
                  <a:cubicBezTo>
                    <a:pt x="1868238" y="2403324"/>
                    <a:pt x="1868238" y="2403324"/>
                    <a:pt x="1869094" y="2402467"/>
                  </a:cubicBezTo>
                  <a:cubicBezTo>
                    <a:pt x="1868238" y="2402467"/>
                    <a:pt x="1868238" y="2402467"/>
                    <a:pt x="1869094" y="2402467"/>
                  </a:cubicBezTo>
                  <a:close/>
                  <a:moveTo>
                    <a:pt x="1869094" y="2403324"/>
                  </a:move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lose/>
                  <a:moveTo>
                    <a:pt x="1254357" y="2135339"/>
                  </a:moveTo>
                  <a:cubicBezTo>
                    <a:pt x="1254357" y="2135339"/>
                    <a:pt x="1254357" y="2135339"/>
                    <a:pt x="1254357" y="2135339"/>
                  </a:cubicBezTo>
                  <a:cubicBezTo>
                    <a:pt x="1254357" y="2135339"/>
                    <a:pt x="1253500" y="2135339"/>
                    <a:pt x="1254357" y="2135339"/>
                  </a:cubicBezTo>
                  <a:cubicBezTo>
                    <a:pt x="1253500" y="2135339"/>
                    <a:pt x="1254357" y="2135339"/>
                    <a:pt x="1254357" y="2135339"/>
                  </a:cubicBezTo>
                  <a:close/>
                  <a:moveTo>
                    <a:pt x="855377" y="2384488"/>
                  </a:moveTo>
                  <a:cubicBezTo>
                    <a:pt x="855377" y="2384488"/>
                    <a:pt x="855377" y="2385343"/>
                    <a:pt x="855377" y="2385343"/>
                  </a:cubicBezTo>
                  <a:cubicBezTo>
                    <a:pt x="855377" y="2385343"/>
                    <a:pt x="855377" y="2385343"/>
                    <a:pt x="855377" y="2385343"/>
                  </a:cubicBezTo>
                  <a:cubicBezTo>
                    <a:pt x="855377" y="2385343"/>
                    <a:pt x="855377" y="2384488"/>
                    <a:pt x="855377" y="2384488"/>
                  </a:cubicBezTo>
                  <a:close/>
                  <a:moveTo>
                    <a:pt x="961543" y="2446989"/>
                  </a:moveTo>
                  <a:lnTo>
                    <a:pt x="961543" y="2446989"/>
                  </a:lnTo>
                  <a:lnTo>
                    <a:pt x="961543" y="2446989"/>
                  </a:lnTo>
                  <a:cubicBezTo>
                    <a:pt x="961543" y="2446989"/>
                    <a:pt x="961543" y="2447844"/>
                    <a:pt x="961543" y="2447844"/>
                  </a:cubicBezTo>
                  <a:cubicBezTo>
                    <a:pt x="961543" y="2447844"/>
                    <a:pt x="960687" y="2447844"/>
                    <a:pt x="960687" y="2447844"/>
                  </a:cubicBezTo>
                  <a:cubicBezTo>
                    <a:pt x="960687" y="2447844"/>
                    <a:pt x="961543" y="2446989"/>
                    <a:pt x="961543" y="2446989"/>
                  </a:cubicBezTo>
                  <a:close/>
                </a:path>
              </a:pathLst>
            </a:custGeom>
            <a:solidFill>
              <a:schemeClr val="accent2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8B5A2176-B2A5-440B-AED6-7B63BA26BEBF}"/>
                </a:ext>
              </a:extLst>
            </p:cNvPr>
            <p:cNvSpPr/>
            <p:nvPr/>
          </p:nvSpPr>
          <p:spPr>
            <a:xfrm>
              <a:off x="8474373" y="2768230"/>
              <a:ext cx="928850" cy="675262"/>
            </a:xfrm>
            <a:custGeom>
              <a:avLst/>
              <a:gdLst>
                <a:gd name="connsiteX0" fmla="*/ 360609 w 2462441"/>
                <a:gd name="connsiteY0" fmla="*/ 631065 h 1790163"/>
                <a:gd name="connsiteX1" fmla="*/ 847430 w 2462441"/>
                <a:gd name="connsiteY1" fmla="*/ 1187432 h 1790163"/>
                <a:gd name="connsiteX2" fmla="*/ 2176530 w 2462441"/>
                <a:gd name="connsiteY2" fmla="*/ 0 h 1790163"/>
                <a:gd name="connsiteX3" fmla="*/ 2462441 w 2462441"/>
                <a:gd name="connsiteY3" fmla="*/ 324547 h 1790163"/>
                <a:gd name="connsiteX4" fmla="*/ 801066 w 2462441"/>
                <a:gd name="connsiteY4" fmla="*/ 1790163 h 1790163"/>
                <a:gd name="connsiteX5" fmla="*/ 0 w 2462441"/>
                <a:gd name="connsiteY5" fmla="*/ 958188 h 1790163"/>
                <a:gd name="connsiteX6" fmla="*/ 360609 w 2462441"/>
                <a:gd name="connsiteY6" fmla="*/ 631065 h 179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2441" h="1790163">
                  <a:moveTo>
                    <a:pt x="360609" y="631065"/>
                  </a:moveTo>
                  <a:lnTo>
                    <a:pt x="847430" y="1187432"/>
                  </a:lnTo>
                  <a:lnTo>
                    <a:pt x="2176530" y="0"/>
                  </a:lnTo>
                  <a:lnTo>
                    <a:pt x="2462441" y="324547"/>
                  </a:lnTo>
                  <a:lnTo>
                    <a:pt x="801066" y="1790163"/>
                  </a:lnTo>
                  <a:lnTo>
                    <a:pt x="0" y="958188"/>
                  </a:lnTo>
                  <a:lnTo>
                    <a:pt x="360609" y="6310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Group 160">
            <a:extLst>
              <a:ext uri="{FF2B5EF4-FFF2-40B4-BE49-F238E27FC236}">
                <a16:creationId xmlns:a16="http://schemas.microsoft.com/office/drawing/2014/main" id="{B9834DDF-C848-4722-845D-AC6C6D3EA992}"/>
              </a:ext>
            </a:extLst>
          </p:cNvPr>
          <p:cNvGrpSpPr/>
          <p:nvPr/>
        </p:nvGrpSpPr>
        <p:grpSpPr>
          <a:xfrm>
            <a:off x="526583" y="3912462"/>
            <a:ext cx="1664821" cy="2771763"/>
            <a:chOff x="-684584" y="5278238"/>
            <a:chExt cx="427203" cy="711251"/>
          </a:xfrm>
        </p:grpSpPr>
        <p:sp>
          <p:nvSpPr>
            <p:cNvPr id="55" name="Rectangle 161">
              <a:extLst>
                <a:ext uri="{FF2B5EF4-FFF2-40B4-BE49-F238E27FC236}">
                  <a16:creationId xmlns:a16="http://schemas.microsoft.com/office/drawing/2014/main" id="{DCE690C4-A498-4630-A207-5ABD8FFE871A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6" name="Group 162">
              <a:extLst>
                <a:ext uri="{FF2B5EF4-FFF2-40B4-BE49-F238E27FC236}">
                  <a16:creationId xmlns:a16="http://schemas.microsoft.com/office/drawing/2014/main" id="{1D1F044D-1178-4EAF-AA96-0E3B348509CA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F4D19792-C216-43F0-8B80-4812F6CD75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58" name="Rounded Rectangle 60">
                <a:extLst>
                  <a:ext uri="{FF2B5EF4-FFF2-40B4-BE49-F238E27FC236}">
                    <a16:creationId xmlns:a16="http://schemas.microsoft.com/office/drawing/2014/main" id="{FCA9E062-2680-4E53-B0E6-F0CB8F795953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9" name="Oval 165">
                <a:extLst>
                  <a:ext uri="{FF2B5EF4-FFF2-40B4-BE49-F238E27FC236}">
                    <a16:creationId xmlns:a16="http://schemas.microsoft.com/office/drawing/2014/main" id="{1F428476-82D8-46AA-B24A-CB250AA2ECAE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ED15E1F-CC8F-471C-9CF6-D31E7B78D1BD}"/>
              </a:ext>
            </a:extLst>
          </p:cNvPr>
          <p:cNvGrpSpPr/>
          <p:nvPr/>
        </p:nvGrpSpPr>
        <p:grpSpPr>
          <a:xfrm>
            <a:off x="763181" y="4527694"/>
            <a:ext cx="1191624" cy="1497740"/>
            <a:chOff x="763181" y="4527694"/>
            <a:chExt cx="1191624" cy="1497740"/>
          </a:xfrm>
        </p:grpSpPr>
        <p:grpSp>
          <p:nvGrpSpPr>
            <p:cNvPr id="60" name="Group 89">
              <a:extLst>
                <a:ext uri="{FF2B5EF4-FFF2-40B4-BE49-F238E27FC236}">
                  <a16:creationId xmlns:a16="http://schemas.microsoft.com/office/drawing/2014/main" id="{39434F61-2CAC-4B58-BC7C-E9FD33BEC507}"/>
                </a:ext>
              </a:extLst>
            </p:cNvPr>
            <p:cNvGrpSpPr/>
            <p:nvPr/>
          </p:nvGrpSpPr>
          <p:grpSpPr>
            <a:xfrm>
              <a:off x="763181" y="4572222"/>
              <a:ext cx="1191624" cy="1251720"/>
              <a:chOff x="8529977" y="2354573"/>
              <a:chExt cx="1686834" cy="1771904"/>
            </a:xfrm>
          </p:grpSpPr>
          <p:sp>
            <p:nvSpPr>
              <p:cNvPr id="61" name="Graphic 57">
                <a:extLst>
                  <a:ext uri="{FF2B5EF4-FFF2-40B4-BE49-F238E27FC236}">
                    <a16:creationId xmlns:a16="http://schemas.microsoft.com/office/drawing/2014/main" id="{1813A40E-17D6-4F9B-8D01-53BD16949FEE}"/>
                  </a:ext>
                </a:extLst>
              </p:cNvPr>
              <p:cNvSpPr/>
              <p:nvPr/>
            </p:nvSpPr>
            <p:spPr>
              <a:xfrm>
                <a:off x="8529977" y="3693238"/>
                <a:ext cx="1686834" cy="433096"/>
              </a:xfrm>
              <a:custGeom>
                <a:avLst/>
                <a:gdLst>
                  <a:gd name="connsiteX0" fmla="*/ 2918363 w 2919613"/>
                  <a:gd name="connsiteY0" fmla="*/ 714582 h 749613"/>
                  <a:gd name="connsiteX1" fmla="*/ 2906392 w 2919613"/>
                  <a:gd name="connsiteY1" fmla="*/ 642691 h 749613"/>
                  <a:gd name="connsiteX2" fmla="*/ 2487525 w 2919613"/>
                  <a:gd name="connsiteY2" fmla="*/ 179697 h 749613"/>
                  <a:gd name="connsiteX3" fmla="*/ 1925895 w 2919613"/>
                  <a:gd name="connsiteY3" fmla="*/ 128 h 749613"/>
                  <a:gd name="connsiteX4" fmla="*/ 1448127 w 2919613"/>
                  <a:gd name="connsiteY4" fmla="*/ 205550 h 749613"/>
                  <a:gd name="connsiteX5" fmla="*/ 989972 w 2919613"/>
                  <a:gd name="connsiteY5" fmla="*/ 0 h 749613"/>
                  <a:gd name="connsiteX6" fmla="*/ 444262 w 2919613"/>
                  <a:gd name="connsiteY6" fmla="*/ 175558 h 749613"/>
                  <a:gd name="connsiteX7" fmla="*/ 189809 w 2919613"/>
                  <a:gd name="connsiteY7" fmla="*/ 311763 h 749613"/>
                  <a:gd name="connsiteX8" fmla="*/ 2662 w 2919613"/>
                  <a:gd name="connsiteY8" fmla="*/ 700765 h 749613"/>
                  <a:gd name="connsiteX9" fmla="*/ 45007 w 2919613"/>
                  <a:gd name="connsiteY9" fmla="*/ 749223 h 749613"/>
                  <a:gd name="connsiteX10" fmla="*/ 2889135 w 2919613"/>
                  <a:gd name="connsiteY10" fmla="*/ 749604 h 749613"/>
                  <a:gd name="connsiteX11" fmla="*/ 2918363 w 2919613"/>
                  <a:gd name="connsiteY11" fmla="*/ 714582 h 7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19613" h="749613">
                    <a:moveTo>
                      <a:pt x="2918363" y="714582"/>
                    </a:moveTo>
                    <a:cubicBezTo>
                      <a:pt x="2913906" y="690703"/>
                      <a:pt x="2911295" y="666507"/>
                      <a:pt x="2906392" y="642691"/>
                    </a:cubicBezTo>
                    <a:cubicBezTo>
                      <a:pt x="2858189" y="405877"/>
                      <a:pt x="2721474" y="248022"/>
                      <a:pt x="2487525" y="179697"/>
                    </a:cubicBezTo>
                    <a:cubicBezTo>
                      <a:pt x="2298724" y="124616"/>
                      <a:pt x="2113105" y="59984"/>
                      <a:pt x="1925895" y="128"/>
                    </a:cubicBezTo>
                    <a:cubicBezTo>
                      <a:pt x="1916725" y="2293"/>
                      <a:pt x="1452776" y="198927"/>
                      <a:pt x="1448127" y="205550"/>
                    </a:cubicBezTo>
                    <a:cubicBezTo>
                      <a:pt x="1448127" y="205550"/>
                      <a:pt x="1001753" y="-318"/>
                      <a:pt x="989972" y="0"/>
                    </a:cubicBezTo>
                    <a:cubicBezTo>
                      <a:pt x="969023" y="7260"/>
                      <a:pt x="606192" y="127482"/>
                      <a:pt x="444262" y="175558"/>
                    </a:cubicBezTo>
                    <a:cubicBezTo>
                      <a:pt x="349128" y="203766"/>
                      <a:pt x="262846" y="243819"/>
                      <a:pt x="189809" y="311763"/>
                    </a:cubicBezTo>
                    <a:cubicBezTo>
                      <a:pt x="76528" y="417211"/>
                      <a:pt x="21447" y="550233"/>
                      <a:pt x="2662" y="700765"/>
                    </a:cubicBezTo>
                    <a:cubicBezTo>
                      <a:pt x="-3387" y="749159"/>
                      <a:pt x="-2814" y="749223"/>
                      <a:pt x="45007" y="749223"/>
                    </a:cubicBezTo>
                    <a:cubicBezTo>
                      <a:pt x="439358" y="749287"/>
                      <a:pt x="2814888" y="748522"/>
                      <a:pt x="2889135" y="749604"/>
                    </a:cubicBezTo>
                    <a:cubicBezTo>
                      <a:pt x="2915879" y="749987"/>
                      <a:pt x="2922820" y="738588"/>
                      <a:pt x="2918363" y="71458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Graphic 57">
                <a:extLst>
                  <a:ext uri="{FF2B5EF4-FFF2-40B4-BE49-F238E27FC236}">
                    <a16:creationId xmlns:a16="http://schemas.microsoft.com/office/drawing/2014/main" id="{7012EF56-231D-4AA5-8D34-CF3349819B80}"/>
                  </a:ext>
                </a:extLst>
              </p:cNvPr>
              <p:cNvSpPr/>
              <p:nvPr/>
            </p:nvSpPr>
            <p:spPr>
              <a:xfrm>
                <a:off x="8877235" y="2678682"/>
                <a:ext cx="983852" cy="1055510"/>
              </a:xfrm>
              <a:custGeom>
                <a:avLst/>
                <a:gdLst>
                  <a:gd name="connsiteX0" fmla="*/ 510616 w 1702876"/>
                  <a:gd name="connsiteY0" fmla="*/ 1679990 h 1826902"/>
                  <a:gd name="connsiteX1" fmla="*/ 533476 w 1702876"/>
                  <a:gd name="connsiteY1" fmla="*/ 1547415 h 1826902"/>
                  <a:gd name="connsiteX2" fmla="*/ 526917 w 1702876"/>
                  <a:gd name="connsiteY2" fmla="*/ 1420825 h 1826902"/>
                  <a:gd name="connsiteX3" fmla="*/ 426308 w 1702876"/>
                  <a:gd name="connsiteY3" fmla="*/ 1340083 h 1826902"/>
                  <a:gd name="connsiteX4" fmla="*/ 198600 w 1702876"/>
                  <a:gd name="connsiteY4" fmla="*/ 973177 h 1826902"/>
                  <a:gd name="connsiteX5" fmla="*/ 181152 w 1702876"/>
                  <a:gd name="connsiteY5" fmla="*/ 945796 h 1826902"/>
                  <a:gd name="connsiteX6" fmla="*/ 63796 w 1702876"/>
                  <a:gd name="connsiteY6" fmla="*/ 829713 h 1826902"/>
                  <a:gd name="connsiteX7" fmla="*/ 6678 w 1702876"/>
                  <a:gd name="connsiteY7" fmla="*/ 567109 h 1826902"/>
                  <a:gd name="connsiteX8" fmla="*/ 109770 w 1702876"/>
                  <a:gd name="connsiteY8" fmla="*/ 464080 h 1826902"/>
                  <a:gd name="connsiteX9" fmla="*/ 132312 w 1702876"/>
                  <a:gd name="connsiteY9" fmla="*/ 491652 h 1826902"/>
                  <a:gd name="connsiteX10" fmla="*/ 239162 w 1702876"/>
                  <a:gd name="connsiteY10" fmla="*/ 696501 h 1826902"/>
                  <a:gd name="connsiteX11" fmla="*/ 259921 w 1702876"/>
                  <a:gd name="connsiteY11" fmla="*/ 486813 h 1826902"/>
                  <a:gd name="connsiteX12" fmla="*/ 459420 w 1702876"/>
                  <a:gd name="connsiteY12" fmla="*/ 31396 h 1826902"/>
                  <a:gd name="connsiteX13" fmla="*/ 495334 w 1702876"/>
                  <a:gd name="connsiteY13" fmla="*/ 3250 h 1826902"/>
                  <a:gd name="connsiteX14" fmla="*/ 487757 w 1702876"/>
                  <a:gd name="connsiteY14" fmla="*/ 48652 h 1826902"/>
                  <a:gd name="connsiteX15" fmla="*/ 428282 w 1702876"/>
                  <a:gd name="connsiteY15" fmla="*/ 313866 h 1826902"/>
                  <a:gd name="connsiteX16" fmla="*/ 619695 w 1702876"/>
                  <a:gd name="connsiteY16" fmla="*/ 182246 h 1826902"/>
                  <a:gd name="connsiteX17" fmla="*/ 803211 w 1702876"/>
                  <a:gd name="connsiteY17" fmla="*/ 21335 h 1826902"/>
                  <a:gd name="connsiteX18" fmla="*/ 815947 w 1702876"/>
                  <a:gd name="connsiteY18" fmla="*/ 7135 h 1826902"/>
                  <a:gd name="connsiteX19" fmla="*/ 832694 w 1702876"/>
                  <a:gd name="connsiteY19" fmla="*/ 1086 h 1826902"/>
                  <a:gd name="connsiteX20" fmla="*/ 835305 w 1702876"/>
                  <a:gd name="connsiteY20" fmla="*/ 20698 h 1826902"/>
                  <a:gd name="connsiteX21" fmla="*/ 816966 w 1702876"/>
                  <a:gd name="connsiteY21" fmla="*/ 54065 h 1826902"/>
                  <a:gd name="connsiteX22" fmla="*/ 737688 w 1702876"/>
                  <a:gd name="connsiteY22" fmla="*/ 271521 h 1826902"/>
                  <a:gd name="connsiteX23" fmla="*/ 706614 w 1702876"/>
                  <a:gd name="connsiteY23" fmla="*/ 360542 h 1826902"/>
                  <a:gd name="connsiteX24" fmla="*/ 953744 w 1702876"/>
                  <a:gd name="connsiteY24" fmla="*/ 232678 h 1826902"/>
                  <a:gd name="connsiteX25" fmla="*/ 1212208 w 1702876"/>
                  <a:gd name="connsiteY25" fmla="*/ 53683 h 1826902"/>
                  <a:gd name="connsiteX26" fmla="*/ 1252325 w 1702876"/>
                  <a:gd name="connsiteY26" fmla="*/ 53046 h 1826902"/>
                  <a:gd name="connsiteX27" fmla="*/ 1418394 w 1702876"/>
                  <a:gd name="connsiteY27" fmla="*/ 288587 h 1826902"/>
                  <a:gd name="connsiteX28" fmla="*/ 1535368 w 1702876"/>
                  <a:gd name="connsiteY28" fmla="*/ 667591 h 1826902"/>
                  <a:gd name="connsiteX29" fmla="*/ 1542691 w 1702876"/>
                  <a:gd name="connsiteY29" fmla="*/ 688414 h 1826902"/>
                  <a:gd name="connsiteX30" fmla="*/ 1579942 w 1702876"/>
                  <a:gd name="connsiteY30" fmla="*/ 608626 h 1826902"/>
                  <a:gd name="connsiteX31" fmla="*/ 1620632 w 1702876"/>
                  <a:gd name="connsiteY31" fmla="*/ 501713 h 1826902"/>
                  <a:gd name="connsiteX32" fmla="*/ 1637697 w 1702876"/>
                  <a:gd name="connsiteY32" fmla="*/ 477006 h 1826902"/>
                  <a:gd name="connsiteX33" fmla="*/ 1698063 w 1702876"/>
                  <a:gd name="connsiteY33" fmla="*/ 672749 h 1826902"/>
                  <a:gd name="connsiteX34" fmla="*/ 1577395 w 1702876"/>
                  <a:gd name="connsiteY34" fmla="*/ 909181 h 1826902"/>
                  <a:gd name="connsiteX35" fmla="*/ 1512445 w 1702876"/>
                  <a:gd name="connsiteY35" fmla="*/ 947069 h 1826902"/>
                  <a:gd name="connsiteX36" fmla="*/ 1489712 w 1702876"/>
                  <a:gd name="connsiteY36" fmla="*/ 972094 h 1826902"/>
                  <a:gd name="connsiteX37" fmla="*/ 1432848 w 1702876"/>
                  <a:gd name="connsiteY37" fmla="*/ 1146633 h 1826902"/>
                  <a:gd name="connsiteX38" fmla="*/ 1270536 w 1702876"/>
                  <a:gd name="connsiteY38" fmla="*/ 1334097 h 1826902"/>
                  <a:gd name="connsiteX39" fmla="*/ 1220422 w 1702876"/>
                  <a:gd name="connsiteY39" fmla="*/ 1372622 h 1826902"/>
                  <a:gd name="connsiteX40" fmla="*/ 1165088 w 1702876"/>
                  <a:gd name="connsiteY40" fmla="*/ 1486985 h 1826902"/>
                  <a:gd name="connsiteX41" fmla="*/ 1201702 w 1702876"/>
                  <a:gd name="connsiteY41" fmla="*/ 1704697 h 1826902"/>
                  <a:gd name="connsiteX42" fmla="*/ 1182599 w 1702876"/>
                  <a:gd name="connsiteY42" fmla="*/ 1729531 h 1826902"/>
                  <a:gd name="connsiteX43" fmla="*/ 900064 w 1702876"/>
                  <a:gd name="connsiteY43" fmla="*/ 1823709 h 1826902"/>
                  <a:gd name="connsiteX44" fmla="*/ 836005 w 1702876"/>
                  <a:gd name="connsiteY44" fmla="*/ 1823709 h 1826902"/>
                  <a:gd name="connsiteX45" fmla="*/ 534240 w 1702876"/>
                  <a:gd name="connsiteY45" fmla="*/ 1709727 h 1826902"/>
                  <a:gd name="connsiteX46" fmla="*/ 510616 w 1702876"/>
                  <a:gd name="connsiteY46" fmla="*/ 1679990 h 1826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702876" h="1826902">
                    <a:moveTo>
                      <a:pt x="510616" y="1679990"/>
                    </a:moveTo>
                    <a:cubicBezTo>
                      <a:pt x="532648" y="1638345"/>
                      <a:pt x="531375" y="1591925"/>
                      <a:pt x="533476" y="1547415"/>
                    </a:cubicBezTo>
                    <a:cubicBezTo>
                      <a:pt x="535514" y="1505070"/>
                      <a:pt x="551560" y="1455911"/>
                      <a:pt x="526917" y="1420825"/>
                    </a:cubicBezTo>
                    <a:cubicBezTo>
                      <a:pt x="503102" y="1386949"/>
                      <a:pt x="462476" y="1363580"/>
                      <a:pt x="426308" y="1340083"/>
                    </a:cubicBezTo>
                    <a:cubicBezTo>
                      <a:pt x="292587" y="1253100"/>
                      <a:pt x="231966" y="1121671"/>
                      <a:pt x="198600" y="973177"/>
                    </a:cubicBezTo>
                    <a:cubicBezTo>
                      <a:pt x="195861" y="961015"/>
                      <a:pt x="193888" y="950826"/>
                      <a:pt x="181152" y="945796"/>
                    </a:cubicBezTo>
                    <a:cubicBezTo>
                      <a:pt x="125563" y="923764"/>
                      <a:pt x="93087" y="878171"/>
                      <a:pt x="63796" y="829713"/>
                    </a:cubicBezTo>
                    <a:cubicBezTo>
                      <a:pt x="14828" y="748779"/>
                      <a:pt x="-13763" y="663516"/>
                      <a:pt x="6678" y="567109"/>
                    </a:cubicBezTo>
                    <a:cubicBezTo>
                      <a:pt x="19349" y="507380"/>
                      <a:pt x="58766" y="466500"/>
                      <a:pt x="109770" y="464080"/>
                    </a:cubicBezTo>
                    <a:cubicBezTo>
                      <a:pt x="126199" y="465990"/>
                      <a:pt x="127027" y="480827"/>
                      <a:pt x="132312" y="491652"/>
                    </a:cubicBezTo>
                    <a:cubicBezTo>
                      <a:pt x="165106" y="559341"/>
                      <a:pt x="197836" y="627093"/>
                      <a:pt x="239162" y="696501"/>
                    </a:cubicBezTo>
                    <a:cubicBezTo>
                      <a:pt x="242027" y="623081"/>
                      <a:pt x="247949" y="554565"/>
                      <a:pt x="259921" y="486813"/>
                    </a:cubicBezTo>
                    <a:cubicBezTo>
                      <a:pt x="289531" y="318897"/>
                      <a:pt x="354990" y="166518"/>
                      <a:pt x="459420" y="31396"/>
                    </a:cubicBezTo>
                    <a:cubicBezTo>
                      <a:pt x="468972" y="19042"/>
                      <a:pt x="479670" y="-6110"/>
                      <a:pt x="495334" y="3250"/>
                    </a:cubicBezTo>
                    <a:cubicBezTo>
                      <a:pt x="510616" y="12420"/>
                      <a:pt x="493678" y="33879"/>
                      <a:pt x="487757" y="48652"/>
                    </a:cubicBezTo>
                    <a:cubicBezTo>
                      <a:pt x="453562" y="133661"/>
                      <a:pt x="428728" y="220643"/>
                      <a:pt x="428282" y="313866"/>
                    </a:cubicBezTo>
                    <a:cubicBezTo>
                      <a:pt x="488011" y="262734"/>
                      <a:pt x="554935" y="224082"/>
                      <a:pt x="619695" y="182246"/>
                    </a:cubicBezTo>
                    <a:cubicBezTo>
                      <a:pt x="688848" y="137609"/>
                      <a:pt x="747367" y="81064"/>
                      <a:pt x="803211" y="21335"/>
                    </a:cubicBezTo>
                    <a:cubicBezTo>
                      <a:pt x="807542" y="16686"/>
                      <a:pt x="811044" y="11210"/>
                      <a:pt x="815947" y="7135"/>
                    </a:cubicBezTo>
                    <a:cubicBezTo>
                      <a:pt x="820786" y="3123"/>
                      <a:pt x="826199" y="-2353"/>
                      <a:pt x="832694" y="1086"/>
                    </a:cubicBezTo>
                    <a:cubicBezTo>
                      <a:pt x="841418" y="5734"/>
                      <a:pt x="837852" y="13948"/>
                      <a:pt x="835305" y="20698"/>
                    </a:cubicBezTo>
                    <a:cubicBezTo>
                      <a:pt x="830784" y="32606"/>
                      <a:pt x="823334" y="43112"/>
                      <a:pt x="816966" y="54065"/>
                    </a:cubicBezTo>
                    <a:cubicBezTo>
                      <a:pt x="777423" y="121817"/>
                      <a:pt x="760230" y="197656"/>
                      <a:pt x="737688" y="271521"/>
                    </a:cubicBezTo>
                    <a:cubicBezTo>
                      <a:pt x="729028" y="299921"/>
                      <a:pt x="720686" y="328321"/>
                      <a:pt x="706614" y="360542"/>
                    </a:cubicBezTo>
                    <a:cubicBezTo>
                      <a:pt x="791623" y="316541"/>
                      <a:pt x="875103" y="279417"/>
                      <a:pt x="953744" y="232678"/>
                    </a:cubicBezTo>
                    <a:cubicBezTo>
                      <a:pt x="1044038" y="178999"/>
                      <a:pt x="1132867" y="123154"/>
                      <a:pt x="1212208" y="53683"/>
                    </a:cubicBezTo>
                    <a:cubicBezTo>
                      <a:pt x="1225581" y="41966"/>
                      <a:pt x="1239462" y="34452"/>
                      <a:pt x="1252325" y="53046"/>
                    </a:cubicBezTo>
                    <a:cubicBezTo>
                      <a:pt x="1307023" y="131941"/>
                      <a:pt x="1379870" y="197656"/>
                      <a:pt x="1418394" y="288587"/>
                    </a:cubicBezTo>
                    <a:cubicBezTo>
                      <a:pt x="1470291" y="411101"/>
                      <a:pt x="1507605" y="537818"/>
                      <a:pt x="1535368" y="667591"/>
                    </a:cubicBezTo>
                    <a:cubicBezTo>
                      <a:pt x="1536706" y="673704"/>
                      <a:pt x="1536578" y="680327"/>
                      <a:pt x="1542691" y="688414"/>
                    </a:cubicBezTo>
                    <a:cubicBezTo>
                      <a:pt x="1560075" y="663198"/>
                      <a:pt x="1568544" y="635053"/>
                      <a:pt x="1579942" y="608626"/>
                    </a:cubicBezTo>
                    <a:cubicBezTo>
                      <a:pt x="1595033" y="573668"/>
                      <a:pt x="1609807" y="538391"/>
                      <a:pt x="1620632" y="501713"/>
                    </a:cubicBezTo>
                    <a:cubicBezTo>
                      <a:pt x="1623561" y="491780"/>
                      <a:pt x="1625026" y="480445"/>
                      <a:pt x="1637697" y="477006"/>
                    </a:cubicBezTo>
                    <a:cubicBezTo>
                      <a:pt x="1705131" y="527566"/>
                      <a:pt x="1709334" y="600858"/>
                      <a:pt x="1698063" y="672749"/>
                    </a:cubicBezTo>
                    <a:cubicBezTo>
                      <a:pt x="1683863" y="762980"/>
                      <a:pt x="1642282" y="842767"/>
                      <a:pt x="1577395" y="909181"/>
                    </a:cubicBezTo>
                    <a:cubicBezTo>
                      <a:pt x="1558993" y="927966"/>
                      <a:pt x="1537279" y="941084"/>
                      <a:pt x="1512445" y="947069"/>
                    </a:cubicBezTo>
                    <a:cubicBezTo>
                      <a:pt x="1497099" y="950763"/>
                      <a:pt x="1493087" y="957831"/>
                      <a:pt x="1489712" y="972094"/>
                    </a:cubicBezTo>
                    <a:cubicBezTo>
                      <a:pt x="1475639" y="1031759"/>
                      <a:pt x="1455072" y="1089451"/>
                      <a:pt x="1432848" y="1146633"/>
                    </a:cubicBezTo>
                    <a:cubicBezTo>
                      <a:pt x="1400883" y="1228712"/>
                      <a:pt x="1333321" y="1279208"/>
                      <a:pt x="1270536" y="1334097"/>
                    </a:cubicBezTo>
                    <a:cubicBezTo>
                      <a:pt x="1254617" y="1347979"/>
                      <a:pt x="1238953" y="1363516"/>
                      <a:pt x="1220422" y="1372622"/>
                    </a:cubicBezTo>
                    <a:cubicBezTo>
                      <a:pt x="1171009" y="1396947"/>
                      <a:pt x="1161140" y="1435789"/>
                      <a:pt x="1165088" y="1486985"/>
                    </a:cubicBezTo>
                    <a:cubicBezTo>
                      <a:pt x="1170054" y="1551936"/>
                      <a:pt x="1176931" y="1642485"/>
                      <a:pt x="1201702" y="1704697"/>
                    </a:cubicBezTo>
                    <a:cubicBezTo>
                      <a:pt x="1205076" y="1720425"/>
                      <a:pt x="1192150" y="1724564"/>
                      <a:pt x="1182599" y="1729531"/>
                    </a:cubicBezTo>
                    <a:cubicBezTo>
                      <a:pt x="1118667" y="1762643"/>
                      <a:pt x="929674" y="1814476"/>
                      <a:pt x="900064" y="1823709"/>
                    </a:cubicBezTo>
                    <a:cubicBezTo>
                      <a:pt x="882744" y="1832496"/>
                      <a:pt x="853962" y="1819952"/>
                      <a:pt x="836005" y="1823709"/>
                    </a:cubicBezTo>
                    <a:cubicBezTo>
                      <a:pt x="731130" y="1797092"/>
                      <a:pt x="628036" y="1765572"/>
                      <a:pt x="534240" y="1709727"/>
                    </a:cubicBezTo>
                    <a:cubicBezTo>
                      <a:pt x="523288" y="1703232"/>
                      <a:pt x="508388" y="1697820"/>
                      <a:pt x="510616" y="1679990"/>
                    </a:cubicBezTo>
                    <a:close/>
                  </a:path>
                </a:pathLst>
              </a:custGeom>
              <a:solidFill>
                <a:srgbClr val="F6D9B5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Graphic 57">
                <a:extLst>
                  <a:ext uri="{FF2B5EF4-FFF2-40B4-BE49-F238E27FC236}">
                    <a16:creationId xmlns:a16="http://schemas.microsoft.com/office/drawing/2014/main" id="{7E35E422-6FF1-4740-857F-247A6E9FB4FE}"/>
                  </a:ext>
                </a:extLst>
              </p:cNvPr>
              <p:cNvSpPr/>
              <p:nvPr/>
            </p:nvSpPr>
            <p:spPr>
              <a:xfrm>
                <a:off x="8900140" y="2354573"/>
                <a:ext cx="941670" cy="741381"/>
              </a:xfrm>
              <a:custGeom>
                <a:avLst/>
                <a:gdLst>
                  <a:gd name="connsiteX0" fmla="*/ 1598115 w 1629865"/>
                  <a:gd name="connsiteY0" fmla="*/ 1037982 h 1283201"/>
                  <a:gd name="connsiteX1" fmla="*/ 1499608 w 1629865"/>
                  <a:gd name="connsiteY1" fmla="*/ 1275306 h 1283201"/>
                  <a:gd name="connsiteX2" fmla="*/ 1444527 w 1629865"/>
                  <a:gd name="connsiteY2" fmla="*/ 1059759 h 1283201"/>
                  <a:gd name="connsiteX3" fmla="*/ 1333538 w 1629865"/>
                  <a:gd name="connsiteY3" fmla="*/ 783656 h 1283201"/>
                  <a:gd name="connsiteX4" fmla="*/ 1203764 w 1629865"/>
                  <a:gd name="connsiteY4" fmla="*/ 615358 h 1283201"/>
                  <a:gd name="connsiteX5" fmla="*/ 1181605 w 1629865"/>
                  <a:gd name="connsiteY5" fmla="*/ 618542 h 1283201"/>
                  <a:gd name="connsiteX6" fmla="*/ 660537 w 1629865"/>
                  <a:gd name="connsiteY6" fmla="*/ 932597 h 1283201"/>
                  <a:gd name="connsiteX7" fmla="*/ 653851 w 1629865"/>
                  <a:gd name="connsiteY7" fmla="*/ 932660 h 1283201"/>
                  <a:gd name="connsiteX8" fmla="*/ 793048 w 1629865"/>
                  <a:gd name="connsiteY8" fmla="*/ 565372 h 1283201"/>
                  <a:gd name="connsiteX9" fmla="*/ 380741 w 1629865"/>
                  <a:gd name="connsiteY9" fmla="*/ 888023 h 1283201"/>
                  <a:gd name="connsiteX10" fmla="*/ 454861 w 1629865"/>
                  <a:gd name="connsiteY10" fmla="*/ 565817 h 1283201"/>
                  <a:gd name="connsiteX11" fmla="*/ 209259 w 1629865"/>
                  <a:gd name="connsiteY11" fmla="*/ 1283201 h 1283201"/>
                  <a:gd name="connsiteX12" fmla="*/ 70062 w 1629865"/>
                  <a:gd name="connsiteY12" fmla="*/ 1024992 h 1283201"/>
                  <a:gd name="connsiteX13" fmla="*/ 23705 w 1629865"/>
                  <a:gd name="connsiteY13" fmla="*/ 883502 h 1283201"/>
                  <a:gd name="connsiteX14" fmla="*/ 20966 w 1629865"/>
                  <a:gd name="connsiteY14" fmla="*/ 619688 h 1283201"/>
                  <a:gd name="connsiteX15" fmla="*/ 749302 w 1629865"/>
                  <a:gd name="connsiteY15" fmla="*/ 7817 h 1283201"/>
                  <a:gd name="connsiteX16" fmla="*/ 1112643 w 1629865"/>
                  <a:gd name="connsiteY16" fmla="*/ 40993 h 1283201"/>
                  <a:gd name="connsiteX17" fmla="*/ 1320484 w 1629865"/>
                  <a:gd name="connsiteY17" fmla="*/ 234889 h 1283201"/>
                  <a:gd name="connsiteX18" fmla="*/ 1339141 w 1629865"/>
                  <a:gd name="connsiteY18" fmla="*/ 254565 h 1283201"/>
                  <a:gd name="connsiteX19" fmla="*/ 1475410 w 1629865"/>
                  <a:gd name="connsiteY19" fmla="*/ 364153 h 1283201"/>
                  <a:gd name="connsiteX20" fmla="*/ 1604865 w 1629865"/>
                  <a:gd name="connsiteY20" fmla="*/ 1003915 h 1283201"/>
                  <a:gd name="connsiteX21" fmla="*/ 1598115 w 1629865"/>
                  <a:gd name="connsiteY21" fmla="*/ 1037982 h 1283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9865" h="1283201">
                    <a:moveTo>
                      <a:pt x="1598115" y="1037982"/>
                    </a:moveTo>
                    <a:cubicBezTo>
                      <a:pt x="1572326" y="1118278"/>
                      <a:pt x="1542462" y="1196856"/>
                      <a:pt x="1499608" y="1275306"/>
                    </a:cubicBezTo>
                    <a:cubicBezTo>
                      <a:pt x="1480504" y="1199912"/>
                      <a:pt x="1464139" y="1129422"/>
                      <a:pt x="1444527" y="1059759"/>
                    </a:cubicBezTo>
                    <a:cubicBezTo>
                      <a:pt x="1417592" y="963862"/>
                      <a:pt x="1383715" y="870639"/>
                      <a:pt x="1333538" y="783656"/>
                    </a:cubicBezTo>
                    <a:cubicBezTo>
                      <a:pt x="1297688" y="721508"/>
                      <a:pt x="1239423" y="677316"/>
                      <a:pt x="1203764" y="615358"/>
                    </a:cubicBezTo>
                    <a:cubicBezTo>
                      <a:pt x="1195041" y="600203"/>
                      <a:pt x="1187845" y="613257"/>
                      <a:pt x="1181605" y="618542"/>
                    </a:cubicBezTo>
                    <a:cubicBezTo>
                      <a:pt x="1024960" y="751499"/>
                      <a:pt x="845518" y="846696"/>
                      <a:pt x="660537" y="932597"/>
                    </a:cubicBezTo>
                    <a:cubicBezTo>
                      <a:pt x="658945" y="933297"/>
                      <a:pt x="656780" y="932660"/>
                      <a:pt x="653851" y="932660"/>
                    </a:cubicBezTo>
                    <a:cubicBezTo>
                      <a:pt x="705939" y="812629"/>
                      <a:pt x="717146" y="677698"/>
                      <a:pt x="793048" y="565372"/>
                    </a:cubicBezTo>
                    <a:cubicBezTo>
                      <a:pt x="682569" y="708008"/>
                      <a:pt x="520257" y="782701"/>
                      <a:pt x="380741" y="888023"/>
                    </a:cubicBezTo>
                    <a:cubicBezTo>
                      <a:pt x="377812" y="774550"/>
                      <a:pt x="412070" y="669356"/>
                      <a:pt x="454861" y="565817"/>
                    </a:cubicBezTo>
                    <a:cubicBezTo>
                      <a:pt x="281214" y="770348"/>
                      <a:pt x="209768" y="1010091"/>
                      <a:pt x="209259" y="1283201"/>
                    </a:cubicBezTo>
                    <a:cubicBezTo>
                      <a:pt x="148894" y="1198511"/>
                      <a:pt x="112470" y="1110128"/>
                      <a:pt x="70062" y="1024992"/>
                    </a:cubicBezTo>
                    <a:cubicBezTo>
                      <a:pt x="54779" y="977743"/>
                      <a:pt x="41407" y="929795"/>
                      <a:pt x="23705" y="883502"/>
                    </a:cubicBezTo>
                    <a:cubicBezTo>
                      <a:pt x="-9981" y="795437"/>
                      <a:pt x="-4886" y="708836"/>
                      <a:pt x="20966" y="619688"/>
                    </a:cubicBezTo>
                    <a:cubicBezTo>
                      <a:pt x="119602" y="279972"/>
                      <a:pt x="396596" y="46724"/>
                      <a:pt x="749302" y="7817"/>
                    </a:cubicBezTo>
                    <a:cubicBezTo>
                      <a:pt x="872899" y="-5810"/>
                      <a:pt x="994777" y="-5555"/>
                      <a:pt x="1112643" y="40993"/>
                    </a:cubicBezTo>
                    <a:cubicBezTo>
                      <a:pt x="1207331" y="78371"/>
                      <a:pt x="1279795" y="139692"/>
                      <a:pt x="1320484" y="234889"/>
                    </a:cubicBezTo>
                    <a:cubicBezTo>
                      <a:pt x="1324369" y="243931"/>
                      <a:pt x="1328508" y="251445"/>
                      <a:pt x="1339141" y="254565"/>
                    </a:cubicBezTo>
                    <a:cubicBezTo>
                      <a:pt x="1399571" y="272331"/>
                      <a:pt x="1440005" y="316204"/>
                      <a:pt x="1475410" y="364153"/>
                    </a:cubicBezTo>
                    <a:cubicBezTo>
                      <a:pt x="1617791" y="557030"/>
                      <a:pt x="1663766" y="770029"/>
                      <a:pt x="1604865" y="1003915"/>
                    </a:cubicBezTo>
                    <a:cubicBezTo>
                      <a:pt x="1602063" y="1015058"/>
                      <a:pt x="1600344" y="1026584"/>
                      <a:pt x="1598115" y="1037982"/>
                    </a:cubicBezTo>
                    <a:close/>
                  </a:path>
                </a:pathLst>
              </a:custGeom>
              <a:solidFill>
                <a:srgbClr val="828889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Graphic 57">
                <a:extLst>
                  <a:ext uri="{FF2B5EF4-FFF2-40B4-BE49-F238E27FC236}">
                    <a16:creationId xmlns:a16="http://schemas.microsoft.com/office/drawing/2014/main" id="{0961449F-8719-47B5-BDFA-8489A80A21A9}"/>
                  </a:ext>
                </a:extLst>
              </p:cNvPr>
              <p:cNvSpPr/>
              <p:nvPr/>
            </p:nvSpPr>
            <p:spPr>
              <a:xfrm>
                <a:off x="9239538" y="3732189"/>
                <a:ext cx="258927" cy="394288"/>
              </a:xfrm>
              <a:custGeom>
                <a:avLst/>
                <a:gdLst>
                  <a:gd name="connsiteX0" fmla="*/ 0 w 448157"/>
                  <a:gd name="connsiteY0" fmla="*/ 681998 h 682443"/>
                  <a:gd name="connsiteX1" fmla="*/ 104175 w 448157"/>
                  <a:gd name="connsiteY1" fmla="*/ 341262 h 682443"/>
                  <a:gd name="connsiteX2" fmla="*/ 131811 w 448157"/>
                  <a:gd name="connsiteY2" fmla="*/ 282361 h 682443"/>
                  <a:gd name="connsiteX3" fmla="*/ 100609 w 448157"/>
                  <a:gd name="connsiteY3" fmla="*/ 202192 h 682443"/>
                  <a:gd name="connsiteX4" fmla="*/ 81888 w 448157"/>
                  <a:gd name="connsiteY4" fmla="*/ 158956 h 682443"/>
                  <a:gd name="connsiteX5" fmla="*/ 208923 w 448157"/>
                  <a:gd name="connsiteY5" fmla="*/ 209 h 682443"/>
                  <a:gd name="connsiteX6" fmla="*/ 249040 w 448157"/>
                  <a:gd name="connsiteY6" fmla="*/ 2947 h 682443"/>
                  <a:gd name="connsiteX7" fmla="*/ 379259 w 448157"/>
                  <a:gd name="connsiteY7" fmla="*/ 161885 h 682443"/>
                  <a:gd name="connsiteX8" fmla="*/ 324561 w 448157"/>
                  <a:gd name="connsiteY8" fmla="*/ 264978 h 682443"/>
                  <a:gd name="connsiteX9" fmla="*/ 320867 w 448157"/>
                  <a:gd name="connsiteY9" fmla="*/ 280706 h 682443"/>
                  <a:gd name="connsiteX10" fmla="*/ 448158 w 448157"/>
                  <a:gd name="connsiteY10" fmla="*/ 682443 h 682443"/>
                  <a:gd name="connsiteX11" fmla="*/ 0 w 448157"/>
                  <a:gd name="connsiteY11" fmla="*/ 681998 h 68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8157" h="682443">
                    <a:moveTo>
                      <a:pt x="0" y="681998"/>
                    </a:moveTo>
                    <a:cubicBezTo>
                      <a:pt x="10634" y="619467"/>
                      <a:pt x="86664" y="398762"/>
                      <a:pt x="104175" y="341262"/>
                    </a:cubicBezTo>
                    <a:cubicBezTo>
                      <a:pt x="105385" y="337251"/>
                      <a:pt x="129200" y="284781"/>
                      <a:pt x="131811" y="282361"/>
                    </a:cubicBezTo>
                    <a:cubicBezTo>
                      <a:pt x="155690" y="261666"/>
                      <a:pt x="118503" y="239061"/>
                      <a:pt x="100609" y="202192"/>
                    </a:cubicBezTo>
                    <a:cubicBezTo>
                      <a:pt x="95133" y="190858"/>
                      <a:pt x="86600" y="170672"/>
                      <a:pt x="81888" y="158956"/>
                    </a:cubicBezTo>
                    <a:cubicBezTo>
                      <a:pt x="110543" y="123933"/>
                      <a:pt x="188993" y="24088"/>
                      <a:pt x="208923" y="209"/>
                    </a:cubicBezTo>
                    <a:cubicBezTo>
                      <a:pt x="234458" y="-1192"/>
                      <a:pt x="229682" y="4985"/>
                      <a:pt x="249040" y="2947"/>
                    </a:cubicBezTo>
                    <a:cubicBezTo>
                      <a:pt x="258337" y="3711"/>
                      <a:pt x="356144" y="126353"/>
                      <a:pt x="379259" y="161885"/>
                    </a:cubicBezTo>
                    <a:cubicBezTo>
                      <a:pt x="361175" y="204484"/>
                      <a:pt x="355826" y="229191"/>
                      <a:pt x="324561" y="264978"/>
                    </a:cubicBezTo>
                    <a:cubicBezTo>
                      <a:pt x="320422" y="269753"/>
                      <a:pt x="315073" y="273319"/>
                      <a:pt x="320867" y="280706"/>
                    </a:cubicBezTo>
                    <a:cubicBezTo>
                      <a:pt x="355062" y="323688"/>
                      <a:pt x="448094" y="676267"/>
                      <a:pt x="448158" y="682443"/>
                    </a:cubicBezTo>
                    <a:cubicBezTo>
                      <a:pt x="298835" y="682316"/>
                      <a:pt x="149449" y="682188"/>
                      <a:pt x="0" y="68199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Graphic 57">
                <a:extLst>
                  <a:ext uri="{FF2B5EF4-FFF2-40B4-BE49-F238E27FC236}">
                    <a16:creationId xmlns:a16="http://schemas.microsoft.com/office/drawing/2014/main" id="{82DFF79A-0C31-43A8-BC16-002CAAA89CD3}"/>
                  </a:ext>
                </a:extLst>
              </p:cNvPr>
              <p:cNvSpPr/>
              <p:nvPr/>
            </p:nvSpPr>
            <p:spPr>
              <a:xfrm>
                <a:off x="9100099" y="3641568"/>
                <a:ext cx="266549" cy="247573"/>
              </a:xfrm>
              <a:custGeom>
                <a:avLst/>
                <a:gdLst>
                  <a:gd name="connsiteX0" fmla="*/ 447402 w 461350"/>
                  <a:gd name="connsiteY0" fmla="*/ 150945 h 428505"/>
                  <a:gd name="connsiteX1" fmla="*/ 451478 w 461350"/>
                  <a:gd name="connsiteY1" fmla="*/ 171831 h 428505"/>
                  <a:gd name="connsiteX2" fmla="*/ 254142 w 461350"/>
                  <a:gd name="connsiteY2" fmla="*/ 415458 h 428505"/>
                  <a:gd name="connsiteX3" fmla="*/ 221349 w 461350"/>
                  <a:gd name="connsiteY3" fmla="*/ 413294 h 428505"/>
                  <a:gd name="connsiteX4" fmla="*/ 3192 w 461350"/>
                  <a:gd name="connsiteY4" fmla="*/ 89433 h 428505"/>
                  <a:gd name="connsiteX5" fmla="*/ 15036 w 461350"/>
                  <a:gd name="connsiteY5" fmla="*/ 53392 h 428505"/>
                  <a:gd name="connsiteX6" fmla="*/ 74129 w 461350"/>
                  <a:gd name="connsiteY6" fmla="*/ 11938 h 428505"/>
                  <a:gd name="connsiteX7" fmla="*/ 124879 w 461350"/>
                  <a:gd name="connsiteY7" fmla="*/ 13402 h 428505"/>
                  <a:gd name="connsiteX8" fmla="*/ 279804 w 461350"/>
                  <a:gd name="connsiteY8" fmla="*/ 95100 h 428505"/>
                  <a:gd name="connsiteX9" fmla="*/ 447402 w 461350"/>
                  <a:gd name="connsiteY9" fmla="*/ 150945 h 42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350" h="428505">
                    <a:moveTo>
                      <a:pt x="447402" y="150945"/>
                    </a:moveTo>
                    <a:cubicBezTo>
                      <a:pt x="471982" y="153301"/>
                      <a:pt x="457908" y="163871"/>
                      <a:pt x="451478" y="171831"/>
                    </a:cubicBezTo>
                    <a:cubicBezTo>
                      <a:pt x="410406" y="222708"/>
                      <a:pt x="277321" y="383938"/>
                      <a:pt x="254142" y="415458"/>
                    </a:cubicBezTo>
                    <a:cubicBezTo>
                      <a:pt x="239752" y="435007"/>
                      <a:pt x="233130" y="431187"/>
                      <a:pt x="221349" y="413294"/>
                    </a:cubicBezTo>
                    <a:cubicBezTo>
                      <a:pt x="153851" y="310646"/>
                      <a:pt x="7841" y="95164"/>
                      <a:pt x="3192" y="89433"/>
                    </a:cubicBezTo>
                    <a:cubicBezTo>
                      <a:pt x="-1711" y="74596"/>
                      <a:pt x="-3112" y="62943"/>
                      <a:pt x="15036" y="53392"/>
                    </a:cubicBezTo>
                    <a:cubicBezTo>
                      <a:pt x="36240" y="42248"/>
                      <a:pt x="56171" y="27793"/>
                      <a:pt x="74129" y="11938"/>
                    </a:cubicBezTo>
                    <a:cubicBezTo>
                      <a:pt x="92977" y="-4618"/>
                      <a:pt x="108450" y="-3790"/>
                      <a:pt x="124879" y="13402"/>
                    </a:cubicBezTo>
                    <a:cubicBezTo>
                      <a:pt x="167733" y="57212"/>
                      <a:pt x="224979" y="74469"/>
                      <a:pt x="279804" y="95100"/>
                    </a:cubicBezTo>
                    <a:cubicBezTo>
                      <a:pt x="334821" y="115795"/>
                      <a:pt x="391430" y="132478"/>
                      <a:pt x="447402" y="15094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Graphic 57">
                <a:extLst>
                  <a:ext uri="{FF2B5EF4-FFF2-40B4-BE49-F238E27FC236}">
                    <a16:creationId xmlns:a16="http://schemas.microsoft.com/office/drawing/2014/main" id="{4B545A2F-A00A-48FC-92B7-4FE15288544E}"/>
                  </a:ext>
                </a:extLst>
              </p:cNvPr>
              <p:cNvSpPr/>
              <p:nvPr/>
            </p:nvSpPr>
            <p:spPr>
              <a:xfrm>
                <a:off x="9378969" y="3641568"/>
                <a:ext cx="266549" cy="247573"/>
              </a:xfrm>
              <a:custGeom>
                <a:avLst/>
                <a:gdLst>
                  <a:gd name="connsiteX0" fmla="*/ 13948 w 461350"/>
                  <a:gd name="connsiteY0" fmla="*/ 150945 h 428505"/>
                  <a:gd name="connsiteX1" fmla="*/ 9873 w 461350"/>
                  <a:gd name="connsiteY1" fmla="*/ 171831 h 428505"/>
                  <a:gd name="connsiteX2" fmla="*/ 207207 w 461350"/>
                  <a:gd name="connsiteY2" fmla="*/ 415458 h 428505"/>
                  <a:gd name="connsiteX3" fmla="*/ 240001 w 461350"/>
                  <a:gd name="connsiteY3" fmla="*/ 413294 h 428505"/>
                  <a:gd name="connsiteX4" fmla="*/ 458158 w 461350"/>
                  <a:gd name="connsiteY4" fmla="*/ 89433 h 428505"/>
                  <a:gd name="connsiteX5" fmla="*/ 446314 w 461350"/>
                  <a:gd name="connsiteY5" fmla="*/ 53392 h 428505"/>
                  <a:gd name="connsiteX6" fmla="*/ 387222 w 461350"/>
                  <a:gd name="connsiteY6" fmla="*/ 11938 h 428505"/>
                  <a:gd name="connsiteX7" fmla="*/ 336472 w 461350"/>
                  <a:gd name="connsiteY7" fmla="*/ 13402 h 428505"/>
                  <a:gd name="connsiteX8" fmla="*/ 181545 w 461350"/>
                  <a:gd name="connsiteY8" fmla="*/ 95100 h 428505"/>
                  <a:gd name="connsiteX9" fmla="*/ 13948 w 461350"/>
                  <a:gd name="connsiteY9" fmla="*/ 150945 h 42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350" h="428505">
                    <a:moveTo>
                      <a:pt x="13948" y="150945"/>
                    </a:moveTo>
                    <a:cubicBezTo>
                      <a:pt x="-10631" y="153301"/>
                      <a:pt x="3441" y="163871"/>
                      <a:pt x="9873" y="171831"/>
                    </a:cubicBezTo>
                    <a:cubicBezTo>
                      <a:pt x="50944" y="222708"/>
                      <a:pt x="184029" y="383938"/>
                      <a:pt x="207207" y="415458"/>
                    </a:cubicBezTo>
                    <a:cubicBezTo>
                      <a:pt x="221598" y="435007"/>
                      <a:pt x="228221" y="431187"/>
                      <a:pt x="240001" y="413294"/>
                    </a:cubicBezTo>
                    <a:cubicBezTo>
                      <a:pt x="307498" y="310646"/>
                      <a:pt x="453510" y="95164"/>
                      <a:pt x="458158" y="89433"/>
                    </a:cubicBezTo>
                    <a:cubicBezTo>
                      <a:pt x="463061" y="74596"/>
                      <a:pt x="464462" y="62943"/>
                      <a:pt x="446314" y="53392"/>
                    </a:cubicBezTo>
                    <a:cubicBezTo>
                      <a:pt x="425109" y="42248"/>
                      <a:pt x="405179" y="27793"/>
                      <a:pt x="387222" y="11938"/>
                    </a:cubicBezTo>
                    <a:cubicBezTo>
                      <a:pt x="368374" y="-4618"/>
                      <a:pt x="352900" y="-3790"/>
                      <a:pt x="336472" y="13402"/>
                    </a:cubicBezTo>
                    <a:cubicBezTo>
                      <a:pt x="293617" y="57212"/>
                      <a:pt x="236371" y="74469"/>
                      <a:pt x="181545" y="95100"/>
                    </a:cubicBezTo>
                    <a:cubicBezTo>
                      <a:pt x="126465" y="115795"/>
                      <a:pt x="69920" y="132478"/>
                      <a:pt x="13948" y="15094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1315466-2E57-4CDB-9F43-6D7AA6092EAD}"/>
                </a:ext>
              </a:extLst>
            </p:cNvPr>
            <p:cNvGrpSpPr/>
            <p:nvPr/>
          </p:nvGrpSpPr>
          <p:grpSpPr>
            <a:xfrm>
              <a:off x="855000" y="4527694"/>
              <a:ext cx="998454" cy="983966"/>
              <a:chOff x="1595604" y="2399774"/>
              <a:chExt cx="998454" cy="983966"/>
            </a:xfrm>
            <a:solidFill>
              <a:schemeClr val="accent4"/>
            </a:solidFill>
          </p:grpSpPr>
          <p:sp>
            <p:nvSpPr>
              <p:cNvPr id="68" name="L 도형 67">
                <a:extLst>
                  <a:ext uri="{FF2B5EF4-FFF2-40B4-BE49-F238E27FC236}">
                    <a16:creationId xmlns:a16="http://schemas.microsoft.com/office/drawing/2014/main" id="{C9692646-08A7-4C69-B539-419D2A9867DA}"/>
                  </a:ext>
                </a:extLst>
              </p:cNvPr>
              <p:cNvSpPr/>
              <p:nvPr/>
            </p:nvSpPr>
            <p:spPr>
              <a:xfrm>
                <a:off x="1595604" y="3157016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L 도형 68">
                <a:extLst>
                  <a:ext uri="{FF2B5EF4-FFF2-40B4-BE49-F238E27FC236}">
                    <a16:creationId xmlns:a16="http://schemas.microsoft.com/office/drawing/2014/main" id="{A0800261-4EEA-4630-AACA-29B44BE7834E}"/>
                  </a:ext>
                </a:extLst>
              </p:cNvPr>
              <p:cNvSpPr/>
              <p:nvPr/>
            </p:nvSpPr>
            <p:spPr>
              <a:xfrm rot="16200000">
                <a:off x="2367334" y="3157016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L 도형 69">
                <a:extLst>
                  <a:ext uri="{FF2B5EF4-FFF2-40B4-BE49-F238E27FC236}">
                    <a16:creationId xmlns:a16="http://schemas.microsoft.com/office/drawing/2014/main" id="{63A74EBB-66DE-4EBE-AC9D-D657182B499D}"/>
                  </a:ext>
                </a:extLst>
              </p:cNvPr>
              <p:cNvSpPr/>
              <p:nvPr/>
            </p:nvSpPr>
            <p:spPr>
              <a:xfrm rot="10800000">
                <a:off x="2367334" y="2399774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L 도형 70">
                <a:extLst>
                  <a:ext uri="{FF2B5EF4-FFF2-40B4-BE49-F238E27FC236}">
                    <a16:creationId xmlns:a16="http://schemas.microsoft.com/office/drawing/2014/main" id="{33010B51-1406-4C3D-8396-3F1C140C2D08}"/>
                  </a:ext>
                </a:extLst>
              </p:cNvPr>
              <p:cNvSpPr/>
              <p:nvPr/>
            </p:nvSpPr>
            <p:spPr>
              <a:xfrm rot="5400000">
                <a:off x="1595604" y="2399774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71AF1EB-1FCE-466B-865E-462334A1AEFC}"/>
                </a:ext>
              </a:extLst>
            </p:cNvPr>
            <p:cNvSpPr/>
            <p:nvPr/>
          </p:nvSpPr>
          <p:spPr>
            <a:xfrm>
              <a:off x="907142" y="5928596"/>
              <a:ext cx="946312" cy="9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7D3B8F-B18E-4280-864F-2D465F664110}"/>
                </a:ext>
              </a:extLst>
            </p:cNvPr>
            <p:cNvSpPr/>
            <p:nvPr/>
          </p:nvSpPr>
          <p:spPr>
            <a:xfrm>
              <a:off x="907141" y="5928596"/>
              <a:ext cx="540205" cy="968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4CE963CA-F8EA-4794-A80D-89A3234FB42C}"/>
              </a:ext>
            </a:extLst>
          </p:cNvPr>
          <p:cNvSpPr/>
          <p:nvPr/>
        </p:nvSpPr>
        <p:spPr>
          <a:xfrm>
            <a:off x="5573938" y="2113243"/>
            <a:ext cx="624220" cy="1005745"/>
          </a:xfrm>
          <a:custGeom>
            <a:avLst/>
            <a:gdLst>
              <a:gd name="connsiteX0" fmla="*/ 432895 w 4254584"/>
              <a:gd name="connsiteY0" fmla="*/ 4593322 h 6854995"/>
              <a:gd name="connsiteX1" fmla="*/ 658694 w 4254584"/>
              <a:gd name="connsiteY1" fmla="*/ 4593322 h 6854995"/>
              <a:gd name="connsiteX2" fmla="*/ 658694 w 4254584"/>
              <a:gd name="connsiteY2" fmla="*/ 4628290 h 6854995"/>
              <a:gd name="connsiteX3" fmla="*/ 658603 w 4254584"/>
              <a:gd name="connsiteY3" fmla="*/ 5650574 h 6854995"/>
              <a:gd name="connsiteX4" fmla="*/ 744080 w 4254584"/>
              <a:gd name="connsiteY4" fmla="*/ 5971879 h 6854995"/>
              <a:gd name="connsiteX5" fmla="*/ 1114267 w 4254584"/>
              <a:gd name="connsiteY5" fmla="*/ 6180420 h 6854995"/>
              <a:gd name="connsiteX6" fmla="*/ 1831150 w 4254584"/>
              <a:gd name="connsiteY6" fmla="*/ 6179697 h 6854995"/>
              <a:gd name="connsiteX7" fmla="*/ 1865124 w 4254584"/>
              <a:gd name="connsiteY7" fmla="*/ 6179697 h 6854995"/>
              <a:gd name="connsiteX8" fmla="*/ 1865124 w 4254584"/>
              <a:gd name="connsiteY8" fmla="*/ 6404683 h 6854995"/>
              <a:gd name="connsiteX9" fmla="*/ 1831873 w 4254584"/>
              <a:gd name="connsiteY9" fmla="*/ 6406219 h 6854995"/>
              <a:gd name="connsiteX10" fmla="*/ 1120321 w 4254584"/>
              <a:gd name="connsiteY10" fmla="*/ 6406761 h 6854995"/>
              <a:gd name="connsiteX11" fmla="*/ 519907 w 4254584"/>
              <a:gd name="connsiteY11" fmla="*/ 6033502 h 6854995"/>
              <a:gd name="connsiteX12" fmla="*/ 431178 w 4254584"/>
              <a:gd name="connsiteY12" fmla="*/ 5654460 h 6854995"/>
              <a:gd name="connsiteX13" fmla="*/ 431268 w 4254584"/>
              <a:gd name="connsiteY13" fmla="*/ 4618802 h 6854995"/>
              <a:gd name="connsiteX14" fmla="*/ 432895 w 4254584"/>
              <a:gd name="connsiteY14" fmla="*/ 4593322 h 6854995"/>
              <a:gd name="connsiteX15" fmla="*/ 3623807 w 4254584"/>
              <a:gd name="connsiteY15" fmla="*/ 3639165 h 6854995"/>
              <a:gd name="connsiteX16" fmla="*/ 3848612 w 4254584"/>
              <a:gd name="connsiteY16" fmla="*/ 3639165 h 6854995"/>
              <a:gd name="connsiteX17" fmla="*/ 3850329 w 4254584"/>
              <a:gd name="connsiteY17" fmla="*/ 3667808 h 6854995"/>
              <a:gd name="connsiteX18" fmla="*/ 3850329 w 4254584"/>
              <a:gd name="connsiteY18" fmla="*/ 5648677 h 6854995"/>
              <a:gd name="connsiteX19" fmla="*/ 3630855 w 4254584"/>
              <a:gd name="connsiteY19" fmla="*/ 6217737 h 6854995"/>
              <a:gd name="connsiteX20" fmla="*/ 3185943 w 4254584"/>
              <a:gd name="connsiteY20" fmla="*/ 6407394 h 6854995"/>
              <a:gd name="connsiteX21" fmla="*/ 2187964 w 4254584"/>
              <a:gd name="connsiteY21" fmla="*/ 6407394 h 6854995"/>
              <a:gd name="connsiteX22" fmla="*/ 2165104 w 4254584"/>
              <a:gd name="connsiteY22" fmla="*/ 6405948 h 6854995"/>
              <a:gd name="connsiteX23" fmla="*/ 2165104 w 4254584"/>
              <a:gd name="connsiteY23" fmla="*/ 6179245 h 6854995"/>
              <a:gd name="connsiteX24" fmla="*/ 2197361 w 4254584"/>
              <a:gd name="connsiteY24" fmla="*/ 6179245 h 6854995"/>
              <a:gd name="connsiteX25" fmla="*/ 3155222 w 4254584"/>
              <a:gd name="connsiteY25" fmla="*/ 6180149 h 6854995"/>
              <a:gd name="connsiteX26" fmla="*/ 3574925 w 4254584"/>
              <a:gd name="connsiteY26" fmla="*/ 5902395 h 6854995"/>
              <a:gd name="connsiteX27" fmla="*/ 3624530 w 4254584"/>
              <a:gd name="connsiteY27" fmla="*/ 5644430 h 6854995"/>
              <a:gd name="connsiteX28" fmla="*/ 3623988 w 4254584"/>
              <a:gd name="connsiteY28" fmla="*/ 4065102 h 6854995"/>
              <a:gd name="connsiteX29" fmla="*/ 3623897 w 4254584"/>
              <a:gd name="connsiteY29" fmla="*/ 3671603 h 6854995"/>
              <a:gd name="connsiteX30" fmla="*/ 3623807 w 4254584"/>
              <a:gd name="connsiteY30" fmla="*/ 3639165 h 6854995"/>
              <a:gd name="connsiteX31" fmla="*/ 1224501 w 4254584"/>
              <a:gd name="connsiteY31" fmla="*/ 3331865 h 6854995"/>
              <a:gd name="connsiteX32" fmla="*/ 1435391 w 4254584"/>
              <a:gd name="connsiteY32" fmla="*/ 3331865 h 6854995"/>
              <a:gd name="connsiteX33" fmla="*/ 1435391 w 4254584"/>
              <a:gd name="connsiteY33" fmla="*/ 3366110 h 6854995"/>
              <a:gd name="connsiteX34" fmla="*/ 1435933 w 4254584"/>
              <a:gd name="connsiteY34" fmla="*/ 4929444 h 6854995"/>
              <a:gd name="connsiteX35" fmla="*/ 1489153 w 4254584"/>
              <a:gd name="connsiteY35" fmla="*/ 5194548 h 6854995"/>
              <a:gd name="connsiteX36" fmla="*/ 1555564 w 4254584"/>
              <a:gd name="connsiteY36" fmla="*/ 5290687 h 6854995"/>
              <a:gd name="connsiteX37" fmla="*/ 1693989 w 4254584"/>
              <a:gd name="connsiteY37" fmla="*/ 5348876 h 6854995"/>
              <a:gd name="connsiteX38" fmla="*/ 2609022 w 4254584"/>
              <a:gd name="connsiteY38" fmla="*/ 5350051 h 6854995"/>
              <a:gd name="connsiteX39" fmla="*/ 2771662 w 4254584"/>
              <a:gd name="connsiteY39" fmla="*/ 5273068 h 6854995"/>
              <a:gd name="connsiteX40" fmla="*/ 2862470 w 4254584"/>
              <a:gd name="connsiteY40" fmla="*/ 5064526 h 6854995"/>
              <a:gd name="connsiteX41" fmla="*/ 2873945 w 4254584"/>
              <a:gd name="connsiteY41" fmla="*/ 4928902 h 6854995"/>
              <a:gd name="connsiteX42" fmla="*/ 2874487 w 4254584"/>
              <a:gd name="connsiteY42" fmla="*/ 4243645 h 6854995"/>
              <a:gd name="connsiteX43" fmla="*/ 2874487 w 4254584"/>
              <a:gd name="connsiteY43" fmla="*/ 4209038 h 6854995"/>
              <a:gd name="connsiteX44" fmla="*/ 3083570 w 4254584"/>
              <a:gd name="connsiteY44" fmla="*/ 4209038 h 6854995"/>
              <a:gd name="connsiteX45" fmla="*/ 3084925 w 4254584"/>
              <a:gd name="connsiteY45" fmla="*/ 4237952 h 6854995"/>
              <a:gd name="connsiteX46" fmla="*/ 3085106 w 4254584"/>
              <a:gd name="connsiteY46" fmla="*/ 4933962 h 6854995"/>
              <a:gd name="connsiteX47" fmla="*/ 2985353 w 4254584"/>
              <a:gd name="connsiteY47" fmla="*/ 5336587 h 6854995"/>
              <a:gd name="connsiteX48" fmla="*/ 2684469 w 4254584"/>
              <a:gd name="connsiteY48" fmla="*/ 5560489 h 6854995"/>
              <a:gd name="connsiteX49" fmla="*/ 2617877 w 4254584"/>
              <a:gd name="connsiteY49" fmla="*/ 5564555 h 6854995"/>
              <a:gd name="connsiteX50" fmla="*/ 1713506 w 4254584"/>
              <a:gd name="connsiteY50" fmla="*/ 5565459 h 6854995"/>
              <a:gd name="connsiteX51" fmla="*/ 1338349 w 4254584"/>
              <a:gd name="connsiteY51" fmla="*/ 5359176 h 6854995"/>
              <a:gd name="connsiteX52" fmla="*/ 1227121 w 4254584"/>
              <a:gd name="connsiteY52" fmla="*/ 4989802 h 6854995"/>
              <a:gd name="connsiteX53" fmla="*/ 1224862 w 4254584"/>
              <a:gd name="connsiteY53" fmla="*/ 4408905 h 6854995"/>
              <a:gd name="connsiteX54" fmla="*/ 1224501 w 4254584"/>
              <a:gd name="connsiteY54" fmla="*/ 3367556 h 6854995"/>
              <a:gd name="connsiteX55" fmla="*/ 1224501 w 4254584"/>
              <a:gd name="connsiteY55" fmla="*/ 3331865 h 6854995"/>
              <a:gd name="connsiteX56" fmla="*/ 91 w 4254584"/>
              <a:gd name="connsiteY56" fmla="*/ 3293283 h 6854995"/>
              <a:gd name="connsiteX57" fmla="*/ 227155 w 4254584"/>
              <a:gd name="connsiteY57" fmla="*/ 3293283 h 6854995"/>
              <a:gd name="connsiteX58" fmla="*/ 227155 w 4254584"/>
              <a:gd name="connsiteY58" fmla="*/ 3339094 h 6854995"/>
              <a:gd name="connsiteX59" fmla="*/ 226251 w 4254584"/>
              <a:gd name="connsiteY59" fmla="*/ 5981276 h 6854995"/>
              <a:gd name="connsiteX60" fmla="*/ 363050 w 4254584"/>
              <a:gd name="connsiteY60" fmla="*/ 6408478 h 6854995"/>
              <a:gd name="connsiteX61" fmla="*/ 809678 w 4254584"/>
              <a:gd name="connsiteY61" fmla="*/ 6627590 h 6854995"/>
              <a:gd name="connsiteX62" fmla="*/ 3426561 w 4254584"/>
              <a:gd name="connsiteY62" fmla="*/ 6628494 h 6854995"/>
              <a:gd name="connsiteX63" fmla="*/ 4013241 w 4254584"/>
              <a:gd name="connsiteY63" fmla="*/ 6137501 h 6854995"/>
              <a:gd name="connsiteX64" fmla="*/ 4027607 w 4254584"/>
              <a:gd name="connsiteY64" fmla="*/ 5927153 h 6854995"/>
              <a:gd name="connsiteX65" fmla="*/ 4028059 w 4254584"/>
              <a:gd name="connsiteY65" fmla="*/ 5727196 h 6854995"/>
              <a:gd name="connsiteX66" fmla="*/ 4252051 w 4254584"/>
              <a:gd name="connsiteY66" fmla="*/ 5727196 h 6854995"/>
              <a:gd name="connsiteX67" fmla="*/ 4254581 w 4254584"/>
              <a:gd name="connsiteY67" fmla="*/ 5736050 h 6854995"/>
              <a:gd name="connsiteX68" fmla="*/ 4249521 w 4254584"/>
              <a:gd name="connsiteY68" fmla="*/ 6083829 h 6854995"/>
              <a:gd name="connsiteX69" fmla="*/ 3628506 w 4254584"/>
              <a:gd name="connsiteY69" fmla="*/ 6833421 h 6854995"/>
              <a:gd name="connsiteX70" fmla="*/ 3459089 w 4254584"/>
              <a:gd name="connsiteY70" fmla="*/ 6853209 h 6854995"/>
              <a:gd name="connsiteX71" fmla="*/ 796758 w 4254584"/>
              <a:gd name="connsiteY71" fmla="*/ 6852667 h 6854995"/>
              <a:gd name="connsiteX72" fmla="*/ 92344 w 4254584"/>
              <a:gd name="connsiteY72" fmla="*/ 6397183 h 6854995"/>
              <a:gd name="connsiteX73" fmla="*/ 4789 w 4254584"/>
              <a:gd name="connsiteY73" fmla="*/ 6090245 h 6854995"/>
              <a:gd name="connsiteX74" fmla="*/ 181 w 4254584"/>
              <a:gd name="connsiteY74" fmla="*/ 6066933 h 6854995"/>
              <a:gd name="connsiteX75" fmla="*/ 91 w 4254584"/>
              <a:gd name="connsiteY75" fmla="*/ 3293283 h 6854995"/>
              <a:gd name="connsiteX76" fmla="*/ 2464633 w 4254584"/>
              <a:gd name="connsiteY76" fmla="*/ 3141124 h 6854995"/>
              <a:gd name="connsiteX77" fmla="*/ 2691517 w 4254584"/>
              <a:gd name="connsiteY77" fmla="*/ 3141124 h 6854995"/>
              <a:gd name="connsiteX78" fmla="*/ 2691517 w 4254584"/>
              <a:gd name="connsiteY78" fmla="*/ 3170400 h 6854995"/>
              <a:gd name="connsiteX79" fmla="*/ 2692059 w 4254584"/>
              <a:gd name="connsiteY79" fmla="*/ 4704007 h 6854995"/>
              <a:gd name="connsiteX80" fmla="*/ 2643357 w 4254584"/>
              <a:gd name="connsiteY80" fmla="*/ 4986730 h 6854995"/>
              <a:gd name="connsiteX81" fmla="*/ 2590951 w 4254584"/>
              <a:gd name="connsiteY81" fmla="*/ 5079345 h 6854995"/>
              <a:gd name="connsiteX82" fmla="*/ 2429304 w 4254584"/>
              <a:gd name="connsiteY82" fmla="*/ 5158497 h 6854995"/>
              <a:gd name="connsiteX83" fmla="*/ 1915722 w 4254584"/>
              <a:gd name="connsiteY83" fmla="*/ 5159581 h 6854995"/>
              <a:gd name="connsiteX84" fmla="*/ 1715946 w 4254584"/>
              <a:gd name="connsiteY84" fmla="*/ 5044648 h 6854995"/>
              <a:gd name="connsiteX85" fmla="*/ 1644023 w 4254584"/>
              <a:gd name="connsiteY85" fmla="*/ 4803127 h 6854995"/>
              <a:gd name="connsiteX86" fmla="*/ 1639414 w 4254584"/>
              <a:gd name="connsiteY86" fmla="*/ 4674822 h 6854995"/>
              <a:gd name="connsiteX87" fmla="*/ 1639234 w 4254584"/>
              <a:gd name="connsiteY87" fmla="*/ 4040525 h 6854995"/>
              <a:gd name="connsiteX88" fmla="*/ 1639053 w 4254584"/>
              <a:gd name="connsiteY88" fmla="*/ 4007184 h 6854995"/>
              <a:gd name="connsiteX89" fmla="*/ 1866117 w 4254584"/>
              <a:gd name="connsiteY89" fmla="*/ 4007184 h 6854995"/>
              <a:gd name="connsiteX90" fmla="*/ 1866117 w 4254584"/>
              <a:gd name="connsiteY90" fmla="*/ 4039621 h 6854995"/>
              <a:gd name="connsiteX91" fmla="*/ 1866117 w 4254584"/>
              <a:gd name="connsiteY91" fmla="*/ 4706085 h 6854995"/>
              <a:gd name="connsiteX92" fmla="*/ 1898464 w 4254584"/>
              <a:gd name="connsiteY92" fmla="*/ 4905501 h 6854995"/>
              <a:gd name="connsiteX93" fmla="*/ 1939847 w 4254584"/>
              <a:gd name="connsiteY93" fmla="*/ 4933420 h 6854995"/>
              <a:gd name="connsiteX94" fmla="*/ 2391897 w 4254584"/>
              <a:gd name="connsiteY94" fmla="*/ 4932607 h 6854995"/>
              <a:gd name="connsiteX95" fmla="*/ 2434726 w 4254584"/>
              <a:gd name="connsiteY95" fmla="*/ 4902428 h 6854995"/>
              <a:gd name="connsiteX96" fmla="*/ 2465447 w 4254584"/>
              <a:gd name="connsiteY96" fmla="*/ 4699941 h 6854995"/>
              <a:gd name="connsiteX97" fmla="*/ 2465085 w 4254584"/>
              <a:gd name="connsiteY97" fmla="*/ 3800630 h 6854995"/>
              <a:gd name="connsiteX98" fmla="*/ 2464633 w 4254584"/>
              <a:gd name="connsiteY98" fmla="*/ 3174375 h 6854995"/>
              <a:gd name="connsiteX99" fmla="*/ 2464633 w 4254584"/>
              <a:gd name="connsiteY99" fmla="*/ 3141124 h 6854995"/>
              <a:gd name="connsiteX100" fmla="*/ 4029866 w 4254584"/>
              <a:gd name="connsiteY100" fmla="*/ 2297925 h 6854995"/>
              <a:gd name="connsiteX101" fmla="*/ 4253677 w 4254584"/>
              <a:gd name="connsiteY101" fmla="*/ 2297925 h 6854995"/>
              <a:gd name="connsiteX102" fmla="*/ 4253587 w 4254584"/>
              <a:gd name="connsiteY102" fmla="*/ 5429474 h 6854995"/>
              <a:gd name="connsiteX103" fmla="*/ 4044504 w 4254584"/>
              <a:gd name="connsiteY103" fmla="*/ 5429384 h 6854995"/>
              <a:gd name="connsiteX104" fmla="*/ 4029866 w 4254584"/>
              <a:gd name="connsiteY104" fmla="*/ 5428209 h 6854995"/>
              <a:gd name="connsiteX105" fmla="*/ 4029866 w 4254584"/>
              <a:gd name="connsiteY105" fmla="*/ 2297925 h 6854995"/>
              <a:gd name="connsiteX106" fmla="*/ 2164212 w 4254584"/>
              <a:gd name="connsiteY106" fmla="*/ 1962751 h 6854995"/>
              <a:gd name="connsiteX107" fmla="*/ 2405993 w 4254584"/>
              <a:gd name="connsiteY107" fmla="*/ 2067428 h 6854995"/>
              <a:gd name="connsiteX108" fmla="*/ 2597908 w 4254584"/>
              <a:gd name="connsiteY108" fmla="*/ 2388010 h 6854995"/>
              <a:gd name="connsiteX109" fmla="*/ 2683746 w 4254584"/>
              <a:gd name="connsiteY109" fmla="*/ 2833193 h 6854995"/>
              <a:gd name="connsiteX110" fmla="*/ 2682120 w 4254584"/>
              <a:gd name="connsiteY110" fmla="*/ 2842228 h 6854995"/>
              <a:gd name="connsiteX111" fmla="*/ 2459303 w 4254584"/>
              <a:gd name="connsiteY111" fmla="*/ 2842228 h 6854995"/>
              <a:gd name="connsiteX112" fmla="*/ 2440418 w 4254584"/>
              <a:gd name="connsiteY112" fmla="*/ 2697207 h 6854995"/>
              <a:gd name="connsiteX113" fmla="*/ 2331991 w 4254584"/>
              <a:gd name="connsiteY113" fmla="*/ 2346446 h 6854995"/>
              <a:gd name="connsiteX114" fmla="*/ 2235311 w 4254584"/>
              <a:gd name="connsiteY114" fmla="*/ 2219948 h 6854995"/>
              <a:gd name="connsiteX115" fmla="*/ 2093723 w 4254584"/>
              <a:gd name="connsiteY115" fmla="*/ 2218954 h 6854995"/>
              <a:gd name="connsiteX116" fmla="*/ 1974454 w 4254584"/>
              <a:gd name="connsiteY116" fmla="*/ 2391263 h 6854995"/>
              <a:gd name="connsiteX117" fmla="*/ 1873888 w 4254584"/>
              <a:gd name="connsiteY117" fmla="*/ 2816115 h 6854995"/>
              <a:gd name="connsiteX118" fmla="*/ 1866840 w 4254584"/>
              <a:gd name="connsiteY118" fmla="*/ 3118355 h 6854995"/>
              <a:gd name="connsiteX119" fmla="*/ 1866569 w 4254584"/>
              <a:gd name="connsiteY119" fmla="*/ 3675218 h 6854995"/>
              <a:gd name="connsiteX120" fmla="*/ 1866659 w 4254584"/>
              <a:gd name="connsiteY120" fmla="*/ 3709101 h 6854995"/>
              <a:gd name="connsiteX121" fmla="*/ 1639053 w 4254584"/>
              <a:gd name="connsiteY121" fmla="*/ 3709101 h 6854995"/>
              <a:gd name="connsiteX122" fmla="*/ 1639053 w 4254584"/>
              <a:gd name="connsiteY122" fmla="*/ 3679916 h 6854995"/>
              <a:gd name="connsiteX123" fmla="*/ 1639324 w 4254584"/>
              <a:gd name="connsiteY123" fmla="*/ 2975864 h 6854995"/>
              <a:gd name="connsiteX124" fmla="*/ 1750372 w 4254584"/>
              <a:gd name="connsiteY124" fmla="*/ 2339218 h 6854995"/>
              <a:gd name="connsiteX125" fmla="*/ 1922770 w 4254584"/>
              <a:gd name="connsiteY125" fmla="*/ 2068150 h 6854995"/>
              <a:gd name="connsiteX126" fmla="*/ 2164212 w 4254584"/>
              <a:gd name="connsiteY126" fmla="*/ 1962751 h 6854995"/>
              <a:gd name="connsiteX127" fmla="*/ 1084450 w 4254584"/>
              <a:gd name="connsiteY127" fmla="*/ 1669231 h 6854995"/>
              <a:gd name="connsiteX128" fmla="*/ 1259920 w 4254584"/>
              <a:gd name="connsiteY128" fmla="*/ 1804042 h 6854995"/>
              <a:gd name="connsiteX129" fmla="*/ 1176793 w 4254584"/>
              <a:gd name="connsiteY129" fmla="*/ 1987554 h 6854995"/>
              <a:gd name="connsiteX130" fmla="*/ 1069360 w 4254584"/>
              <a:gd name="connsiteY130" fmla="*/ 2621038 h 6854995"/>
              <a:gd name="connsiteX131" fmla="*/ 1067011 w 4254584"/>
              <a:gd name="connsiteY131" fmla="*/ 2709135 h 6854995"/>
              <a:gd name="connsiteX132" fmla="*/ 1066830 w 4254584"/>
              <a:gd name="connsiteY132" fmla="*/ 5322041 h 6854995"/>
              <a:gd name="connsiteX133" fmla="*/ 1118152 w 4254584"/>
              <a:gd name="connsiteY133" fmla="*/ 5574134 h 6854995"/>
              <a:gd name="connsiteX134" fmla="*/ 1215917 w 4254584"/>
              <a:gd name="connsiteY134" fmla="*/ 5703162 h 6854995"/>
              <a:gd name="connsiteX135" fmla="*/ 1363378 w 4254584"/>
              <a:gd name="connsiteY135" fmla="*/ 5757195 h 6854995"/>
              <a:gd name="connsiteX136" fmla="*/ 2936832 w 4254584"/>
              <a:gd name="connsiteY136" fmla="*/ 5757104 h 6854995"/>
              <a:gd name="connsiteX137" fmla="*/ 3117454 w 4254584"/>
              <a:gd name="connsiteY137" fmla="*/ 5671989 h 6854995"/>
              <a:gd name="connsiteX138" fmla="*/ 3232115 w 4254584"/>
              <a:gd name="connsiteY138" fmla="*/ 5378604 h 6854995"/>
              <a:gd name="connsiteX139" fmla="*/ 3233380 w 4254584"/>
              <a:gd name="connsiteY139" fmla="*/ 5309030 h 6854995"/>
              <a:gd name="connsiteX140" fmla="*/ 3232928 w 4254584"/>
              <a:gd name="connsiteY140" fmla="*/ 3068209 h 6854995"/>
              <a:gd name="connsiteX141" fmla="*/ 3232838 w 4254584"/>
              <a:gd name="connsiteY141" fmla="*/ 3031434 h 6854995"/>
              <a:gd name="connsiteX142" fmla="*/ 3458276 w 4254584"/>
              <a:gd name="connsiteY142" fmla="*/ 3031434 h 6854995"/>
              <a:gd name="connsiteX143" fmla="*/ 3459631 w 4254584"/>
              <a:gd name="connsiteY143" fmla="*/ 3060529 h 6854995"/>
              <a:gd name="connsiteX144" fmla="*/ 3458998 w 4254584"/>
              <a:gd name="connsiteY144" fmla="*/ 5336137 h 6854995"/>
              <a:gd name="connsiteX145" fmla="*/ 3283979 w 4254584"/>
              <a:gd name="connsiteY145" fmla="*/ 5822973 h 6854995"/>
              <a:gd name="connsiteX146" fmla="*/ 2924635 w 4254584"/>
              <a:gd name="connsiteY146" fmla="*/ 5984259 h 6854995"/>
              <a:gd name="connsiteX147" fmla="*/ 1394008 w 4254584"/>
              <a:gd name="connsiteY147" fmla="*/ 5986246 h 6854995"/>
              <a:gd name="connsiteX148" fmla="*/ 962921 w 4254584"/>
              <a:gd name="connsiteY148" fmla="*/ 5756833 h 6854995"/>
              <a:gd name="connsiteX149" fmla="*/ 841664 w 4254584"/>
              <a:gd name="connsiteY149" fmla="*/ 5363605 h 6854995"/>
              <a:gd name="connsiteX150" fmla="*/ 840760 w 4254584"/>
              <a:gd name="connsiteY150" fmla="*/ 4782708 h 6854995"/>
              <a:gd name="connsiteX151" fmla="*/ 840670 w 4254584"/>
              <a:gd name="connsiteY151" fmla="*/ 2705250 h 6854995"/>
              <a:gd name="connsiteX152" fmla="*/ 877264 w 4254584"/>
              <a:gd name="connsiteY152" fmla="*/ 2204769 h 6854995"/>
              <a:gd name="connsiteX153" fmla="*/ 1070806 w 4254584"/>
              <a:gd name="connsiteY153" fmla="*/ 1691458 h 6854995"/>
              <a:gd name="connsiteX154" fmla="*/ 1084450 w 4254584"/>
              <a:gd name="connsiteY154" fmla="*/ 1669231 h 6854995"/>
              <a:gd name="connsiteX155" fmla="*/ 2157474 w 4254584"/>
              <a:gd name="connsiteY155" fmla="*/ 1487493 h 6854995"/>
              <a:gd name="connsiteX156" fmla="*/ 2522461 w 4254584"/>
              <a:gd name="connsiteY156" fmla="*/ 1593603 h 6854995"/>
              <a:gd name="connsiteX157" fmla="*/ 2911623 w 4254584"/>
              <a:gd name="connsiteY157" fmla="*/ 2035352 h 6854995"/>
              <a:gd name="connsiteX158" fmla="*/ 3077065 w 4254584"/>
              <a:gd name="connsiteY158" fmla="*/ 2654109 h 6854995"/>
              <a:gd name="connsiteX159" fmla="*/ 3084745 w 4254584"/>
              <a:gd name="connsiteY159" fmla="*/ 2921561 h 6854995"/>
              <a:gd name="connsiteX160" fmla="*/ 3085106 w 4254584"/>
              <a:gd name="connsiteY160" fmla="*/ 3877253 h 6854995"/>
              <a:gd name="connsiteX161" fmla="*/ 3085016 w 4254584"/>
              <a:gd name="connsiteY161" fmla="*/ 3909872 h 6854995"/>
              <a:gd name="connsiteX162" fmla="*/ 2874487 w 4254584"/>
              <a:gd name="connsiteY162" fmla="*/ 3909872 h 6854995"/>
              <a:gd name="connsiteX163" fmla="*/ 2874487 w 4254584"/>
              <a:gd name="connsiteY163" fmla="*/ 3876982 h 6854995"/>
              <a:gd name="connsiteX164" fmla="*/ 2874758 w 4254584"/>
              <a:gd name="connsiteY164" fmla="*/ 2915869 h 6854995"/>
              <a:gd name="connsiteX165" fmla="*/ 2826057 w 4254584"/>
              <a:gd name="connsiteY165" fmla="*/ 2411323 h 6854995"/>
              <a:gd name="connsiteX166" fmla="*/ 2562579 w 4254584"/>
              <a:gd name="connsiteY166" fmla="*/ 1898283 h 6854995"/>
              <a:gd name="connsiteX167" fmla="*/ 2156972 w 4254584"/>
              <a:gd name="connsiteY167" fmla="*/ 1703837 h 6854995"/>
              <a:gd name="connsiteX168" fmla="*/ 1825367 w 4254584"/>
              <a:gd name="connsiteY168" fmla="*/ 1826902 h 6854995"/>
              <a:gd name="connsiteX169" fmla="*/ 1556829 w 4254584"/>
              <a:gd name="connsiteY169" fmla="*/ 2198173 h 6854995"/>
              <a:gd name="connsiteX170" fmla="*/ 1437198 w 4254584"/>
              <a:gd name="connsiteY170" fmla="*/ 2848373 h 6854995"/>
              <a:gd name="connsiteX171" fmla="*/ 1437289 w 4254584"/>
              <a:gd name="connsiteY171" fmla="*/ 3032428 h 6854995"/>
              <a:gd name="connsiteX172" fmla="*/ 1227302 w 4254584"/>
              <a:gd name="connsiteY172" fmla="*/ 3032428 h 6854995"/>
              <a:gd name="connsiteX173" fmla="*/ 1224953 w 4254584"/>
              <a:gd name="connsiteY173" fmla="*/ 3024025 h 6854995"/>
              <a:gd name="connsiteX174" fmla="*/ 1284949 w 4254584"/>
              <a:gd name="connsiteY174" fmla="*/ 2336056 h 6854995"/>
              <a:gd name="connsiteX175" fmla="*/ 1618904 w 4254584"/>
              <a:gd name="connsiteY175" fmla="*/ 1726065 h 6854995"/>
              <a:gd name="connsiteX176" fmla="*/ 2026950 w 4254584"/>
              <a:gd name="connsiteY176" fmla="*/ 1500175 h 6854995"/>
              <a:gd name="connsiteX177" fmla="*/ 2157474 w 4254584"/>
              <a:gd name="connsiteY177" fmla="*/ 1487493 h 6854995"/>
              <a:gd name="connsiteX178" fmla="*/ 2190889 w 4254584"/>
              <a:gd name="connsiteY178" fmla="*/ 1008621 h 6854995"/>
              <a:gd name="connsiteX179" fmla="*/ 2862199 w 4254584"/>
              <a:gd name="connsiteY179" fmla="*/ 1258744 h 6854995"/>
              <a:gd name="connsiteX180" fmla="*/ 3382919 w 4254584"/>
              <a:gd name="connsiteY180" fmla="*/ 2040954 h 6854995"/>
              <a:gd name="connsiteX181" fmla="*/ 3457372 w 4254584"/>
              <a:gd name="connsiteY181" fmla="*/ 2627362 h 6854995"/>
              <a:gd name="connsiteX182" fmla="*/ 3459450 w 4254584"/>
              <a:gd name="connsiteY182" fmla="*/ 2680762 h 6854995"/>
              <a:gd name="connsiteX183" fmla="*/ 3459541 w 4254584"/>
              <a:gd name="connsiteY183" fmla="*/ 2733078 h 6854995"/>
              <a:gd name="connsiteX184" fmla="*/ 3231302 w 4254584"/>
              <a:gd name="connsiteY184" fmla="*/ 2733078 h 6854995"/>
              <a:gd name="connsiteX185" fmla="*/ 3231392 w 4254584"/>
              <a:gd name="connsiteY185" fmla="*/ 2621308 h 6854995"/>
              <a:gd name="connsiteX186" fmla="*/ 2916683 w 4254584"/>
              <a:gd name="connsiteY186" fmla="*/ 1627848 h 6854995"/>
              <a:gd name="connsiteX187" fmla="*/ 2325847 w 4254584"/>
              <a:gd name="connsiteY187" fmla="*/ 1253052 h 6854995"/>
              <a:gd name="connsiteX188" fmla="*/ 1593333 w 4254584"/>
              <a:gd name="connsiteY188" fmla="*/ 1431323 h 6854995"/>
              <a:gd name="connsiteX189" fmla="*/ 1436566 w 4254584"/>
              <a:gd name="connsiteY189" fmla="*/ 1566224 h 6854995"/>
              <a:gd name="connsiteX190" fmla="*/ 1262089 w 4254584"/>
              <a:gd name="connsiteY190" fmla="*/ 1432770 h 6854995"/>
              <a:gd name="connsiteX191" fmla="*/ 1265703 w 4254584"/>
              <a:gd name="connsiteY191" fmla="*/ 1424276 h 6854995"/>
              <a:gd name="connsiteX192" fmla="*/ 1941655 w 4254584"/>
              <a:gd name="connsiteY192" fmla="*/ 1029150 h 6854995"/>
              <a:gd name="connsiteX193" fmla="*/ 2190889 w 4254584"/>
              <a:gd name="connsiteY193" fmla="*/ 1008621 h 6854995"/>
              <a:gd name="connsiteX194" fmla="*/ 2853344 w 4254584"/>
              <a:gd name="connsiteY194" fmla="*/ 657607 h 6854995"/>
              <a:gd name="connsiteX195" fmla="*/ 3014629 w 4254584"/>
              <a:gd name="connsiteY195" fmla="*/ 752571 h 6854995"/>
              <a:gd name="connsiteX196" fmla="*/ 3805061 w 4254584"/>
              <a:gd name="connsiteY196" fmla="*/ 1914003 h 6854995"/>
              <a:gd name="connsiteX197" fmla="*/ 3848341 w 4254584"/>
              <a:gd name="connsiteY197" fmla="*/ 2408340 h 6854995"/>
              <a:gd name="connsiteX198" fmla="*/ 3850149 w 4254584"/>
              <a:gd name="connsiteY198" fmla="*/ 2707869 h 6854995"/>
              <a:gd name="connsiteX199" fmla="*/ 3850239 w 4254584"/>
              <a:gd name="connsiteY199" fmla="*/ 3307379 h 6854995"/>
              <a:gd name="connsiteX200" fmla="*/ 3850239 w 4254584"/>
              <a:gd name="connsiteY200" fmla="*/ 3340270 h 6854995"/>
              <a:gd name="connsiteX201" fmla="*/ 3623807 w 4254584"/>
              <a:gd name="connsiteY201" fmla="*/ 3340270 h 6854995"/>
              <a:gd name="connsiteX202" fmla="*/ 3623807 w 4254584"/>
              <a:gd name="connsiteY202" fmla="*/ 3308012 h 6854995"/>
              <a:gd name="connsiteX203" fmla="*/ 3623085 w 4254584"/>
              <a:gd name="connsiteY203" fmla="*/ 2494358 h 6854995"/>
              <a:gd name="connsiteX204" fmla="*/ 3606188 w 4254584"/>
              <a:gd name="connsiteY204" fmla="*/ 2104925 h 6854995"/>
              <a:gd name="connsiteX205" fmla="*/ 2792264 w 4254584"/>
              <a:gd name="connsiteY205" fmla="*/ 887201 h 6854995"/>
              <a:gd name="connsiteX206" fmla="*/ 2773018 w 4254584"/>
              <a:gd name="connsiteY206" fmla="*/ 875816 h 6854995"/>
              <a:gd name="connsiteX207" fmla="*/ 2853344 w 4254584"/>
              <a:gd name="connsiteY207" fmla="*/ 657607 h 6854995"/>
              <a:gd name="connsiteX208" fmla="*/ 2115858 w 4254584"/>
              <a:gd name="connsiteY208" fmla="*/ 488847 h 6854995"/>
              <a:gd name="connsiteX209" fmla="*/ 2549207 w 4254584"/>
              <a:gd name="connsiteY209" fmla="*/ 546561 h 6854995"/>
              <a:gd name="connsiteX210" fmla="*/ 2575500 w 4254584"/>
              <a:gd name="connsiteY210" fmla="*/ 554151 h 6854995"/>
              <a:gd name="connsiteX211" fmla="*/ 2537280 w 4254584"/>
              <a:gd name="connsiteY211" fmla="*/ 659505 h 6854995"/>
              <a:gd name="connsiteX212" fmla="*/ 2499240 w 4254584"/>
              <a:gd name="connsiteY212" fmla="*/ 762782 h 6854995"/>
              <a:gd name="connsiteX213" fmla="*/ 2300006 w 4254584"/>
              <a:gd name="connsiteY213" fmla="*/ 728085 h 6854995"/>
              <a:gd name="connsiteX214" fmla="*/ 1521681 w 4254584"/>
              <a:gd name="connsiteY214" fmla="*/ 865336 h 6854995"/>
              <a:gd name="connsiteX215" fmla="*/ 734050 w 4254584"/>
              <a:gd name="connsiteY215" fmla="*/ 1821209 h 6854995"/>
              <a:gd name="connsiteX216" fmla="*/ 661766 w 4254584"/>
              <a:gd name="connsiteY216" fmla="*/ 2431472 h 6854995"/>
              <a:gd name="connsiteX217" fmla="*/ 658423 w 4254584"/>
              <a:gd name="connsiteY217" fmla="*/ 2500775 h 6854995"/>
              <a:gd name="connsiteX218" fmla="*/ 658694 w 4254584"/>
              <a:gd name="connsiteY218" fmla="*/ 4257018 h 6854995"/>
              <a:gd name="connsiteX219" fmla="*/ 658603 w 4254584"/>
              <a:gd name="connsiteY219" fmla="*/ 4293883 h 6854995"/>
              <a:gd name="connsiteX220" fmla="*/ 431178 w 4254584"/>
              <a:gd name="connsiteY220" fmla="*/ 4293883 h 6854995"/>
              <a:gd name="connsiteX221" fmla="*/ 431178 w 4254584"/>
              <a:gd name="connsiteY221" fmla="*/ 4260903 h 6854995"/>
              <a:gd name="connsiteX222" fmla="*/ 432172 w 4254584"/>
              <a:gd name="connsiteY222" fmla="*/ 2488667 h 6854995"/>
              <a:gd name="connsiteX223" fmla="*/ 449611 w 4254584"/>
              <a:gd name="connsiteY223" fmla="*/ 2061375 h 6854995"/>
              <a:gd name="connsiteX224" fmla="*/ 1423645 w 4254584"/>
              <a:gd name="connsiteY224" fmla="*/ 662306 h 6854995"/>
              <a:gd name="connsiteX225" fmla="*/ 2115858 w 4254584"/>
              <a:gd name="connsiteY225" fmla="*/ 488847 h 6854995"/>
              <a:gd name="connsiteX226" fmla="*/ 1262902 w 4254584"/>
              <a:gd name="connsiteY226" fmla="*/ 186674 h 6854995"/>
              <a:gd name="connsiteX227" fmla="*/ 1340518 w 4254584"/>
              <a:gd name="connsiteY227" fmla="*/ 397835 h 6854995"/>
              <a:gd name="connsiteX228" fmla="*/ 1314405 w 4254584"/>
              <a:gd name="connsiteY228" fmla="*/ 411027 h 6854995"/>
              <a:gd name="connsiteX229" fmla="*/ 253629 w 4254584"/>
              <a:gd name="connsiteY229" fmla="*/ 1811903 h 6854995"/>
              <a:gd name="connsiteX230" fmla="*/ 227968 w 4254584"/>
              <a:gd name="connsiteY230" fmla="*/ 2163657 h 6854995"/>
              <a:gd name="connsiteX231" fmla="*/ 227154 w 4254584"/>
              <a:gd name="connsiteY231" fmla="*/ 2449814 h 6854995"/>
              <a:gd name="connsiteX232" fmla="*/ 227064 w 4254584"/>
              <a:gd name="connsiteY232" fmla="*/ 2963757 h 6854995"/>
              <a:gd name="connsiteX233" fmla="*/ 227064 w 4254584"/>
              <a:gd name="connsiteY233" fmla="*/ 2998725 h 6854995"/>
              <a:gd name="connsiteX234" fmla="*/ 0 w 4254584"/>
              <a:gd name="connsiteY234" fmla="*/ 2998725 h 6854995"/>
              <a:gd name="connsiteX235" fmla="*/ 90 w 4254584"/>
              <a:gd name="connsiteY235" fmla="*/ 2034991 h 6854995"/>
              <a:gd name="connsiteX236" fmla="*/ 15180 w 4254584"/>
              <a:gd name="connsiteY236" fmla="*/ 1883916 h 6854995"/>
              <a:gd name="connsiteX237" fmla="*/ 819617 w 4254584"/>
              <a:gd name="connsiteY237" fmla="*/ 453494 h 6854995"/>
              <a:gd name="connsiteX238" fmla="*/ 1238416 w 4254584"/>
              <a:gd name="connsiteY238" fmla="*/ 197336 h 6854995"/>
              <a:gd name="connsiteX239" fmla="*/ 1262902 w 4254584"/>
              <a:gd name="connsiteY239" fmla="*/ 186674 h 6854995"/>
              <a:gd name="connsiteX240" fmla="*/ 2033817 w 4254584"/>
              <a:gd name="connsiteY240" fmla="*/ 0 h 6854995"/>
              <a:gd name="connsiteX241" fmla="*/ 2140889 w 4254584"/>
              <a:gd name="connsiteY241" fmla="*/ 181 h 6854995"/>
              <a:gd name="connsiteX242" fmla="*/ 2173959 w 4254584"/>
              <a:gd name="connsiteY242" fmla="*/ 5692 h 6854995"/>
              <a:gd name="connsiteX243" fmla="*/ 3276570 w 4254584"/>
              <a:gd name="connsiteY243" fmla="*/ 344526 h 6854995"/>
              <a:gd name="connsiteX244" fmla="*/ 4215366 w 4254584"/>
              <a:gd name="connsiteY244" fmla="*/ 1741337 h 6854995"/>
              <a:gd name="connsiteX245" fmla="*/ 4243738 w 4254584"/>
              <a:gd name="connsiteY245" fmla="*/ 1950691 h 6854995"/>
              <a:gd name="connsiteX246" fmla="*/ 4246449 w 4254584"/>
              <a:gd name="connsiteY246" fmla="*/ 1997043 h 6854995"/>
              <a:gd name="connsiteX247" fmla="*/ 4023541 w 4254584"/>
              <a:gd name="connsiteY247" fmla="*/ 1997043 h 6854995"/>
              <a:gd name="connsiteX248" fmla="*/ 3223893 w 4254584"/>
              <a:gd name="connsiteY248" fmla="*/ 577915 h 6854995"/>
              <a:gd name="connsiteX249" fmla="*/ 1618452 w 4254584"/>
              <a:gd name="connsiteY249" fmla="*/ 295463 h 6854995"/>
              <a:gd name="connsiteX250" fmla="*/ 1580141 w 4254584"/>
              <a:gd name="connsiteY250" fmla="*/ 192277 h 6854995"/>
              <a:gd name="connsiteX251" fmla="*/ 1540475 w 4254584"/>
              <a:gd name="connsiteY251" fmla="*/ 82495 h 6854995"/>
              <a:gd name="connsiteX252" fmla="*/ 1734740 w 4254584"/>
              <a:gd name="connsiteY252" fmla="*/ 38943 h 6854995"/>
              <a:gd name="connsiteX253" fmla="*/ 2013126 w 4254584"/>
              <a:gd name="connsiteY253" fmla="*/ 4066 h 6854995"/>
              <a:gd name="connsiteX254" fmla="*/ 2033817 w 4254584"/>
              <a:gd name="connsiteY254" fmla="*/ 0 h 68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4254584" h="6854995">
                <a:moveTo>
                  <a:pt x="432895" y="4593322"/>
                </a:moveTo>
                <a:cubicBezTo>
                  <a:pt x="509245" y="4593322"/>
                  <a:pt x="582162" y="4593322"/>
                  <a:pt x="658694" y="4593322"/>
                </a:cubicBezTo>
                <a:cubicBezTo>
                  <a:pt x="658694" y="4605701"/>
                  <a:pt x="658694" y="4616995"/>
                  <a:pt x="658694" y="4628290"/>
                </a:cubicBezTo>
                <a:cubicBezTo>
                  <a:pt x="658694" y="4969021"/>
                  <a:pt x="658784" y="5309843"/>
                  <a:pt x="658603" y="5650574"/>
                </a:cubicBezTo>
                <a:cubicBezTo>
                  <a:pt x="658513" y="5765417"/>
                  <a:pt x="682277" y="5874115"/>
                  <a:pt x="744080" y="5971879"/>
                </a:cubicBezTo>
                <a:cubicBezTo>
                  <a:pt x="829647" y="6107323"/>
                  <a:pt x="949007" y="6182228"/>
                  <a:pt x="1114267" y="6180420"/>
                </a:cubicBezTo>
                <a:cubicBezTo>
                  <a:pt x="1353168" y="6177800"/>
                  <a:pt x="1592159" y="6179697"/>
                  <a:pt x="1831150" y="6179697"/>
                </a:cubicBezTo>
                <a:cubicBezTo>
                  <a:pt x="1841812" y="6179697"/>
                  <a:pt x="1852383" y="6179697"/>
                  <a:pt x="1865124" y="6179697"/>
                </a:cubicBezTo>
                <a:cubicBezTo>
                  <a:pt x="1865124" y="6254693"/>
                  <a:pt x="1865124" y="6328152"/>
                  <a:pt x="1865124" y="6404683"/>
                </a:cubicBezTo>
                <a:cubicBezTo>
                  <a:pt x="1854190" y="6405226"/>
                  <a:pt x="1842986" y="6406219"/>
                  <a:pt x="1831873" y="6406219"/>
                </a:cubicBezTo>
                <a:cubicBezTo>
                  <a:pt x="1594689" y="6406310"/>
                  <a:pt x="1357505" y="6404413"/>
                  <a:pt x="1120321" y="6406761"/>
                </a:cubicBezTo>
                <a:cubicBezTo>
                  <a:pt x="840128" y="6409473"/>
                  <a:pt x="647580" y="6273216"/>
                  <a:pt x="519907" y="6033502"/>
                </a:cubicBezTo>
                <a:cubicBezTo>
                  <a:pt x="457200" y="5915588"/>
                  <a:pt x="431178" y="5787735"/>
                  <a:pt x="431178" y="5654460"/>
                </a:cubicBezTo>
                <a:cubicBezTo>
                  <a:pt x="431268" y="5309211"/>
                  <a:pt x="431178" y="4963961"/>
                  <a:pt x="431268" y="4618802"/>
                </a:cubicBezTo>
                <a:cubicBezTo>
                  <a:pt x="431268" y="4610941"/>
                  <a:pt x="432172" y="4603081"/>
                  <a:pt x="432895" y="4593322"/>
                </a:cubicBezTo>
                <a:close/>
                <a:moveTo>
                  <a:pt x="3623807" y="3639165"/>
                </a:moveTo>
                <a:cubicBezTo>
                  <a:pt x="3699887" y="3639165"/>
                  <a:pt x="3772713" y="3639165"/>
                  <a:pt x="3848612" y="3639165"/>
                </a:cubicBezTo>
                <a:cubicBezTo>
                  <a:pt x="3849245" y="3649104"/>
                  <a:pt x="3850329" y="3658411"/>
                  <a:pt x="3850329" y="3667808"/>
                </a:cubicBezTo>
                <a:cubicBezTo>
                  <a:pt x="3850419" y="4328127"/>
                  <a:pt x="3850510" y="4988357"/>
                  <a:pt x="3850329" y="5648677"/>
                </a:cubicBezTo>
                <a:cubicBezTo>
                  <a:pt x="3850238" y="5866434"/>
                  <a:pt x="3783646" y="6059434"/>
                  <a:pt x="3630855" y="6217737"/>
                </a:cubicBezTo>
                <a:cubicBezTo>
                  <a:pt x="3509868" y="6343060"/>
                  <a:pt x="3361053" y="6407303"/>
                  <a:pt x="3185943" y="6407394"/>
                </a:cubicBezTo>
                <a:cubicBezTo>
                  <a:pt x="2853253" y="6407575"/>
                  <a:pt x="2520654" y="6407484"/>
                  <a:pt x="2187964" y="6407394"/>
                </a:cubicBezTo>
                <a:cubicBezTo>
                  <a:pt x="2180916" y="6407394"/>
                  <a:pt x="2173959" y="6406581"/>
                  <a:pt x="2165104" y="6405948"/>
                </a:cubicBezTo>
                <a:cubicBezTo>
                  <a:pt x="2165104" y="6330682"/>
                  <a:pt x="2165104" y="6256410"/>
                  <a:pt x="2165104" y="6179245"/>
                </a:cubicBezTo>
                <a:cubicBezTo>
                  <a:pt x="2176489" y="6179245"/>
                  <a:pt x="2186880" y="6179245"/>
                  <a:pt x="2197361" y="6179245"/>
                </a:cubicBezTo>
                <a:cubicBezTo>
                  <a:pt x="2516678" y="6179245"/>
                  <a:pt x="2835995" y="6176716"/>
                  <a:pt x="3155222" y="6180149"/>
                </a:cubicBezTo>
                <a:cubicBezTo>
                  <a:pt x="3360691" y="6182408"/>
                  <a:pt x="3492159" y="6080396"/>
                  <a:pt x="3574925" y="5902395"/>
                </a:cubicBezTo>
                <a:cubicBezTo>
                  <a:pt x="3612783" y="5820985"/>
                  <a:pt x="3624620" y="5733882"/>
                  <a:pt x="3624530" y="5644430"/>
                </a:cubicBezTo>
                <a:cubicBezTo>
                  <a:pt x="3623988" y="5118017"/>
                  <a:pt x="3624078" y="4591515"/>
                  <a:pt x="3623988" y="4065102"/>
                </a:cubicBezTo>
                <a:cubicBezTo>
                  <a:pt x="3623988" y="3933905"/>
                  <a:pt x="3623897" y="3802799"/>
                  <a:pt x="3623897" y="3671603"/>
                </a:cubicBezTo>
                <a:cubicBezTo>
                  <a:pt x="3623807" y="3661844"/>
                  <a:pt x="3623807" y="3652086"/>
                  <a:pt x="3623807" y="3639165"/>
                </a:cubicBezTo>
                <a:close/>
                <a:moveTo>
                  <a:pt x="1224501" y="3331865"/>
                </a:moveTo>
                <a:cubicBezTo>
                  <a:pt x="1295340" y="3331865"/>
                  <a:pt x="1363468" y="3331865"/>
                  <a:pt x="1435391" y="3331865"/>
                </a:cubicBezTo>
                <a:cubicBezTo>
                  <a:pt x="1435391" y="3343612"/>
                  <a:pt x="1435391" y="3354815"/>
                  <a:pt x="1435391" y="3366110"/>
                </a:cubicBezTo>
                <a:cubicBezTo>
                  <a:pt x="1435572" y="3887191"/>
                  <a:pt x="1435752" y="4408363"/>
                  <a:pt x="1435933" y="4929444"/>
                </a:cubicBezTo>
                <a:cubicBezTo>
                  <a:pt x="1435933" y="5021427"/>
                  <a:pt x="1447137" y="5111602"/>
                  <a:pt x="1489153" y="5194548"/>
                </a:cubicBezTo>
                <a:cubicBezTo>
                  <a:pt x="1506591" y="5229064"/>
                  <a:pt x="1529813" y="5261864"/>
                  <a:pt x="1555564" y="5290687"/>
                </a:cubicBezTo>
                <a:cubicBezTo>
                  <a:pt x="1591526" y="5330895"/>
                  <a:pt x="1638692" y="5348966"/>
                  <a:pt x="1693989" y="5348876"/>
                </a:cubicBezTo>
                <a:cubicBezTo>
                  <a:pt x="1999030" y="5348424"/>
                  <a:pt x="2304071" y="5348244"/>
                  <a:pt x="2609022" y="5350051"/>
                </a:cubicBezTo>
                <a:cubicBezTo>
                  <a:pt x="2677511" y="5350502"/>
                  <a:pt x="2729556" y="5323757"/>
                  <a:pt x="2771662" y="5273068"/>
                </a:cubicBezTo>
                <a:cubicBezTo>
                  <a:pt x="2822081" y="5212529"/>
                  <a:pt x="2849549" y="5141058"/>
                  <a:pt x="2862470" y="5064526"/>
                </a:cubicBezTo>
                <a:cubicBezTo>
                  <a:pt x="2869969" y="5019891"/>
                  <a:pt x="2873764" y="4974171"/>
                  <a:pt x="2873945" y="4928902"/>
                </a:cubicBezTo>
                <a:cubicBezTo>
                  <a:pt x="2875029" y="4700483"/>
                  <a:pt x="2874487" y="4472064"/>
                  <a:pt x="2874487" y="4243645"/>
                </a:cubicBezTo>
                <a:cubicBezTo>
                  <a:pt x="2874487" y="4233163"/>
                  <a:pt x="2874487" y="4222592"/>
                  <a:pt x="2874487" y="4209038"/>
                </a:cubicBezTo>
                <a:cubicBezTo>
                  <a:pt x="2945597" y="4209038"/>
                  <a:pt x="3013183" y="4209038"/>
                  <a:pt x="3083570" y="4209038"/>
                </a:cubicBezTo>
                <a:cubicBezTo>
                  <a:pt x="3084112" y="4219158"/>
                  <a:pt x="3084925" y="4228555"/>
                  <a:pt x="3084925" y="4237952"/>
                </a:cubicBezTo>
                <a:cubicBezTo>
                  <a:pt x="3085016" y="4469986"/>
                  <a:pt x="3084745" y="4701929"/>
                  <a:pt x="3085106" y="4933962"/>
                </a:cubicBezTo>
                <a:cubicBezTo>
                  <a:pt x="3085377" y="5076634"/>
                  <a:pt x="3058632" y="5212800"/>
                  <a:pt x="2985353" y="5336587"/>
                </a:cubicBezTo>
                <a:cubicBezTo>
                  <a:pt x="2916683" y="5452695"/>
                  <a:pt x="2822171" y="5536545"/>
                  <a:pt x="2684469" y="5560489"/>
                </a:cubicBezTo>
                <a:cubicBezTo>
                  <a:pt x="2662693" y="5564284"/>
                  <a:pt x="2640104" y="5564555"/>
                  <a:pt x="2617877" y="5564555"/>
                </a:cubicBezTo>
                <a:cubicBezTo>
                  <a:pt x="2316450" y="5564736"/>
                  <a:pt x="2014933" y="5562025"/>
                  <a:pt x="1713506" y="5565459"/>
                </a:cubicBezTo>
                <a:cubicBezTo>
                  <a:pt x="1546890" y="5567356"/>
                  <a:pt x="1426898" y="5492903"/>
                  <a:pt x="1338349" y="5359176"/>
                </a:cubicBezTo>
                <a:cubicBezTo>
                  <a:pt x="1264528" y="5247678"/>
                  <a:pt x="1229922" y="5121992"/>
                  <a:pt x="1227121" y="4989802"/>
                </a:cubicBezTo>
                <a:cubicBezTo>
                  <a:pt x="1222965" y="4796260"/>
                  <a:pt x="1225043" y="4602537"/>
                  <a:pt x="1224862" y="4408905"/>
                </a:cubicBezTo>
                <a:cubicBezTo>
                  <a:pt x="1224591" y="4061759"/>
                  <a:pt x="1224591" y="3714702"/>
                  <a:pt x="1224501" y="3367556"/>
                </a:cubicBezTo>
                <a:cubicBezTo>
                  <a:pt x="1224501" y="3356172"/>
                  <a:pt x="1224501" y="3344787"/>
                  <a:pt x="1224501" y="3331865"/>
                </a:cubicBezTo>
                <a:close/>
                <a:moveTo>
                  <a:pt x="91" y="3293283"/>
                </a:moveTo>
                <a:cubicBezTo>
                  <a:pt x="74725" y="3293283"/>
                  <a:pt x="149359" y="3293283"/>
                  <a:pt x="227155" y="3293283"/>
                </a:cubicBezTo>
                <a:cubicBezTo>
                  <a:pt x="227155" y="3310993"/>
                  <a:pt x="227155" y="3325090"/>
                  <a:pt x="227155" y="3339094"/>
                </a:cubicBezTo>
                <a:cubicBezTo>
                  <a:pt x="226884" y="4219791"/>
                  <a:pt x="226794" y="5100578"/>
                  <a:pt x="226251" y="5981276"/>
                </a:cubicBezTo>
                <a:cubicBezTo>
                  <a:pt x="226161" y="6138675"/>
                  <a:pt x="264743" y="6283516"/>
                  <a:pt x="363050" y="6408478"/>
                </a:cubicBezTo>
                <a:cubicBezTo>
                  <a:pt x="476446" y="6552686"/>
                  <a:pt x="624991" y="6627590"/>
                  <a:pt x="809678" y="6627590"/>
                </a:cubicBezTo>
                <a:cubicBezTo>
                  <a:pt x="1681973" y="6627319"/>
                  <a:pt x="2554267" y="6624157"/>
                  <a:pt x="3426561" y="6628494"/>
                </a:cubicBezTo>
                <a:cubicBezTo>
                  <a:pt x="3746872" y="6630120"/>
                  <a:pt x="3965624" y="6399804"/>
                  <a:pt x="4013241" y="6137501"/>
                </a:cubicBezTo>
                <a:cubicBezTo>
                  <a:pt x="4025710" y="6068740"/>
                  <a:pt x="4025168" y="5997359"/>
                  <a:pt x="4027607" y="5927153"/>
                </a:cubicBezTo>
                <a:cubicBezTo>
                  <a:pt x="4029866" y="5861283"/>
                  <a:pt x="4028059" y="5795324"/>
                  <a:pt x="4028059" y="5727196"/>
                </a:cubicBezTo>
                <a:cubicBezTo>
                  <a:pt x="4103687" y="5727196"/>
                  <a:pt x="4177146" y="5727196"/>
                  <a:pt x="4252051" y="5727196"/>
                </a:cubicBezTo>
                <a:cubicBezTo>
                  <a:pt x="4252774" y="5729635"/>
                  <a:pt x="4254672" y="5732888"/>
                  <a:pt x="4254581" y="5736050"/>
                </a:cubicBezTo>
                <a:cubicBezTo>
                  <a:pt x="4253316" y="5851977"/>
                  <a:pt x="4257111" y="5968265"/>
                  <a:pt x="4249521" y="6083829"/>
                </a:cubicBezTo>
                <a:cubicBezTo>
                  <a:pt x="4225939" y="6442361"/>
                  <a:pt x="3967069" y="6753727"/>
                  <a:pt x="3628506" y="6833421"/>
                </a:cubicBezTo>
                <a:cubicBezTo>
                  <a:pt x="3573480" y="6846342"/>
                  <a:pt x="3515652" y="6853209"/>
                  <a:pt x="3459089" y="6853209"/>
                </a:cubicBezTo>
                <a:cubicBezTo>
                  <a:pt x="2571615" y="6854383"/>
                  <a:pt x="1684141" y="6856823"/>
                  <a:pt x="796758" y="6852667"/>
                </a:cubicBezTo>
                <a:cubicBezTo>
                  <a:pt x="469941" y="6851130"/>
                  <a:pt x="241070" y="6681262"/>
                  <a:pt x="92344" y="6397183"/>
                </a:cubicBezTo>
                <a:cubicBezTo>
                  <a:pt x="42197" y="6301497"/>
                  <a:pt x="15451" y="6197858"/>
                  <a:pt x="4789" y="6090245"/>
                </a:cubicBezTo>
                <a:cubicBezTo>
                  <a:pt x="3976" y="6082384"/>
                  <a:pt x="1808" y="6074703"/>
                  <a:pt x="181" y="6066933"/>
                </a:cubicBezTo>
                <a:cubicBezTo>
                  <a:pt x="91" y="5142413"/>
                  <a:pt x="91" y="4217893"/>
                  <a:pt x="91" y="3293283"/>
                </a:cubicBezTo>
                <a:close/>
                <a:moveTo>
                  <a:pt x="2464633" y="3141124"/>
                </a:moveTo>
                <a:cubicBezTo>
                  <a:pt x="2540984" y="3141124"/>
                  <a:pt x="2614443" y="3141124"/>
                  <a:pt x="2691517" y="3141124"/>
                </a:cubicBezTo>
                <a:cubicBezTo>
                  <a:pt x="2691517" y="3151515"/>
                  <a:pt x="2691517" y="3161003"/>
                  <a:pt x="2691517" y="3170400"/>
                </a:cubicBezTo>
                <a:cubicBezTo>
                  <a:pt x="2691697" y="3681632"/>
                  <a:pt x="2691788" y="4192775"/>
                  <a:pt x="2692059" y="4704007"/>
                </a:cubicBezTo>
                <a:cubicBezTo>
                  <a:pt x="2692059" y="4801140"/>
                  <a:pt x="2681397" y="4896645"/>
                  <a:pt x="2643357" y="4986730"/>
                </a:cubicBezTo>
                <a:cubicBezTo>
                  <a:pt x="2629623" y="5019258"/>
                  <a:pt x="2612094" y="5051154"/>
                  <a:pt x="2590951" y="5079345"/>
                </a:cubicBezTo>
                <a:cubicBezTo>
                  <a:pt x="2551194" y="5132112"/>
                  <a:pt x="2496981" y="5158677"/>
                  <a:pt x="2429304" y="5158497"/>
                </a:cubicBezTo>
                <a:cubicBezTo>
                  <a:pt x="2258080" y="5157864"/>
                  <a:pt x="2086856" y="5157141"/>
                  <a:pt x="1915722" y="5159581"/>
                </a:cubicBezTo>
                <a:cubicBezTo>
                  <a:pt x="1824553" y="5160846"/>
                  <a:pt x="1760581" y="5120005"/>
                  <a:pt x="1715946" y="5044648"/>
                </a:cubicBezTo>
                <a:cubicBezTo>
                  <a:pt x="1671942" y="4970376"/>
                  <a:pt x="1651703" y="4888242"/>
                  <a:pt x="1644023" y="4803127"/>
                </a:cubicBezTo>
                <a:cubicBezTo>
                  <a:pt x="1640228" y="4760570"/>
                  <a:pt x="1639505" y="4717651"/>
                  <a:pt x="1639414" y="4674822"/>
                </a:cubicBezTo>
                <a:cubicBezTo>
                  <a:pt x="1638963" y="4463390"/>
                  <a:pt x="1639234" y="4251957"/>
                  <a:pt x="1639234" y="4040525"/>
                </a:cubicBezTo>
                <a:cubicBezTo>
                  <a:pt x="1639053" y="4030044"/>
                  <a:pt x="1639053" y="4019562"/>
                  <a:pt x="1639053" y="4007184"/>
                </a:cubicBezTo>
                <a:cubicBezTo>
                  <a:pt x="1716759" y="4007184"/>
                  <a:pt x="1789676" y="4007184"/>
                  <a:pt x="1866117" y="4007184"/>
                </a:cubicBezTo>
                <a:cubicBezTo>
                  <a:pt x="1866117" y="4018749"/>
                  <a:pt x="1866117" y="4029231"/>
                  <a:pt x="1866117" y="4039621"/>
                </a:cubicBezTo>
                <a:cubicBezTo>
                  <a:pt x="1866117" y="4261806"/>
                  <a:pt x="1866117" y="4483901"/>
                  <a:pt x="1866117" y="4706085"/>
                </a:cubicBezTo>
                <a:cubicBezTo>
                  <a:pt x="1866117" y="4774304"/>
                  <a:pt x="1873436" y="4841258"/>
                  <a:pt x="1898464" y="4905501"/>
                </a:cubicBezTo>
                <a:cubicBezTo>
                  <a:pt x="1906235" y="4925559"/>
                  <a:pt x="1916987" y="4933601"/>
                  <a:pt x="1939847" y="4933420"/>
                </a:cubicBezTo>
                <a:cubicBezTo>
                  <a:pt x="2090561" y="4931975"/>
                  <a:pt x="2241274" y="4931523"/>
                  <a:pt x="2391897" y="4932607"/>
                </a:cubicBezTo>
                <a:cubicBezTo>
                  <a:pt x="2416564" y="4932788"/>
                  <a:pt x="2427136" y="4922578"/>
                  <a:pt x="2434726" y="4902428"/>
                </a:cubicBezTo>
                <a:cubicBezTo>
                  <a:pt x="2459302" y="4837101"/>
                  <a:pt x="2465447" y="4768973"/>
                  <a:pt x="2465447" y="4699941"/>
                </a:cubicBezTo>
                <a:cubicBezTo>
                  <a:pt x="2465447" y="4400141"/>
                  <a:pt x="2465176" y="4100431"/>
                  <a:pt x="2465085" y="3800630"/>
                </a:cubicBezTo>
                <a:cubicBezTo>
                  <a:pt x="2464995" y="3591909"/>
                  <a:pt x="2464814" y="3383098"/>
                  <a:pt x="2464633" y="3174375"/>
                </a:cubicBezTo>
                <a:cubicBezTo>
                  <a:pt x="2464633" y="3163895"/>
                  <a:pt x="2464633" y="3153323"/>
                  <a:pt x="2464633" y="3141124"/>
                </a:cubicBezTo>
                <a:close/>
                <a:moveTo>
                  <a:pt x="4029866" y="2297925"/>
                </a:moveTo>
                <a:cubicBezTo>
                  <a:pt x="4103867" y="2297925"/>
                  <a:pt x="4178140" y="2297925"/>
                  <a:pt x="4253677" y="2297925"/>
                </a:cubicBezTo>
                <a:cubicBezTo>
                  <a:pt x="4253587" y="3341353"/>
                  <a:pt x="4253587" y="4383787"/>
                  <a:pt x="4253587" y="5429474"/>
                </a:cubicBezTo>
                <a:cubicBezTo>
                  <a:pt x="4181664" y="5429474"/>
                  <a:pt x="4113084" y="5429474"/>
                  <a:pt x="4044504" y="5429384"/>
                </a:cubicBezTo>
                <a:cubicBezTo>
                  <a:pt x="4040167" y="5429384"/>
                  <a:pt x="4035920" y="5428751"/>
                  <a:pt x="4029866" y="5428209"/>
                </a:cubicBezTo>
                <a:cubicBezTo>
                  <a:pt x="4029866" y="4384600"/>
                  <a:pt x="4029866" y="3342257"/>
                  <a:pt x="4029866" y="2297925"/>
                </a:cubicBezTo>
                <a:close/>
                <a:moveTo>
                  <a:pt x="2164212" y="1962751"/>
                </a:moveTo>
                <a:cubicBezTo>
                  <a:pt x="2248661" y="1962593"/>
                  <a:pt x="2333166" y="1997448"/>
                  <a:pt x="2405993" y="2067428"/>
                </a:cubicBezTo>
                <a:cubicBezTo>
                  <a:pt x="2499059" y="2156789"/>
                  <a:pt x="2555712" y="2268198"/>
                  <a:pt x="2597908" y="2388010"/>
                </a:cubicBezTo>
                <a:cubicBezTo>
                  <a:pt x="2648688" y="2532037"/>
                  <a:pt x="2673536" y="2681214"/>
                  <a:pt x="2683746" y="2833193"/>
                </a:cubicBezTo>
                <a:cubicBezTo>
                  <a:pt x="2683927" y="2835632"/>
                  <a:pt x="2682933" y="2838252"/>
                  <a:pt x="2682120" y="2842228"/>
                </a:cubicBezTo>
                <a:cubicBezTo>
                  <a:pt x="2608299" y="2842228"/>
                  <a:pt x="2534750" y="2842228"/>
                  <a:pt x="2459303" y="2842228"/>
                </a:cubicBezTo>
                <a:cubicBezTo>
                  <a:pt x="2453068" y="2793888"/>
                  <a:pt x="2448008" y="2745367"/>
                  <a:pt x="2440418" y="2697207"/>
                </a:cubicBezTo>
                <a:cubicBezTo>
                  <a:pt x="2421173" y="2575137"/>
                  <a:pt x="2393252" y="2454963"/>
                  <a:pt x="2331991" y="2346446"/>
                </a:cubicBezTo>
                <a:cubicBezTo>
                  <a:pt x="2306059" y="2300545"/>
                  <a:pt x="2272718" y="2257084"/>
                  <a:pt x="2235311" y="2219948"/>
                </a:cubicBezTo>
                <a:cubicBezTo>
                  <a:pt x="2190585" y="2175583"/>
                  <a:pt x="2142515" y="2178385"/>
                  <a:pt x="2093723" y="2218954"/>
                </a:cubicBezTo>
                <a:cubicBezTo>
                  <a:pt x="2038154" y="2265126"/>
                  <a:pt x="2003368" y="2326568"/>
                  <a:pt x="1974454" y="2391263"/>
                </a:cubicBezTo>
                <a:cubicBezTo>
                  <a:pt x="1914186" y="2526435"/>
                  <a:pt x="1884008" y="2669468"/>
                  <a:pt x="1873888" y="2816115"/>
                </a:cubicBezTo>
                <a:cubicBezTo>
                  <a:pt x="1866930" y="2916501"/>
                  <a:pt x="1867382" y="3017518"/>
                  <a:pt x="1866840" y="3118355"/>
                </a:cubicBezTo>
                <a:cubicBezTo>
                  <a:pt x="1865846" y="3303946"/>
                  <a:pt x="1866569" y="3489627"/>
                  <a:pt x="1866569" y="3675218"/>
                </a:cubicBezTo>
                <a:cubicBezTo>
                  <a:pt x="1866659" y="3685609"/>
                  <a:pt x="1866659" y="3696090"/>
                  <a:pt x="1866659" y="3709101"/>
                </a:cubicBezTo>
                <a:cubicBezTo>
                  <a:pt x="1789134" y="3709101"/>
                  <a:pt x="1716217" y="3709101"/>
                  <a:pt x="1639053" y="3709101"/>
                </a:cubicBezTo>
                <a:cubicBezTo>
                  <a:pt x="1639053" y="3698710"/>
                  <a:pt x="1639053" y="3689313"/>
                  <a:pt x="1639053" y="3679916"/>
                </a:cubicBezTo>
                <a:cubicBezTo>
                  <a:pt x="1639053" y="3445262"/>
                  <a:pt x="1638421" y="3210518"/>
                  <a:pt x="1639324" y="2975864"/>
                </a:cubicBezTo>
                <a:cubicBezTo>
                  <a:pt x="1640228" y="2757474"/>
                  <a:pt x="1668600" y="2543512"/>
                  <a:pt x="1750372" y="2339218"/>
                </a:cubicBezTo>
                <a:cubicBezTo>
                  <a:pt x="1790760" y="2238200"/>
                  <a:pt x="1843438" y="2144682"/>
                  <a:pt x="1922770" y="2068150"/>
                </a:cubicBezTo>
                <a:cubicBezTo>
                  <a:pt x="1995371" y="1998080"/>
                  <a:pt x="2079764" y="1962909"/>
                  <a:pt x="2164212" y="1962751"/>
                </a:cubicBezTo>
                <a:close/>
                <a:moveTo>
                  <a:pt x="1084450" y="1669231"/>
                </a:moveTo>
                <a:cubicBezTo>
                  <a:pt x="1143994" y="1715041"/>
                  <a:pt x="1202545" y="1759948"/>
                  <a:pt x="1259920" y="1804042"/>
                </a:cubicBezTo>
                <a:cubicBezTo>
                  <a:pt x="1231549" y="1866297"/>
                  <a:pt x="1201551" y="1925841"/>
                  <a:pt x="1176793" y="1987554"/>
                </a:cubicBezTo>
                <a:cubicBezTo>
                  <a:pt x="1095473" y="2190764"/>
                  <a:pt x="1060325" y="2402197"/>
                  <a:pt x="1069360" y="2621038"/>
                </a:cubicBezTo>
                <a:cubicBezTo>
                  <a:pt x="1070535" y="2650313"/>
                  <a:pt x="1067011" y="2679769"/>
                  <a:pt x="1067011" y="2709135"/>
                </a:cubicBezTo>
                <a:cubicBezTo>
                  <a:pt x="1066830" y="3580073"/>
                  <a:pt x="1066921" y="4451102"/>
                  <a:pt x="1066830" y="5322041"/>
                </a:cubicBezTo>
                <a:cubicBezTo>
                  <a:pt x="1066830" y="5409686"/>
                  <a:pt x="1080022" y="5494350"/>
                  <a:pt x="1118152" y="5574134"/>
                </a:cubicBezTo>
                <a:cubicBezTo>
                  <a:pt x="1141916" y="5623830"/>
                  <a:pt x="1173089" y="5667923"/>
                  <a:pt x="1215917" y="5703162"/>
                </a:cubicBezTo>
                <a:cubicBezTo>
                  <a:pt x="1258746" y="5738401"/>
                  <a:pt x="1307267" y="5757285"/>
                  <a:pt x="1363378" y="5757195"/>
                </a:cubicBezTo>
                <a:cubicBezTo>
                  <a:pt x="1887893" y="5757014"/>
                  <a:pt x="2412318" y="5757014"/>
                  <a:pt x="2936832" y="5757104"/>
                </a:cubicBezTo>
                <a:cubicBezTo>
                  <a:pt x="3010563" y="5757104"/>
                  <a:pt x="3069385" y="5725299"/>
                  <a:pt x="3117454" y="5671989"/>
                </a:cubicBezTo>
                <a:cubicBezTo>
                  <a:pt x="3192449" y="5588862"/>
                  <a:pt x="3223712" y="5487934"/>
                  <a:pt x="3232115" y="5378604"/>
                </a:cubicBezTo>
                <a:cubicBezTo>
                  <a:pt x="3233922" y="5355473"/>
                  <a:pt x="3233380" y="5332251"/>
                  <a:pt x="3233380" y="5309030"/>
                </a:cubicBezTo>
                <a:cubicBezTo>
                  <a:pt x="3233290" y="4562059"/>
                  <a:pt x="3233109" y="3815179"/>
                  <a:pt x="3232928" y="3068209"/>
                </a:cubicBezTo>
                <a:cubicBezTo>
                  <a:pt x="3232838" y="3057004"/>
                  <a:pt x="3232838" y="3045530"/>
                  <a:pt x="3232838" y="3031434"/>
                </a:cubicBezTo>
                <a:cubicBezTo>
                  <a:pt x="3309731" y="3031434"/>
                  <a:pt x="3382648" y="3031434"/>
                  <a:pt x="3458276" y="3031434"/>
                </a:cubicBezTo>
                <a:cubicBezTo>
                  <a:pt x="3458818" y="3041735"/>
                  <a:pt x="3459631" y="3051132"/>
                  <a:pt x="3459631" y="3060529"/>
                </a:cubicBezTo>
                <a:cubicBezTo>
                  <a:pt x="3459450" y="3819064"/>
                  <a:pt x="3459269" y="4577600"/>
                  <a:pt x="3458998" y="5336137"/>
                </a:cubicBezTo>
                <a:cubicBezTo>
                  <a:pt x="3458908" y="5519288"/>
                  <a:pt x="3408490" y="5685271"/>
                  <a:pt x="3283979" y="5822973"/>
                </a:cubicBezTo>
                <a:cubicBezTo>
                  <a:pt x="3188473" y="5928599"/>
                  <a:pt x="3069656" y="5984439"/>
                  <a:pt x="2924635" y="5984259"/>
                </a:cubicBezTo>
                <a:cubicBezTo>
                  <a:pt x="2414396" y="5983807"/>
                  <a:pt x="1904247" y="5983445"/>
                  <a:pt x="1394008" y="5986246"/>
                </a:cubicBezTo>
                <a:cubicBezTo>
                  <a:pt x="1206791" y="5987331"/>
                  <a:pt x="1066830" y="5906824"/>
                  <a:pt x="962921" y="5756833"/>
                </a:cubicBezTo>
                <a:cubicBezTo>
                  <a:pt x="881330" y="5639009"/>
                  <a:pt x="843652" y="5505735"/>
                  <a:pt x="841664" y="5363605"/>
                </a:cubicBezTo>
                <a:cubicBezTo>
                  <a:pt x="839043" y="5169972"/>
                  <a:pt x="840760" y="4976340"/>
                  <a:pt x="840760" y="4782708"/>
                </a:cubicBezTo>
                <a:cubicBezTo>
                  <a:pt x="840760" y="4090222"/>
                  <a:pt x="840941" y="3397735"/>
                  <a:pt x="840670" y="2705250"/>
                </a:cubicBezTo>
                <a:cubicBezTo>
                  <a:pt x="840580" y="2537459"/>
                  <a:pt x="841845" y="2370030"/>
                  <a:pt x="877264" y="2204769"/>
                </a:cubicBezTo>
                <a:cubicBezTo>
                  <a:pt x="916027" y="2023787"/>
                  <a:pt x="978643" y="1852111"/>
                  <a:pt x="1070806" y="1691458"/>
                </a:cubicBezTo>
                <a:cubicBezTo>
                  <a:pt x="1074782" y="1684591"/>
                  <a:pt x="1079119" y="1677905"/>
                  <a:pt x="1084450" y="1669231"/>
                </a:cubicBezTo>
                <a:close/>
                <a:moveTo>
                  <a:pt x="2157474" y="1487493"/>
                </a:moveTo>
                <a:cubicBezTo>
                  <a:pt x="2285820" y="1487260"/>
                  <a:pt x="2407596" y="1523939"/>
                  <a:pt x="2522461" y="1593603"/>
                </a:cubicBezTo>
                <a:cubicBezTo>
                  <a:pt x="2698022" y="1700042"/>
                  <a:pt x="2820545" y="1854279"/>
                  <a:pt x="2911623" y="2035352"/>
                </a:cubicBezTo>
                <a:cubicBezTo>
                  <a:pt x="3009479" y="2229979"/>
                  <a:pt x="3061524" y="2437526"/>
                  <a:pt x="3077065" y="2654109"/>
                </a:cubicBezTo>
                <a:cubicBezTo>
                  <a:pt x="3083390" y="2743019"/>
                  <a:pt x="3084474" y="2832380"/>
                  <a:pt x="3084745" y="2921561"/>
                </a:cubicBezTo>
                <a:cubicBezTo>
                  <a:pt x="3085648" y="3240156"/>
                  <a:pt x="3085106" y="3558659"/>
                  <a:pt x="3085106" y="3877253"/>
                </a:cubicBezTo>
                <a:cubicBezTo>
                  <a:pt x="3085016" y="3887734"/>
                  <a:pt x="3085016" y="3898216"/>
                  <a:pt x="3085016" y="3909872"/>
                </a:cubicBezTo>
                <a:cubicBezTo>
                  <a:pt x="3012460" y="3909872"/>
                  <a:pt x="2944965" y="3909872"/>
                  <a:pt x="2874487" y="3909872"/>
                </a:cubicBezTo>
                <a:cubicBezTo>
                  <a:pt x="2874487" y="3897945"/>
                  <a:pt x="2874487" y="3887463"/>
                  <a:pt x="2874487" y="3876982"/>
                </a:cubicBezTo>
                <a:cubicBezTo>
                  <a:pt x="2874487" y="3556581"/>
                  <a:pt x="2873855" y="3236270"/>
                  <a:pt x="2874758" y="2915869"/>
                </a:cubicBezTo>
                <a:cubicBezTo>
                  <a:pt x="2875210" y="2745910"/>
                  <a:pt x="2868704" y="2576945"/>
                  <a:pt x="2826057" y="2411323"/>
                </a:cubicBezTo>
                <a:cubicBezTo>
                  <a:pt x="2776903" y="2220401"/>
                  <a:pt x="2699468" y="2043755"/>
                  <a:pt x="2562579" y="1898283"/>
                </a:cubicBezTo>
                <a:cubicBezTo>
                  <a:pt x="2452797" y="1781543"/>
                  <a:pt x="2321691" y="1706186"/>
                  <a:pt x="2156972" y="1703837"/>
                </a:cubicBezTo>
                <a:cubicBezTo>
                  <a:pt x="2031016" y="1702030"/>
                  <a:pt x="1921957" y="1749286"/>
                  <a:pt x="1825367" y="1826902"/>
                </a:cubicBezTo>
                <a:cubicBezTo>
                  <a:pt x="1702121" y="1925932"/>
                  <a:pt x="1618633" y="2054598"/>
                  <a:pt x="1556829" y="2198173"/>
                </a:cubicBezTo>
                <a:cubicBezTo>
                  <a:pt x="1467558" y="2405721"/>
                  <a:pt x="1433855" y="2623659"/>
                  <a:pt x="1437198" y="2848373"/>
                </a:cubicBezTo>
                <a:cubicBezTo>
                  <a:pt x="1438102" y="2908912"/>
                  <a:pt x="1437289" y="2969540"/>
                  <a:pt x="1437289" y="3032428"/>
                </a:cubicBezTo>
                <a:cubicBezTo>
                  <a:pt x="1364914" y="3032428"/>
                  <a:pt x="1296153" y="3032428"/>
                  <a:pt x="1227302" y="3032428"/>
                </a:cubicBezTo>
                <a:cubicBezTo>
                  <a:pt x="1226308" y="3028994"/>
                  <a:pt x="1224953" y="3026464"/>
                  <a:pt x="1224953" y="3024025"/>
                </a:cubicBezTo>
                <a:cubicBezTo>
                  <a:pt x="1222694" y="2792713"/>
                  <a:pt x="1222423" y="2561765"/>
                  <a:pt x="1284949" y="2336056"/>
                </a:cubicBezTo>
                <a:cubicBezTo>
                  <a:pt x="1348560" y="2106372"/>
                  <a:pt x="1448222" y="1896656"/>
                  <a:pt x="1618904" y="1726065"/>
                </a:cubicBezTo>
                <a:cubicBezTo>
                  <a:pt x="1733114" y="1611945"/>
                  <a:pt x="1866659" y="1530716"/>
                  <a:pt x="2026950" y="1500175"/>
                </a:cubicBezTo>
                <a:cubicBezTo>
                  <a:pt x="2071180" y="1491749"/>
                  <a:pt x="2114692" y="1487570"/>
                  <a:pt x="2157474" y="1487493"/>
                </a:cubicBezTo>
                <a:close/>
                <a:moveTo>
                  <a:pt x="2190889" y="1008621"/>
                </a:moveTo>
                <a:cubicBezTo>
                  <a:pt x="2433845" y="1014970"/>
                  <a:pt x="2657882" y="1101051"/>
                  <a:pt x="2862199" y="1258744"/>
                </a:cubicBezTo>
                <a:cubicBezTo>
                  <a:pt x="3123236" y="1460147"/>
                  <a:pt x="3287594" y="1728322"/>
                  <a:pt x="3382919" y="2040954"/>
                </a:cubicBezTo>
                <a:cubicBezTo>
                  <a:pt x="3441198" y="2231965"/>
                  <a:pt x="3466588" y="2427586"/>
                  <a:pt x="3457372" y="2627362"/>
                </a:cubicBezTo>
                <a:cubicBezTo>
                  <a:pt x="3456559" y="2645073"/>
                  <a:pt x="3458998" y="2662962"/>
                  <a:pt x="3459450" y="2680762"/>
                </a:cubicBezTo>
                <a:cubicBezTo>
                  <a:pt x="3459812" y="2697568"/>
                  <a:pt x="3459541" y="2714375"/>
                  <a:pt x="3459541" y="2733078"/>
                </a:cubicBezTo>
                <a:cubicBezTo>
                  <a:pt x="3383551" y="2733078"/>
                  <a:pt x="3310002" y="2733078"/>
                  <a:pt x="3231302" y="2733078"/>
                </a:cubicBezTo>
                <a:cubicBezTo>
                  <a:pt x="3231302" y="2695490"/>
                  <a:pt x="3230489" y="2658354"/>
                  <a:pt x="3231392" y="2621308"/>
                </a:cubicBezTo>
                <a:cubicBezTo>
                  <a:pt x="3240699" y="2253922"/>
                  <a:pt x="3148717" y="1917890"/>
                  <a:pt x="2916683" y="1627848"/>
                </a:cubicBezTo>
                <a:cubicBezTo>
                  <a:pt x="2763350" y="1436113"/>
                  <a:pt x="2569988" y="1302296"/>
                  <a:pt x="2325847" y="1253052"/>
                </a:cubicBezTo>
                <a:cubicBezTo>
                  <a:pt x="2054690" y="1198386"/>
                  <a:pt x="1811542" y="1266966"/>
                  <a:pt x="1593333" y="1431323"/>
                </a:cubicBezTo>
                <a:cubicBezTo>
                  <a:pt x="1539481" y="1471894"/>
                  <a:pt x="1490689" y="1519331"/>
                  <a:pt x="1436566" y="1566224"/>
                </a:cubicBezTo>
                <a:cubicBezTo>
                  <a:pt x="1379371" y="1522492"/>
                  <a:pt x="1320730" y="1477677"/>
                  <a:pt x="1262089" y="1432770"/>
                </a:cubicBezTo>
                <a:cubicBezTo>
                  <a:pt x="1263715" y="1428885"/>
                  <a:pt x="1264077" y="1425993"/>
                  <a:pt x="1265703" y="1424276"/>
                </a:cubicBezTo>
                <a:cubicBezTo>
                  <a:pt x="1450210" y="1222601"/>
                  <a:pt x="1670226" y="1079840"/>
                  <a:pt x="1941655" y="1029150"/>
                </a:cubicBezTo>
                <a:cubicBezTo>
                  <a:pt x="2026816" y="1013248"/>
                  <a:pt x="2109903" y="1006505"/>
                  <a:pt x="2190889" y="1008621"/>
                </a:cubicBezTo>
                <a:close/>
                <a:moveTo>
                  <a:pt x="2853344" y="657607"/>
                </a:moveTo>
                <a:cubicBezTo>
                  <a:pt x="2909274" y="690316"/>
                  <a:pt x="2963668" y="718868"/>
                  <a:pt x="3014629" y="752571"/>
                </a:cubicBezTo>
                <a:cubicBezTo>
                  <a:pt x="3436048" y="1031860"/>
                  <a:pt x="3692839" y="1424185"/>
                  <a:pt x="3805061" y="1914003"/>
                </a:cubicBezTo>
                <a:cubicBezTo>
                  <a:pt x="3842288" y="2076463"/>
                  <a:pt x="3854215" y="2241453"/>
                  <a:pt x="3848341" y="2408340"/>
                </a:cubicBezTo>
                <a:cubicBezTo>
                  <a:pt x="3844908" y="2508092"/>
                  <a:pt x="3849968" y="2608026"/>
                  <a:pt x="3850149" y="2707869"/>
                </a:cubicBezTo>
                <a:cubicBezTo>
                  <a:pt x="3850600" y="2907736"/>
                  <a:pt x="3850239" y="3107512"/>
                  <a:pt x="3850239" y="3307379"/>
                </a:cubicBezTo>
                <a:cubicBezTo>
                  <a:pt x="3850239" y="3317861"/>
                  <a:pt x="3850239" y="3328343"/>
                  <a:pt x="3850239" y="3340270"/>
                </a:cubicBezTo>
                <a:cubicBezTo>
                  <a:pt x="3773888" y="3340270"/>
                  <a:pt x="3700339" y="3340270"/>
                  <a:pt x="3623807" y="3340270"/>
                </a:cubicBezTo>
                <a:cubicBezTo>
                  <a:pt x="3623807" y="3328795"/>
                  <a:pt x="3623807" y="3318403"/>
                  <a:pt x="3623807" y="3308012"/>
                </a:cubicBezTo>
                <a:cubicBezTo>
                  <a:pt x="3623807" y="3036764"/>
                  <a:pt x="3625434" y="2765606"/>
                  <a:pt x="3623085" y="2494358"/>
                </a:cubicBezTo>
                <a:cubicBezTo>
                  <a:pt x="3622000" y="2364427"/>
                  <a:pt x="3624440" y="2232959"/>
                  <a:pt x="3606188" y="2104925"/>
                </a:cubicBezTo>
                <a:cubicBezTo>
                  <a:pt x="3530018" y="1570200"/>
                  <a:pt x="3267444" y="1156732"/>
                  <a:pt x="2792264" y="887201"/>
                </a:cubicBezTo>
                <a:cubicBezTo>
                  <a:pt x="2786842" y="884219"/>
                  <a:pt x="2781602" y="880876"/>
                  <a:pt x="2773018" y="875816"/>
                </a:cubicBezTo>
                <a:cubicBezTo>
                  <a:pt x="2799582" y="803712"/>
                  <a:pt x="2825515" y="733054"/>
                  <a:pt x="2853344" y="657607"/>
                </a:cubicBezTo>
                <a:close/>
                <a:moveTo>
                  <a:pt x="2115858" y="488847"/>
                </a:moveTo>
                <a:cubicBezTo>
                  <a:pt x="2258386" y="488298"/>
                  <a:pt x="2403034" y="507798"/>
                  <a:pt x="2549207" y="546561"/>
                </a:cubicBezTo>
                <a:cubicBezTo>
                  <a:pt x="2556887" y="548639"/>
                  <a:pt x="2564477" y="550988"/>
                  <a:pt x="2575500" y="554151"/>
                </a:cubicBezTo>
                <a:cubicBezTo>
                  <a:pt x="2562489" y="590022"/>
                  <a:pt x="2549930" y="624809"/>
                  <a:pt x="2537280" y="659505"/>
                </a:cubicBezTo>
                <a:cubicBezTo>
                  <a:pt x="2524449" y="694473"/>
                  <a:pt x="2511529" y="729441"/>
                  <a:pt x="2499240" y="762782"/>
                </a:cubicBezTo>
                <a:cubicBezTo>
                  <a:pt x="2431202" y="750765"/>
                  <a:pt x="2365965" y="736308"/>
                  <a:pt x="2300006" y="728085"/>
                </a:cubicBezTo>
                <a:cubicBezTo>
                  <a:pt x="2026770" y="694021"/>
                  <a:pt x="1766094" y="740012"/>
                  <a:pt x="1521681" y="865336"/>
                </a:cubicBezTo>
                <a:cubicBezTo>
                  <a:pt x="1122399" y="1069992"/>
                  <a:pt x="868048" y="1397260"/>
                  <a:pt x="734050" y="1821209"/>
                </a:cubicBezTo>
                <a:cubicBezTo>
                  <a:pt x="671344" y="2019540"/>
                  <a:pt x="647399" y="2223473"/>
                  <a:pt x="661766" y="2431472"/>
                </a:cubicBezTo>
                <a:cubicBezTo>
                  <a:pt x="663302" y="2454422"/>
                  <a:pt x="658423" y="2477644"/>
                  <a:pt x="658423" y="2500775"/>
                </a:cubicBezTo>
                <a:cubicBezTo>
                  <a:pt x="658332" y="3086190"/>
                  <a:pt x="658513" y="3671603"/>
                  <a:pt x="658694" y="4257018"/>
                </a:cubicBezTo>
                <a:cubicBezTo>
                  <a:pt x="658603" y="4268493"/>
                  <a:pt x="658603" y="4279968"/>
                  <a:pt x="658603" y="4293883"/>
                </a:cubicBezTo>
                <a:cubicBezTo>
                  <a:pt x="581259" y="4293883"/>
                  <a:pt x="507709" y="4293883"/>
                  <a:pt x="431178" y="4293883"/>
                </a:cubicBezTo>
                <a:cubicBezTo>
                  <a:pt x="431178" y="4281866"/>
                  <a:pt x="431178" y="4271384"/>
                  <a:pt x="431178" y="4260903"/>
                </a:cubicBezTo>
                <a:cubicBezTo>
                  <a:pt x="431449" y="3670158"/>
                  <a:pt x="431449" y="3079413"/>
                  <a:pt x="432172" y="2488667"/>
                </a:cubicBezTo>
                <a:cubicBezTo>
                  <a:pt x="432353" y="2346085"/>
                  <a:pt x="426751" y="2203143"/>
                  <a:pt x="449611" y="2061375"/>
                </a:cubicBezTo>
                <a:cubicBezTo>
                  <a:pt x="549996" y="1438643"/>
                  <a:pt x="857115" y="956776"/>
                  <a:pt x="1423645" y="662306"/>
                </a:cubicBezTo>
                <a:cubicBezTo>
                  <a:pt x="1646655" y="546368"/>
                  <a:pt x="1878311" y="489762"/>
                  <a:pt x="2115858" y="488847"/>
                </a:cubicBezTo>
                <a:close/>
                <a:moveTo>
                  <a:pt x="1262902" y="186674"/>
                </a:moveTo>
                <a:cubicBezTo>
                  <a:pt x="1288654" y="256790"/>
                  <a:pt x="1314043" y="325912"/>
                  <a:pt x="1340518" y="397835"/>
                </a:cubicBezTo>
                <a:cubicBezTo>
                  <a:pt x="1331121" y="402534"/>
                  <a:pt x="1322808" y="406781"/>
                  <a:pt x="1314405" y="411027"/>
                </a:cubicBezTo>
                <a:cubicBezTo>
                  <a:pt x="730436" y="703418"/>
                  <a:pt x="375338" y="1169564"/>
                  <a:pt x="253629" y="1811903"/>
                </a:cubicBezTo>
                <a:cubicBezTo>
                  <a:pt x="231672" y="1927829"/>
                  <a:pt x="225980" y="2045472"/>
                  <a:pt x="227968" y="2163657"/>
                </a:cubicBezTo>
                <a:cubicBezTo>
                  <a:pt x="229594" y="2258984"/>
                  <a:pt x="227245" y="2354398"/>
                  <a:pt x="227154" y="2449814"/>
                </a:cubicBezTo>
                <a:cubicBezTo>
                  <a:pt x="226974" y="2621128"/>
                  <a:pt x="227064" y="2792443"/>
                  <a:pt x="227064" y="2963757"/>
                </a:cubicBezTo>
                <a:cubicBezTo>
                  <a:pt x="227064" y="2974239"/>
                  <a:pt x="227064" y="2984720"/>
                  <a:pt x="227064" y="2998725"/>
                </a:cubicBezTo>
                <a:cubicBezTo>
                  <a:pt x="149358" y="2998725"/>
                  <a:pt x="74634" y="2998725"/>
                  <a:pt x="0" y="2998725"/>
                </a:cubicBezTo>
                <a:cubicBezTo>
                  <a:pt x="90" y="2677511"/>
                  <a:pt x="90" y="2356206"/>
                  <a:pt x="90" y="2034991"/>
                </a:cubicBezTo>
                <a:cubicBezTo>
                  <a:pt x="5060" y="1984663"/>
                  <a:pt x="8945" y="1934154"/>
                  <a:pt x="15180" y="1883916"/>
                </a:cubicBezTo>
                <a:cubicBezTo>
                  <a:pt x="88910" y="1297688"/>
                  <a:pt x="359435" y="821965"/>
                  <a:pt x="819617" y="453494"/>
                </a:cubicBezTo>
                <a:cubicBezTo>
                  <a:pt x="948193" y="350489"/>
                  <a:pt x="1088696" y="266097"/>
                  <a:pt x="1238416" y="197336"/>
                </a:cubicBezTo>
                <a:cubicBezTo>
                  <a:pt x="1245644" y="193993"/>
                  <a:pt x="1252963" y="191011"/>
                  <a:pt x="1262902" y="186674"/>
                </a:cubicBezTo>
                <a:close/>
                <a:moveTo>
                  <a:pt x="2033817" y="0"/>
                </a:moveTo>
                <a:cubicBezTo>
                  <a:pt x="2069598" y="181"/>
                  <a:pt x="2105289" y="181"/>
                  <a:pt x="2140889" y="181"/>
                </a:cubicBezTo>
                <a:cubicBezTo>
                  <a:pt x="2151912" y="2078"/>
                  <a:pt x="2162845" y="5421"/>
                  <a:pt x="2173959" y="5692"/>
                </a:cubicBezTo>
                <a:cubicBezTo>
                  <a:pt x="2572970" y="16174"/>
                  <a:pt x="2942886" y="125323"/>
                  <a:pt x="3276570" y="344526"/>
                </a:cubicBezTo>
                <a:cubicBezTo>
                  <a:pt x="3784008" y="677939"/>
                  <a:pt x="4097091" y="1145079"/>
                  <a:pt x="4215366" y="1741337"/>
                </a:cubicBezTo>
                <a:cubicBezTo>
                  <a:pt x="4229010" y="1810277"/>
                  <a:pt x="4234793" y="1880846"/>
                  <a:pt x="4243738" y="1950691"/>
                </a:cubicBezTo>
                <a:cubicBezTo>
                  <a:pt x="4245635" y="1965508"/>
                  <a:pt x="4245545" y="1980507"/>
                  <a:pt x="4246449" y="1997043"/>
                </a:cubicBezTo>
                <a:cubicBezTo>
                  <a:pt x="4171001" y="1997043"/>
                  <a:pt x="4097452" y="1997043"/>
                  <a:pt x="4023541" y="1997043"/>
                </a:cubicBezTo>
                <a:cubicBezTo>
                  <a:pt x="3967520" y="1404490"/>
                  <a:pt x="3709645" y="923345"/>
                  <a:pt x="3223893" y="577915"/>
                </a:cubicBezTo>
                <a:cubicBezTo>
                  <a:pt x="2737508" y="232124"/>
                  <a:pt x="2198265" y="149629"/>
                  <a:pt x="1618452" y="295463"/>
                </a:cubicBezTo>
                <a:cubicBezTo>
                  <a:pt x="1605893" y="261670"/>
                  <a:pt x="1592881" y="227064"/>
                  <a:pt x="1580141" y="192277"/>
                </a:cubicBezTo>
                <a:cubicBezTo>
                  <a:pt x="1567311" y="157309"/>
                  <a:pt x="1554842" y="122251"/>
                  <a:pt x="1540475" y="82495"/>
                </a:cubicBezTo>
                <a:cubicBezTo>
                  <a:pt x="1606706" y="67315"/>
                  <a:pt x="1670045" y="49154"/>
                  <a:pt x="1734740" y="38943"/>
                </a:cubicBezTo>
                <a:cubicBezTo>
                  <a:pt x="1827083" y="24306"/>
                  <a:pt x="1920331" y="15541"/>
                  <a:pt x="2013126" y="4066"/>
                </a:cubicBezTo>
                <a:cubicBezTo>
                  <a:pt x="2020083" y="3253"/>
                  <a:pt x="2026950" y="1446"/>
                  <a:pt x="2033817" y="0"/>
                </a:cubicBezTo>
                <a:close/>
              </a:path>
            </a:pathLst>
          </a:custGeom>
          <a:solidFill>
            <a:schemeClr val="accent4"/>
          </a:solidFill>
          <a:ln w="901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6" name="Freeform 2">
            <a:extLst>
              <a:ext uri="{FF2B5EF4-FFF2-40B4-BE49-F238E27FC236}">
                <a16:creationId xmlns:a16="http://schemas.microsoft.com/office/drawing/2014/main" id="{60F7DE39-B1A9-4FBA-B310-3B3B93164F0A}"/>
              </a:ext>
            </a:extLst>
          </p:cNvPr>
          <p:cNvSpPr/>
          <p:nvPr/>
        </p:nvSpPr>
        <p:spPr>
          <a:xfrm>
            <a:off x="6525603" y="4981648"/>
            <a:ext cx="5587324" cy="1702577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4869712"/>
              <a:gd name="connsiteY0" fmla="*/ 2636141 h 2636599"/>
              <a:gd name="connsiteX1" fmla="*/ 2317774 w 4869712"/>
              <a:gd name="connsiteY1" fmla="*/ 2632825 h 2636599"/>
              <a:gd name="connsiteX2" fmla="*/ 2317012 w 4869712"/>
              <a:gd name="connsiteY2" fmla="*/ 2387384 h 2636599"/>
              <a:gd name="connsiteX3" fmla="*/ 1726462 w 4869712"/>
              <a:gd name="connsiteY3" fmla="*/ 1320584 h 2636599"/>
              <a:gd name="connsiteX4" fmla="*/ 1923438 w 4869712"/>
              <a:gd name="connsiteY4" fmla="*/ 1152105 h 2636599"/>
              <a:gd name="connsiteX5" fmla="*/ 2345587 w 4869712"/>
              <a:gd name="connsiteY5" fmla="*/ 1634909 h 2636599"/>
              <a:gd name="connsiteX6" fmla="*/ 2288437 w 4869712"/>
              <a:gd name="connsiteY6" fmla="*/ 168059 h 2636599"/>
              <a:gd name="connsiteX7" fmla="*/ 2564662 w 4869712"/>
              <a:gd name="connsiteY7" fmla="*/ 177584 h 2636599"/>
              <a:gd name="connsiteX8" fmla="*/ 2631337 w 4869712"/>
              <a:gd name="connsiteY8" fmla="*/ 1149134 h 2636599"/>
              <a:gd name="connsiteX9" fmla="*/ 2817796 w 4869712"/>
              <a:gd name="connsiteY9" fmla="*/ 723252 h 2636599"/>
              <a:gd name="connsiteX10" fmla="*/ 2986657 w 4869712"/>
              <a:gd name="connsiteY10" fmla="*/ 1152791 h 2636599"/>
              <a:gd name="connsiteX11" fmla="*/ 3172585 w 4869712"/>
              <a:gd name="connsiteY11" fmla="*/ 763487 h 2636599"/>
              <a:gd name="connsiteX12" fmla="*/ 3347922 w 4869712"/>
              <a:gd name="connsiteY12" fmla="*/ 1178395 h 2636599"/>
              <a:gd name="connsiteX13" fmla="*/ 3501768 w 4869712"/>
              <a:gd name="connsiteY13" fmla="*/ 840297 h 2636599"/>
              <a:gd name="connsiteX14" fmla="*/ 3648302 w 4869712"/>
              <a:gd name="connsiteY14" fmla="*/ 1167422 h 2636599"/>
              <a:gd name="connsiteX15" fmla="*/ 3640225 w 4869712"/>
              <a:gd name="connsiteY15" fmla="*/ 1945576 h 2636599"/>
              <a:gd name="connsiteX16" fmla="*/ 3523714 w 4869712"/>
              <a:gd name="connsiteY16" fmla="*/ 2317968 h 2636599"/>
              <a:gd name="connsiteX17" fmla="*/ 3449649 w 4869712"/>
              <a:gd name="connsiteY17" fmla="*/ 2635034 h 2636599"/>
              <a:gd name="connsiteX18" fmla="*/ 4869712 w 4869712"/>
              <a:gd name="connsiteY18" fmla="*/ 2635034 h 2636599"/>
              <a:gd name="connsiteX0" fmla="*/ 0 w 4869712"/>
              <a:gd name="connsiteY0" fmla="*/ 2636141 h 2636141"/>
              <a:gd name="connsiteX1" fmla="*/ 2317774 w 4869712"/>
              <a:gd name="connsiteY1" fmla="*/ 2632825 h 2636141"/>
              <a:gd name="connsiteX2" fmla="*/ 2317012 w 4869712"/>
              <a:gd name="connsiteY2" fmla="*/ 2387384 h 2636141"/>
              <a:gd name="connsiteX3" fmla="*/ 1726462 w 4869712"/>
              <a:gd name="connsiteY3" fmla="*/ 1320584 h 2636141"/>
              <a:gd name="connsiteX4" fmla="*/ 1923438 w 4869712"/>
              <a:gd name="connsiteY4" fmla="*/ 1152105 h 2636141"/>
              <a:gd name="connsiteX5" fmla="*/ 2345587 w 4869712"/>
              <a:gd name="connsiteY5" fmla="*/ 1634909 h 2636141"/>
              <a:gd name="connsiteX6" fmla="*/ 2288437 w 4869712"/>
              <a:gd name="connsiteY6" fmla="*/ 168059 h 2636141"/>
              <a:gd name="connsiteX7" fmla="*/ 2564662 w 4869712"/>
              <a:gd name="connsiteY7" fmla="*/ 177584 h 2636141"/>
              <a:gd name="connsiteX8" fmla="*/ 2631337 w 4869712"/>
              <a:gd name="connsiteY8" fmla="*/ 1149134 h 2636141"/>
              <a:gd name="connsiteX9" fmla="*/ 2817796 w 4869712"/>
              <a:gd name="connsiteY9" fmla="*/ 723252 h 2636141"/>
              <a:gd name="connsiteX10" fmla="*/ 2986657 w 4869712"/>
              <a:gd name="connsiteY10" fmla="*/ 1152791 h 2636141"/>
              <a:gd name="connsiteX11" fmla="*/ 3172585 w 4869712"/>
              <a:gd name="connsiteY11" fmla="*/ 763487 h 2636141"/>
              <a:gd name="connsiteX12" fmla="*/ 3347922 w 4869712"/>
              <a:gd name="connsiteY12" fmla="*/ 1178395 h 2636141"/>
              <a:gd name="connsiteX13" fmla="*/ 3501768 w 4869712"/>
              <a:gd name="connsiteY13" fmla="*/ 840297 h 2636141"/>
              <a:gd name="connsiteX14" fmla="*/ 3648302 w 4869712"/>
              <a:gd name="connsiteY14" fmla="*/ 1167422 h 2636141"/>
              <a:gd name="connsiteX15" fmla="*/ 3640225 w 4869712"/>
              <a:gd name="connsiteY15" fmla="*/ 1945576 h 2636141"/>
              <a:gd name="connsiteX16" fmla="*/ 3523714 w 4869712"/>
              <a:gd name="connsiteY16" fmla="*/ 2317968 h 2636141"/>
              <a:gd name="connsiteX17" fmla="*/ 3449649 w 4869712"/>
              <a:gd name="connsiteY17" fmla="*/ 2635034 h 2636141"/>
              <a:gd name="connsiteX18" fmla="*/ 4869712 w 4869712"/>
              <a:gd name="connsiteY18" fmla="*/ 2635034 h 2636141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113906 w 4005423"/>
              <a:gd name="connsiteY0" fmla="*/ 2668039 h 2670195"/>
              <a:gd name="connsiteX1" fmla="*/ 1453485 w 4005423"/>
              <a:gd name="connsiteY1" fmla="*/ 2632825 h 2670195"/>
              <a:gd name="connsiteX2" fmla="*/ 1452723 w 4005423"/>
              <a:gd name="connsiteY2" fmla="*/ 2387384 h 2670195"/>
              <a:gd name="connsiteX3" fmla="*/ 862173 w 4005423"/>
              <a:gd name="connsiteY3" fmla="*/ 1320584 h 2670195"/>
              <a:gd name="connsiteX4" fmla="*/ 1059149 w 4005423"/>
              <a:gd name="connsiteY4" fmla="*/ 1152105 h 2670195"/>
              <a:gd name="connsiteX5" fmla="*/ 1481298 w 4005423"/>
              <a:gd name="connsiteY5" fmla="*/ 1634909 h 2670195"/>
              <a:gd name="connsiteX6" fmla="*/ 1424148 w 4005423"/>
              <a:gd name="connsiteY6" fmla="*/ 168059 h 2670195"/>
              <a:gd name="connsiteX7" fmla="*/ 1700373 w 4005423"/>
              <a:gd name="connsiteY7" fmla="*/ 177584 h 2670195"/>
              <a:gd name="connsiteX8" fmla="*/ 1767048 w 4005423"/>
              <a:gd name="connsiteY8" fmla="*/ 1149134 h 2670195"/>
              <a:gd name="connsiteX9" fmla="*/ 1953507 w 4005423"/>
              <a:gd name="connsiteY9" fmla="*/ 723252 h 2670195"/>
              <a:gd name="connsiteX10" fmla="*/ 2122368 w 4005423"/>
              <a:gd name="connsiteY10" fmla="*/ 1152791 h 2670195"/>
              <a:gd name="connsiteX11" fmla="*/ 2308296 w 4005423"/>
              <a:gd name="connsiteY11" fmla="*/ 763487 h 2670195"/>
              <a:gd name="connsiteX12" fmla="*/ 2483633 w 4005423"/>
              <a:gd name="connsiteY12" fmla="*/ 1178395 h 2670195"/>
              <a:gd name="connsiteX13" fmla="*/ 2637479 w 4005423"/>
              <a:gd name="connsiteY13" fmla="*/ 840297 h 2670195"/>
              <a:gd name="connsiteX14" fmla="*/ 2784013 w 4005423"/>
              <a:gd name="connsiteY14" fmla="*/ 1167422 h 2670195"/>
              <a:gd name="connsiteX15" fmla="*/ 2775936 w 4005423"/>
              <a:gd name="connsiteY15" fmla="*/ 1945576 h 2670195"/>
              <a:gd name="connsiteX16" fmla="*/ 2659425 w 4005423"/>
              <a:gd name="connsiteY16" fmla="*/ 2317968 h 2670195"/>
              <a:gd name="connsiteX17" fmla="*/ 2585360 w 4005423"/>
              <a:gd name="connsiteY17" fmla="*/ 2635034 h 2670195"/>
              <a:gd name="connsiteX18" fmla="*/ 4005423 w 4005423"/>
              <a:gd name="connsiteY18" fmla="*/ 2635034 h 2670195"/>
              <a:gd name="connsiteX0" fmla="*/ 479716 w 3701381"/>
              <a:gd name="connsiteY0" fmla="*/ 3072076 h 3072352"/>
              <a:gd name="connsiteX1" fmla="*/ 1149443 w 3701381"/>
              <a:gd name="connsiteY1" fmla="*/ 2632825 h 3072352"/>
              <a:gd name="connsiteX2" fmla="*/ 1148681 w 3701381"/>
              <a:gd name="connsiteY2" fmla="*/ 2387384 h 3072352"/>
              <a:gd name="connsiteX3" fmla="*/ 558131 w 3701381"/>
              <a:gd name="connsiteY3" fmla="*/ 1320584 h 3072352"/>
              <a:gd name="connsiteX4" fmla="*/ 755107 w 3701381"/>
              <a:gd name="connsiteY4" fmla="*/ 1152105 h 3072352"/>
              <a:gd name="connsiteX5" fmla="*/ 1177256 w 3701381"/>
              <a:gd name="connsiteY5" fmla="*/ 1634909 h 3072352"/>
              <a:gd name="connsiteX6" fmla="*/ 1120106 w 3701381"/>
              <a:gd name="connsiteY6" fmla="*/ 168059 h 3072352"/>
              <a:gd name="connsiteX7" fmla="*/ 1396331 w 3701381"/>
              <a:gd name="connsiteY7" fmla="*/ 177584 h 3072352"/>
              <a:gd name="connsiteX8" fmla="*/ 1463006 w 3701381"/>
              <a:gd name="connsiteY8" fmla="*/ 1149134 h 3072352"/>
              <a:gd name="connsiteX9" fmla="*/ 1649465 w 3701381"/>
              <a:gd name="connsiteY9" fmla="*/ 723252 h 3072352"/>
              <a:gd name="connsiteX10" fmla="*/ 1818326 w 3701381"/>
              <a:gd name="connsiteY10" fmla="*/ 1152791 h 3072352"/>
              <a:gd name="connsiteX11" fmla="*/ 2004254 w 3701381"/>
              <a:gd name="connsiteY11" fmla="*/ 763487 h 3072352"/>
              <a:gd name="connsiteX12" fmla="*/ 2179591 w 3701381"/>
              <a:gd name="connsiteY12" fmla="*/ 1178395 h 3072352"/>
              <a:gd name="connsiteX13" fmla="*/ 2333437 w 3701381"/>
              <a:gd name="connsiteY13" fmla="*/ 840297 h 3072352"/>
              <a:gd name="connsiteX14" fmla="*/ 2479971 w 3701381"/>
              <a:gd name="connsiteY14" fmla="*/ 1167422 h 3072352"/>
              <a:gd name="connsiteX15" fmla="*/ 2471894 w 3701381"/>
              <a:gd name="connsiteY15" fmla="*/ 1945576 h 3072352"/>
              <a:gd name="connsiteX16" fmla="*/ 2355383 w 3701381"/>
              <a:gd name="connsiteY16" fmla="*/ 2317968 h 3072352"/>
              <a:gd name="connsiteX17" fmla="*/ 2281318 w 3701381"/>
              <a:gd name="connsiteY17" fmla="*/ 2635034 h 3072352"/>
              <a:gd name="connsiteX18" fmla="*/ 3701381 w 3701381"/>
              <a:gd name="connsiteY18" fmla="*/ 2635034 h 3072352"/>
              <a:gd name="connsiteX0" fmla="*/ 609558 w 3831223"/>
              <a:gd name="connsiteY0" fmla="*/ 3072076 h 3072076"/>
              <a:gd name="connsiteX1" fmla="*/ 1279285 w 3831223"/>
              <a:gd name="connsiteY1" fmla="*/ 2632825 h 3072076"/>
              <a:gd name="connsiteX2" fmla="*/ 1278523 w 3831223"/>
              <a:gd name="connsiteY2" fmla="*/ 2387384 h 3072076"/>
              <a:gd name="connsiteX3" fmla="*/ 687973 w 3831223"/>
              <a:gd name="connsiteY3" fmla="*/ 1320584 h 3072076"/>
              <a:gd name="connsiteX4" fmla="*/ 884949 w 3831223"/>
              <a:gd name="connsiteY4" fmla="*/ 1152105 h 3072076"/>
              <a:gd name="connsiteX5" fmla="*/ 1307098 w 3831223"/>
              <a:gd name="connsiteY5" fmla="*/ 1634909 h 3072076"/>
              <a:gd name="connsiteX6" fmla="*/ 1249948 w 3831223"/>
              <a:gd name="connsiteY6" fmla="*/ 168059 h 3072076"/>
              <a:gd name="connsiteX7" fmla="*/ 1526173 w 3831223"/>
              <a:gd name="connsiteY7" fmla="*/ 177584 h 3072076"/>
              <a:gd name="connsiteX8" fmla="*/ 1592848 w 3831223"/>
              <a:gd name="connsiteY8" fmla="*/ 1149134 h 3072076"/>
              <a:gd name="connsiteX9" fmla="*/ 1779307 w 3831223"/>
              <a:gd name="connsiteY9" fmla="*/ 723252 h 3072076"/>
              <a:gd name="connsiteX10" fmla="*/ 1948168 w 3831223"/>
              <a:gd name="connsiteY10" fmla="*/ 1152791 h 3072076"/>
              <a:gd name="connsiteX11" fmla="*/ 2134096 w 3831223"/>
              <a:gd name="connsiteY11" fmla="*/ 763487 h 3072076"/>
              <a:gd name="connsiteX12" fmla="*/ 2309433 w 3831223"/>
              <a:gd name="connsiteY12" fmla="*/ 1178395 h 3072076"/>
              <a:gd name="connsiteX13" fmla="*/ 2463279 w 3831223"/>
              <a:gd name="connsiteY13" fmla="*/ 840297 h 3072076"/>
              <a:gd name="connsiteX14" fmla="*/ 2609813 w 3831223"/>
              <a:gd name="connsiteY14" fmla="*/ 1167422 h 3072076"/>
              <a:gd name="connsiteX15" fmla="*/ 2601736 w 3831223"/>
              <a:gd name="connsiteY15" fmla="*/ 1945576 h 3072076"/>
              <a:gd name="connsiteX16" fmla="*/ 2485225 w 3831223"/>
              <a:gd name="connsiteY16" fmla="*/ 2317968 h 3072076"/>
              <a:gd name="connsiteX17" fmla="*/ 2411160 w 3831223"/>
              <a:gd name="connsiteY17" fmla="*/ 2635034 h 3072076"/>
              <a:gd name="connsiteX18" fmla="*/ 3831223 w 3831223"/>
              <a:gd name="connsiteY18" fmla="*/ 2635034 h 3072076"/>
              <a:gd name="connsiteX0" fmla="*/ 111732 w 4715630"/>
              <a:gd name="connsiteY0" fmla="*/ 3274095 h 3274095"/>
              <a:gd name="connsiteX1" fmla="*/ 2163692 w 4715630"/>
              <a:gd name="connsiteY1" fmla="*/ 2632825 h 3274095"/>
              <a:gd name="connsiteX2" fmla="*/ 2162930 w 4715630"/>
              <a:gd name="connsiteY2" fmla="*/ 2387384 h 3274095"/>
              <a:gd name="connsiteX3" fmla="*/ 1572380 w 4715630"/>
              <a:gd name="connsiteY3" fmla="*/ 1320584 h 3274095"/>
              <a:gd name="connsiteX4" fmla="*/ 1769356 w 4715630"/>
              <a:gd name="connsiteY4" fmla="*/ 1152105 h 3274095"/>
              <a:gd name="connsiteX5" fmla="*/ 2191505 w 4715630"/>
              <a:gd name="connsiteY5" fmla="*/ 1634909 h 3274095"/>
              <a:gd name="connsiteX6" fmla="*/ 2134355 w 4715630"/>
              <a:gd name="connsiteY6" fmla="*/ 168059 h 3274095"/>
              <a:gd name="connsiteX7" fmla="*/ 2410580 w 4715630"/>
              <a:gd name="connsiteY7" fmla="*/ 177584 h 3274095"/>
              <a:gd name="connsiteX8" fmla="*/ 2477255 w 4715630"/>
              <a:gd name="connsiteY8" fmla="*/ 1149134 h 3274095"/>
              <a:gd name="connsiteX9" fmla="*/ 2663714 w 4715630"/>
              <a:gd name="connsiteY9" fmla="*/ 723252 h 3274095"/>
              <a:gd name="connsiteX10" fmla="*/ 2832575 w 4715630"/>
              <a:gd name="connsiteY10" fmla="*/ 1152791 h 3274095"/>
              <a:gd name="connsiteX11" fmla="*/ 3018503 w 4715630"/>
              <a:gd name="connsiteY11" fmla="*/ 763487 h 3274095"/>
              <a:gd name="connsiteX12" fmla="*/ 3193840 w 4715630"/>
              <a:gd name="connsiteY12" fmla="*/ 1178395 h 3274095"/>
              <a:gd name="connsiteX13" fmla="*/ 3347686 w 4715630"/>
              <a:gd name="connsiteY13" fmla="*/ 840297 h 3274095"/>
              <a:gd name="connsiteX14" fmla="*/ 3494220 w 4715630"/>
              <a:gd name="connsiteY14" fmla="*/ 1167422 h 3274095"/>
              <a:gd name="connsiteX15" fmla="*/ 3486143 w 4715630"/>
              <a:gd name="connsiteY15" fmla="*/ 1945576 h 3274095"/>
              <a:gd name="connsiteX16" fmla="*/ 3369632 w 4715630"/>
              <a:gd name="connsiteY16" fmla="*/ 2317968 h 3274095"/>
              <a:gd name="connsiteX17" fmla="*/ 3295567 w 4715630"/>
              <a:gd name="connsiteY17" fmla="*/ 2635034 h 3274095"/>
              <a:gd name="connsiteX18" fmla="*/ 4715630 w 4715630"/>
              <a:gd name="connsiteY18" fmla="*/ 2635034 h 3274095"/>
              <a:gd name="connsiteX0" fmla="*/ 0 w 4603898"/>
              <a:gd name="connsiteY0" fmla="*/ 3274095 h 3274095"/>
              <a:gd name="connsiteX1" fmla="*/ 2051960 w 4603898"/>
              <a:gd name="connsiteY1" fmla="*/ 2632825 h 3274095"/>
              <a:gd name="connsiteX2" fmla="*/ 2051198 w 4603898"/>
              <a:gd name="connsiteY2" fmla="*/ 2387384 h 3274095"/>
              <a:gd name="connsiteX3" fmla="*/ 1460648 w 4603898"/>
              <a:gd name="connsiteY3" fmla="*/ 1320584 h 3274095"/>
              <a:gd name="connsiteX4" fmla="*/ 1657624 w 4603898"/>
              <a:gd name="connsiteY4" fmla="*/ 1152105 h 3274095"/>
              <a:gd name="connsiteX5" fmla="*/ 2079773 w 4603898"/>
              <a:gd name="connsiteY5" fmla="*/ 1634909 h 3274095"/>
              <a:gd name="connsiteX6" fmla="*/ 2022623 w 4603898"/>
              <a:gd name="connsiteY6" fmla="*/ 168059 h 3274095"/>
              <a:gd name="connsiteX7" fmla="*/ 2298848 w 4603898"/>
              <a:gd name="connsiteY7" fmla="*/ 177584 h 3274095"/>
              <a:gd name="connsiteX8" fmla="*/ 2365523 w 4603898"/>
              <a:gd name="connsiteY8" fmla="*/ 1149134 h 3274095"/>
              <a:gd name="connsiteX9" fmla="*/ 2551982 w 4603898"/>
              <a:gd name="connsiteY9" fmla="*/ 723252 h 3274095"/>
              <a:gd name="connsiteX10" fmla="*/ 2720843 w 4603898"/>
              <a:gd name="connsiteY10" fmla="*/ 1152791 h 3274095"/>
              <a:gd name="connsiteX11" fmla="*/ 2906771 w 4603898"/>
              <a:gd name="connsiteY11" fmla="*/ 763487 h 3274095"/>
              <a:gd name="connsiteX12" fmla="*/ 3082108 w 4603898"/>
              <a:gd name="connsiteY12" fmla="*/ 1178395 h 3274095"/>
              <a:gd name="connsiteX13" fmla="*/ 3235954 w 4603898"/>
              <a:gd name="connsiteY13" fmla="*/ 840297 h 3274095"/>
              <a:gd name="connsiteX14" fmla="*/ 3382488 w 4603898"/>
              <a:gd name="connsiteY14" fmla="*/ 1167422 h 3274095"/>
              <a:gd name="connsiteX15" fmla="*/ 3374411 w 4603898"/>
              <a:gd name="connsiteY15" fmla="*/ 1945576 h 3274095"/>
              <a:gd name="connsiteX16" fmla="*/ 3257900 w 4603898"/>
              <a:gd name="connsiteY16" fmla="*/ 2317968 h 3274095"/>
              <a:gd name="connsiteX17" fmla="*/ 3183835 w 4603898"/>
              <a:gd name="connsiteY17" fmla="*/ 2635034 h 3274095"/>
              <a:gd name="connsiteX18" fmla="*/ 4603898 w 4603898"/>
              <a:gd name="connsiteY18" fmla="*/ 2635034 h 3274095"/>
              <a:gd name="connsiteX0" fmla="*/ 58169 w 4130439"/>
              <a:gd name="connsiteY0" fmla="*/ 2678672 h 2678672"/>
              <a:gd name="connsiteX1" fmla="*/ 1578501 w 4130439"/>
              <a:gd name="connsiteY1" fmla="*/ 2632825 h 2678672"/>
              <a:gd name="connsiteX2" fmla="*/ 1577739 w 4130439"/>
              <a:gd name="connsiteY2" fmla="*/ 2387384 h 2678672"/>
              <a:gd name="connsiteX3" fmla="*/ 987189 w 4130439"/>
              <a:gd name="connsiteY3" fmla="*/ 1320584 h 2678672"/>
              <a:gd name="connsiteX4" fmla="*/ 1184165 w 4130439"/>
              <a:gd name="connsiteY4" fmla="*/ 1152105 h 2678672"/>
              <a:gd name="connsiteX5" fmla="*/ 1606314 w 4130439"/>
              <a:gd name="connsiteY5" fmla="*/ 1634909 h 2678672"/>
              <a:gd name="connsiteX6" fmla="*/ 1549164 w 4130439"/>
              <a:gd name="connsiteY6" fmla="*/ 168059 h 2678672"/>
              <a:gd name="connsiteX7" fmla="*/ 1825389 w 4130439"/>
              <a:gd name="connsiteY7" fmla="*/ 177584 h 2678672"/>
              <a:gd name="connsiteX8" fmla="*/ 1892064 w 4130439"/>
              <a:gd name="connsiteY8" fmla="*/ 1149134 h 2678672"/>
              <a:gd name="connsiteX9" fmla="*/ 2078523 w 4130439"/>
              <a:gd name="connsiteY9" fmla="*/ 723252 h 2678672"/>
              <a:gd name="connsiteX10" fmla="*/ 2247384 w 4130439"/>
              <a:gd name="connsiteY10" fmla="*/ 1152791 h 2678672"/>
              <a:gd name="connsiteX11" fmla="*/ 2433312 w 4130439"/>
              <a:gd name="connsiteY11" fmla="*/ 763487 h 2678672"/>
              <a:gd name="connsiteX12" fmla="*/ 2608649 w 4130439"/>
              <a:gd name="connsiteY12" fmla="*/ 1178395 h 2678672"/>
              <a:gd name="connsiteX13" fmla="*/ 2762495 w 4130439"/>
              <a:gd name="connsiteY13" fmla="*/ 840297 h 2678672"/>
              <a:gd name="connsiteX14" fmla="*/ 2909029 w 4130439"/>
              <a:gd name="connsiteY14" fmla="*/ 1167422 h 2678672"/>
              <a:gd name="connsiteX15" fmla="*/ 2900952 w 4130439"/>
              <a:gd name="connsiteY15" fmla="*/ 1945576 h 2678672"/>
              <a:gd name="connsiteX16" fmla="*/ 2784441 w 4130439"/>
              <a:gd name="connsiteY16" fmla="*/ 2317968 h 2678672"/>
              <a:gd name="connsiteX17" fmla="*/ 2710376 w 4130439"/>
              <a:gd name="connsiteY17" fmla="*/ 2635034 h 2678672"/>
              <a:gd name="connsiteX18" fmla="*/ 4130439 w 4130439"/>
              <a:gd name="connsiteY18" fmla="*/ 2635034 h 2678672"/>
              <a:gd name="connsiteX0" fmla="*/ 31727 w 4189058"/>
              <a:gd name="connsiteY0" fmla="*/ 2678672 h 2678672"/>
              <a:gd name="connsiteX1" fmla="*/ 1637120 w 4189058"/>
              <a:gd name="connsiteY1" fmla="*/ 2632825 h 2678672"/>
              <a:gd name="connsiteX2" fmla="*/ 1636358 w 4189058"/>
              <a:gd name="connsiteY2" fmla="*/ 2387384 h 2678672"/>
              <a:gd name="connsiteX3" fmla="*/ 1045808 w 4189058"/>
              <a:gd name="connsiteY3" fmla="*/ 1320584 h 2678672"/>
              <a:gd name="connsiteX4" fmla="*/ 1242784 w 4189058"/>
              <a:gd name="connsiteY4" fmla="*/ 1152105 h 2678672"/>
              <a:gd name="connsiteX5" fmla="*/ 1664933 w 4189058"/>
              <a:gd name="connsiteY5" fmla="*/ 1634909 h 2678672"/>
              <a:gd name="connsiteX6" fmla="*/ 1607783 w 4189058"/>
              <a:gd name="connsiteY6" fmla="*/ 168059 h 2678672"/>
              <a:gd name="connsiteX7" fmla="*/ 1884008 w 4189058"/>
              <a:gd name="connsiteY7" fmla="*/ 177584 h 2678672"/>
              <a:gd name="connsiteX8" fmla="*/ 1950683 w 4189058"/>
              <a:gd name="connsiteY8" fmla="*/ 1149134 h 2678672"/>
              <a:gd name="connsiteX9" fmla="*/ 2137142 w 4189058"/>
              <a:gd name="connsiteY9" fmla="*/ 723252 h 2678672"/>
              <a:gd name="connsiteX10" fmla="*/ 2306003 w 4189058"/>
              <a:gd name="connsiteY10" fmla="*/ 1152791 h 2678672"/>
              <a:gd name="connsiteX11" fmla="*/ 2491931 w 4189058"/>
              <a:gd name="connsiteY11" fmla="*/ 763487 h 2678672"/>
              <a:gd name="connsiteX12" fmla="*/ 2667268 w 4189058"/>
              <a:gd name="connsiteY12" fmla="*/ 1178395 h 2678672"/>
              <a:gd name="connsiteX13" fmla="*/ 2821114 w 4189058"/>
              <a:gd name="connsiteY13" fmla="*/ 840297 h 2678672"/>
              <a:gd name="connsiteX14" fmla="*/ 2967648 w 4189058"/>
              <a:gd name="connsiteY14" fmla="*/ 1167422 h 2678672"/>
              <a:gd name="connsiteX15" fmla="*/ 2959571 w 4189058"/>
              <a:gd name="connsiteY15" fmla="*/ 1945576 h 2678672"/>
              <a:gd name="connsiteX16" fmla="*/ 2843060 w 4189058"/>
              <a:gd name="connsiteY16" fmla="*/ 2317968 h 2678672"/>
              <a:gd name="connsiteX17" fmla="*/ 2768995 w 4189058"/>
              <a:gd name="connsiteY17" fmla="*/ 2635034 h 2678672"/>
              <a:gd name="connsiteX18" fmla="*/ 4189058 w 4189058"/>
              <a:gd name="connsiteY18" fmla="*/ 2635034 h 2678672"/>
              <a:gd name="connsiteX0" fmla="*/ 231463 w 3899696"/>
              <a:gd name="connsiteY0" fmla="*/ 2636142 h 2636142"/>
              <a:gd name="connsiteX1" fmla="*/ 1347758 w 3899696"/>
              <a:gd name="connsiteY1" fmla="*/ 2632825 h 2636142"/>
              <a:gd name="connsiteX2" fmla="*/ 1346996 w 3899696"/>
              <a:gd name="connsiteY2" fmla="*/ 2387384 h 2636142"/>
              <a:gd name="connsiteX3" fmla="*/ 756446 w 3899696"/>
              <a:gd name="connsiteY3" fmla="*/ 1320584 h 2636142"/>
              <a:gd name="connsiteX4" fmla="*/ 953422 w 3899696"/>
              <a:gd name="connsiteY4" fmla="*/ 1152105 h 2636142"/>
              <a:gd name="connsiteX5" fmla="*/ 1375571 w 3899696"/>
              <a:gd name="connsiteY5" fmla="*/ 1634909 h 2636142"/>
              <a:gd name="connsiteX6" fmla="*/ 1318421 w 3899696"/>
              <a:gd name="connsiteY6" fmla="*/ 168059 h 2636142"/>
              <a:gd name="connsiteX7" fmla="*/ 1594646 w 3899696"/>
              <a:gd name="connsiteY7" fmla="*/ 177584 h 2636142"/>
              <a:gd name="connsiteX8" fmla="*/ 1661321 w 3899696"/>
              <a:gd name="connsiteY8" fmla="*/ 1149134 h 2636142"/>
              <a:gd name="connsiteX9" fmla="*/ 1847780 w 3899696"/>
              <a:gd name="connsiteY9" fmla="*/ 723252 h 2636142"/>
              <a:gd name="connsiteX10" fmla="*/ 2016641 w 3899696"/>
              <a:gd name="connsiteY10" fmla="*/ 1152791 h 2636142"/>
              <a:gd name="connsiteX11" fmla="*/ 2202569 w 3899696"/>
              <a:gd name="connsiteY11" fmla="*/ 763487 h 2636142"/>
              <a:gd name="connsiteX12" fmla="*/ 2377906 w 3899696"/>
              <a:gd name="connsiteY12" fmla="*/ 1178395 h 2636142"/>
              <a:gd name="connsiteX13" fmla="*/ 2531752 w 3899696"/>
              <a:gd name="connsiteY13" fmla="*/ 840297 h 2636142"/>
              <a:gd name="connsiteX14" fmla="*/ 2678286 w 3899696"/>
              <a:gd name="connsiteY14" fmla="*/ 1167422 h 2636142"/>
              <a:gd name="connsiteX15" fmla="*/ 2670209 w 3899696"/>
              <a:gd name="connsiteY15" fmla="*/ 1945576 h 2636142"/>
              <a:gd name="connsiteX16" fmla="*/ 2553698 w 3899696"/>
              <a:gd name="connsiteY16" fmla="*/ 2317968 h 2636142"/>
              <a:gd name="connsiteX17" fmla="*/ 2479633 w 3899696"/>
              <a:gd name="connsiteY17" fmla="*/ 2635034 h 2636142"/>
              <a:gd name="connsiteX18" fmla="*/ 3899696 w 3899696"/>
              <a:gd name="connsiteY18" fmla="*/ 2635034 h 2636142"/>
              <a:gd name="connsiteX0" fmla="*/ 0 w 3668233"/>
              <a:gd name="connsiteY0" fmla="*/ 2636142 h 2636142"/>
              <a:gd name="connsiteX1" fmla="*/ 1116295 w 3668233"/>
              <a:gd name="connsiteY1" fmla="*/ 2632825 h 2636142"/>
              <a:gd name="connsiteX2" fmla="*/ 1115533 w 3668233"/>
              <a:gd name="connsiteY2" fmla="*/ 2387384 h 2636142"/>
              <a:gd name="connsiteX3" fmla="*/ 524983 w 3668233"/>
              <a:gd name="connsiteY3" fmla="*/ 1320584 h 2636142"/>
              <a:gd name="connsiteX4" fmla="*/ 721959 w 3668233"/>
              <a:gd name="connsiteY4" fmla="*/ 1152105 h 2636142"/>
              <a:gd name="connsiteX5" fmla="*/ 1144108 w 3668233"/>
              <a:gd name="connsiteY5" fmla="*/ 1634909 h 2636142"/>
              <a:gd name="connsiteX6" fmla="*/ 1086958 w 3668233"/>
              <a:gd name="connsiteY6" fmla="*/ 168059 h 2636142"/>
              <a:gd name="connsiteX7" fmla="*/ 1363183 w 3668233"/>
              <a:gd name="connsiteY7" fmla="*/ 177584 h 2636142"/>
              <a:gd name="connsiteX8" fmla="*/ 1429858 w 3668233"/>
              <a:gd name="connsiteY8" fmla="*/ 1149134 h 2636142"/>
              <a:gd name="connsiteX9" fmla="*/ 1616317 w 3668233"/>
              <a:gd name="connsiteY9" fmla="*/ 723252 h 2636142"/>
              <a:gd name="connsiteX10" fmla="*/ 1785178 w 3668233"/>
              <a:gd name="connsiteY10" fmla="*/ 1152791 h 2636142"/>
              <a:gd name="connsiteX11" fmla="*/ 1971106 w 3668233"/>
              <a:gd name="connsiteY11" fmla="*/ 763487 h 2636142"/>
              <a:gd name="connsiteX12" fmla="*/ 2146443 w 3668233"/>
              <a:gd name="connsiteY12" fmla="*/ 1178395 h 2636142"/>
              <a:gd name="connsiteX13" fmla="*/ 2300289 w 3668233"/>
              <a:gd name="connsiteY13" fmla="*/ 840297 h 2636142"/>
              <a:gd name="connsiteX14" fmla="*/ 2446823 w 3668233"/>
              <a:gd name="connsiteY14" fmla="*/ 1167422 h 2636142"/>
              <a:gd name="connsiteX15" fmla="*/ 2438746 w 3668233"/>
              <a:gd name="connsiteY15" fmla="*/ 1945576 h 2636142"/>
              <a:gd name="connsiteX16" fmla="*/ 2322235 w 3668233"/>
              <a:gd name="connsiteY16" fmla="*/ 2317968 h 2636142"/>
              <a:gd name="connsiteX17" fmla="*/ 2248170 w 3668233"/>
              <a:gd name="connsiteY17" fmla="*/ 2635034 h 2636142"/>
              <a:gd name="connsiteX18" fmla="*/ 3668233 w 3668233"/>
              <a:gd name="connsiteY18" fmla="*/ 2635034 h 2636142"/>
              <a:gd name="connsiteX0" fmla="*/ 357493 w 3207019"/>
              <a:gd name="connsiteY0" fmla="*/ 2636142 h 2636142"/>
              <a:gd name="connsiteX1" fmla="*/ 655081 w 3207019"/>
              <a:gd name="connsiteY1" fmla="*/ 2632825 h 2636142"/>
              <a:gd name="connsiteX2" fmla="*/ 654319 w 3207019"/>
              <a:gd name="connsiteY2" fmla="*/ 2387384 h 2636142"/>
              <a:gd name="connsiteX3" fmla="*/ 63769 w 3207019"/>
              <a:gd name="connsiteY3" fmla="*/ 1320584 h 2636142"/>
              <a:gd name="connsiteX4" fmla="*/ 260745 w 3207019"/>
              <a:gd name="connsiteY4" fmla="*/ 1152105 h 2636142"/>
              <a:gd name="connsiteX5" fmla="*/ 682894 w 3207019"/>
              <a:gd name="connsiteY5" fmla="*/ 1634909 h 2636142"/>
              <a:gd name="connsiteX6" fmla="*/ 625744 w 3207019"/>
              <a:gd name="connsiteY6" fmla="*/ 168059 h 2636142"/>
              <a:gd name="connsiteX7" fmla="*/ 901969 w 3207019"/>
              <a:gd name="connsiteY7" fmla="*/ 177584 h 2636142"/>
              <a:gd name="connsiteX8" fmla="*/ 968644 w 3207019"/>
              <a:gd name="connsiteY8" fmla="*/ 1149134 h 2636142"/>
              <a:gd name="connsiteX9" fmla="*/ 1155103 w 3207019"/>
              <a:gd name="connsiteY9" fmla="*/ 723252 h 2636142"/>
              <a:gd name="connsiteX10" fmla="*/ 1323964 w 3207019"/>
              <a:gd name="connsiteY10" fmla="*/ 1152791 h 2636142"/>
              <a:gd name="connsiteX11" fmla="*/ 1509892 w 3207019"/>
              <a:gd name="connsiteY11" fmla="*/ 763487 h 2636142"/>
              <a:gd name="connsiteX12" fmla="*/ 1685229 w 3207019"/>
              <a:gd name="connsiteY12" fmla="*/ 1178395 h 2636142"/>
              <a:gd name="connsiteX13" fmla="*/ 1839075 w 3207019"/>
              <a:gd name="connsiteY13" fmla="*/ 840297 h 2636142"/>
              <a:gd name="connsiteX14" fmla="*/ 1985609 w 3207019"/>
              <a:gd name="connsiteY14" fmla="*/ 1167422 h 2636142"/>
              <a:gd name="connsiteX15" fmla="*/ 1977532 w 3207019"/>
              <a:gd name="connsiteY15" fmla="*/ 1945576 h 2636142"/>
              <a:gd name="connsiteX16" fmla="*/ 1861021 w 3207019"/>
              <a:gd name="connsiteY16" fmla="*/ 2317968 h 2636142"/>
              <a:gd name="connsiteX17" fmla="*/ 1786956 w 3207019"/>
              <a:gd name="connsiteY17" fmla="*/ 2635034 h 2636142"/>
              <a:gd name="connsiteX18" fmla="*/ 3207019 w 3207019"/>
              <a:gd name="connsiteY18" fmla="*/ 2635034 h 2636142"/>
              <a:gd name="connsiteX0" fmla="*/ 357493 w 3207019"/>
              <a:gd name="connsiteY0" fmla="*/ 2841040 h 2841040"/>
              <a:gd name="connsiteX1" fmla="*/ 655081 w 3207019"/>
              <a:gd name="connsiteY1" fmla="*/ 2837723 h 2841040"/>
              <a:gd name="connsiteX2" fmla="*/ 654319 w 3207019"/>
              <a:gd name="connsiteY2" fmla="*/ 2592282 h 2841040"/>
              <a:gd name="connsiteX3" fmla="*/ 63769 w 3207019"/>
              <a:gd name="connsiteY3" fmla="*/ 1525482 h 2841040"/>
              <a:gd name="connsiteX4" fmla="*/ 260745 w 3207019"/>
              <a:gd name="connsiteY4" fmla="*/ 1357003 h 2841040"/>
              <a:gd name="connsiteX5" fmla="*/ 682894 w 3207019"/>
              <a:gd name="connsiteY5" fmla="*/ 1839807 h 2841040"/>
              <a:gd name="connsiteX6" fmla="*/ 625744 w 3207019"/>
              <a:gd name="connsiteY6" fmla="*/ 372957 h 2841040"/>
              <a:gd name="connsiteX7" fmla="*/ 744075 w 3207019"/>
              <a:gd name="connsiteY7" fmla="*/ 18 h 2841040"/>
              <a:gd name="connsiteX8" fmla="*/ 901969 w 3207019"/>
              <a:gd name="connsiteY8" fmla="*/ 382482 h 2841040"/>
              <a:gd name="connsiteX9" fmla="*/ 968644 w 3207019"/>
              <a:gd name="connsiteY9" fmla="*/ 1354032 h 2841040"/>
              <a:gd name="connsiteX10" fmla="*/ 1155103 w 3207019"/>
              <a:gd name="connsiteY10" fmla="*/ 928150 h 2841040"/>
              <a:gd name="connsiteX11" fmla="*/ 1323964 w 3207019"/>
              <a:gd name="connsiteY11" fmla="*/ 1357689 h 2841040"/>
              <a:gd name="connsiteX12" fmla="*/ 1509892 w 3207019"/>
              <a:gd name="connsiteY12" fmla="*/ 968385 h 2841040"/>
              <a:gd name="connsiteX13" fmla="*/ 1685229 w 3207019"/>
              <a:gd name="connsiteY13" fmla="*/ 1383293 h 2841040"/>
              <a:gd name="connsiteX14" fmla="*/ 1839075 w 3207019"/>
              <a:gd name="connsiteY14" fmla="*/ 1045195 h 2841040"/>
              <a:gd name="connsiteX15" fmla="*/ 1985609 w 3207019"/>
              <a:gd name="connsiteY15" fmla="*/ 1372320 h 2841040"/>
              <a:gd name="connsiteX16" fmla="*/ 1977532 w 3207019"/>
              <a:gd name="connsiteY16" fmla="*/ 2150474 h 2841040"/>
              <a:gd name="connsiteX17" fmla="*/ 1861021 w 3207019"/>
              <a:gd name="connsiteY17" fmla="*/ 2522866 h 2841040"/>
              <a:gd name="connsiteX18" fmla="*/ 1786956 w 3207019"/>
              <a:gd name="connsiteY18" fmla="*/ 2839932 h 2841040"/>
              <a:gd name="connsiteX19" fmla="*/ 3207019 w 3207019"/>
              <a:gd name="connsiteY19" fmla="*/ 2839932 h 2841040"/>
              <a:gd name="connsiteX0" fmla="*/ 357493 w 3207019"/>
              <a:gd name="connsiteY0" fmla="*/ 2926729 h 2926729"/>
              <a:gd name="connsiteX1" fmla="*/ 655081 w 3207019"/>
              <a:gd name="connsiteY1" fmla="*/ 2923412 h 2926729"/>
              <a:gd name="connsiteX2" fmla="*/ 654319 w 3207019"/>
              <a:gd name="connsiteY2" fmla="*/ 2677971 h 2926729"/>
              <a:gd name="connsiteX3" fmla="*/ 63769 w 3207019"/>
              <a:gd name="connsiteY3" fmla="*/ 1611171 h 2926729"/>
              <a:gd name="connsiteX4" fmla="*/ 260745 w 3207019"/>
              <a:gd name="connsiteY4" fmla="*/ 1442692 h 2926729"/>
              <a:gd name="connsiteX5" fmla="*/ 682894 w 3207019"/>
              <a:gd name="connsiteY5" fmla="*/ 1925496 h 2926729"/>
              <a:gd name="connsiteX6" fmla="*/ 625744 w 3207019"/>
              <a:gd name="connsiteY6" fmla="*/ 458646 h 2926729"/>
              <a:gd name="connsiteX7" fmla="*/ 744075 w 3207019"/>
              <a:gd name="connsiteY7" fmla="*/ 10 h 2926729"/>
              <a:gd name="connsiteX8" fmla="*/ 901969 w 3207019"/>
              <a:gd name="connsiteY8" fmla="*/ 468171 h 2926729"/>
              <a:gd name="connsiteX9" fmla="*/ 968644 w 3207019"/>
              <a:gd name="connsiteY9" fmla="*/ 1439721 h 2926729"/>
              <a:gd name="connsiteX10" fmla="*/ 1155103 w 3207019"/>
              <a:gd name="connsiteY10" fmla="*/ 1013839 h 2926729"/>
              <a:gd name="connsiteX11" fmla="*/ 1323964 w 3207019"/>
              <a:gd name="connsiteY11" fmla="*/ 1443378 h 2926729"/>
              <a:gd name="connsiteX12" fmla="*/ 1509892 w 3207019"/>
              <a:gd name="connsiteY12" fmla="*/ 1054074 h 2926729"/>
              <a:gd name="connsiteX13" fmla="*/ 1685229 w 3207019"/>
              <a:gd name="connsiteY13" fmla="*/ 1468982 h 2926729"/>
              <a:gd name="connsiteX14" fmla="*/ 1839075 w 3207019"/>
              <a:gd name="connsiteY14" fmla="*/ 1130884 h 2926729"/>
              <a:gd name="connsiteX15" fmla="*/ 1985609 w 3207019"/>
              <a:gd name="connsiteY15" fmla="*/ 1458009 h 2926729"/>
              <a:gd name="connsiteX16" fmla="*/ 1977532 w 3207019"/>
              <a:gd name="connsiteY16" fmla="*/ 2236163 h 2926729"/>
              <a:gd name="connsiteX17" fmla="*/ 1861021 w 3207019"/>
              <a:gd name="connsiteY17" fmla="*/ 2608555 h 2926729"/>
              <a:gd name="connsiteX18" fmla="*/ 1786956 w 3207019"/>
              <a:gd name="connsiteY18" fmla="*/ 2925621 h 2926729"/>
              <a:gd name="connsiteX19" fmla="*/ 3207019 w 3207019"/>
              <a:gd name="connsiteY19" fmla="*/ 2925621 h 2926729"/>
              <a:gd name="connsiteX0" fmla="*/ 357493 w 3207019"/>
              <a:gd name="connsiteY0" fmla="*/ 2916018 h 2916018"/>
              <a:gd name="connsiteX1" fmla="*/ 655081 w 3207019"/>
              <a:gd name="connsiteY1" fmla="*/ 2912701 h 2916018"/>
              <a:gd name="connsiteX2" fmla="*/ 654319 w 3207019"/>
              <a:gd name="connsiteY2" fmla="*/ 2667260 h 2916018"/>
              <a:gd name="connsiteX3" fmla="*/ 63769 w 3207019"/>
              <a:gd name="connsiteY3" fmla="*/ 1600460 h 2916018"/>
              <a:gd name="connsiteX4" fmla="*/ 260745 w 3207019"/>
              <a:gd name="connsiteY4" fmla="*/ 1431981 h 2916018"/>
              <a:gd name="connsiteX5" fmla="*/ 682894 w 3207019"/>
              <a:gd name="connsiteY5" fmla="*/ 1914785 h 2916018"/>
              <a:gd name="connsiteX6" fmla="*/ 625744 w 3207019"/>
              <a:gd name="connsiteY6" fmla="*/ 447935 h 2916018"/>
              <a:gd name="connsiteX7" fmla="*/ 765499 w 3207019"/>
              <a:gd name="connsiteY7" fmla="*/ 11 h 2916018"/>
              <a:gd name="connsiteX8" fmla="*/ 901969 w 3207019"/>
              <a:gd name="connsiteY8" fmla="*/ 457460 h 2916018"/>
              <a:gd name="connsiteX9" fmla="*/ 968644 w 3207019"/>
              <a:gd name="connsiteY9" fmla="*/ 1429010 h 2916018"/>
              <a:gd name="connsiteX10" fmla="*/ 1155103 w 3207019"/>
              <a:gd name="connsiteY10" fmla="*/ 1003128 h 2916018"/>
              <a:gd name="connsiteX11" fmla="*/ 1323964 w 3207019"/>
              <a:gd name="connsiteY11" fmla="*/ 1432667 h 2916018"/>
              <a:gd name="connsiteX12" fmla="*/ 1509892 w 3207019"/>
              <a:gd name="connsiteY12" fmla="*/ 1043363 h 2916018"/>
              <a:gd name="connsiteX13" fmla="*/ 1685229 w 3207019"/>
              <a:gd name="connsiteY13" fmla="*/ 1458271 h 2916018"/>
              <a:gd name="connsiteX14" fmla="*/ 1839075 w 3207019"/>
              <a:gd name="connsiteY14" fmla="*/ 1120173 h 2916018"/>
              <a:gd name="connsiteX15" fmla="*/ 1985609 w 3207019"/>
              <a:gd name="connsiteY15" fmla="*/ 1447298 h 2916018"/>
              <a:gd name="connsiteX16" fmla="*/ 1977532 w 3207019"/>
              <a:gd name="connsiteY16" fmla="*/ 2225452 h 2916018"/>
              <a:gd name="connsiteX17" fmla="*/ 1861021 w 3207019"/>
              <a:gd name="connsiteY17" fmla="*/ 2597844 h 2916018"/>
              <a:gd name="connsiteX18" fmla="*/ 1786956 w 3207019"/>
              <a:gd name="connsiteY18" fmla="*/ 2914910 h 2916018"/>
              <a:gd name="connsiteX19" fmla="*/ 3207019 w 3207019"/>
              <a:gd name="connsiteY19" fmla="*/ 2914910 h 2916018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3207019 w 3207019"/>
              <a:gd name="connsiteY19" fmla="*/ 2898832 h 2899940"/>
              <a:gd name="connsiteX0" fmla="*/ 357493 w 3207019"/>
              <a:gd name="connsiteY0" fmla="*/ 2899940 h 2908847"/>
              <a:gd name="connsiteX1" fmla="*/ 655081 w 3207019"/>
              <a:gd name="connsiteY1" fmla="*/ 2896623 h 2908847"/>
              <a:gd name="connsiteX2" fmla="*/ 654319 w 3207019"/>
              <a:gd name="connsiteY2" fmla="*/ 2651182 h 2908847"/>
              <a:gd name="connsiteX3" fmla="*/ 63769 w 3207019"/>
              <a:gd name="connsiteY3" fmla="*/ 1584382 h 2908847"/>
              <a:gd name="connsiteX4" fmla="*/ 260745 w 3207019"/>
              <a:gd name="connsiteY4" fmla="*/ 1415903 h 2908847"/>
              <a:gd name="connsiteX5" fmla="*/ 682894 w 3207019"/>
              <a:gd name="connsiteY5" fmla="*/ 1898707 h 2908847"/>
              <a:gd name="connsiteX6" fmla="*/ 625744 w 3207019"/>
              <a:gd name="connsiteY6" fmla="*/ 431857 h 2908847"/>
              <a:gd name="connsiteX7" fmla="*/ 765498 w 3207019"/>
              <a:gd name="connsiteY7" fmla="*/ 0 h 2908847"/>
              <a:gd name="connsiteX8" fmla="*/ 901969 w 3207019"/>
              <a:gd name="connsiteY8" fmla="*/ 441382 h 2908847"/>
              <a:gd name="connsiteX9" fmla="*/ 968644 w 3207019"/>
              <a:gd name="connsiteY9" fmla="*/ 1412932 h 2908847"/>
              <a:gd name="connsiteX10" fmla="*/ 1155103 w 3207019"/>
              <a:gd name="connsiteY10" fmla="*/ 987050 h 2908847"/>
              <a:gd name="connsiteX11" fmla="*/ 1323964 w 3207019"/>
              <a:gd name="connsiteY11" fmla="*/ 1416589 h 2908847"/>
              <a:gd name="connsiteX12" fmla="*/ 1509892 w 3207019"/>
              <a:gd name="connsiteY12" fmla="*/ 1027285 h 2908847"/>
              <a:gd name="connsiteX13" fmla="*/ 1685229 w 3207019"/>
              <a:gd name="connsiteY13" fmla="*/ 1442193 h 2908847"/>
              <a:gd name="connsiteX14" fmla="*/ 1839075 w 3207019"/>
              <a:gd name="connsiteY14" fmla="*/ 1104095 h 2908847"/>
              <a:gd name="connsiteX15" fmla="*/ 1985609 w 3207019"/>
              <a:gd name="connsiteY15" fmla="*/ 1431220 h 2908847"/>
              <a:gd name="connsiteX16" fmla="*/ 1977532 w 3207019"/>
              <a:gd name="connsiteY16" fmla="*/ 2209374 h 2908847"/>
              <a:gd name="connsiteX17" fmla="*/ 1861021 w 3207019"/>
              <a:gd name="connsiteY17" fmla="*/ 2581766 h 2908847"/>
              <a:gd name="connsiteX18" fmla="*/ 1786956 w 3207019"/>
              <a:gd name="connsiteY18" fmla="*/ 2898832 h 2908847"/>
              <a:gd name="connsiteX19" fmla="*/ 2496608 w 3207019"/>
              <a:gd name="connsiteY19" fmla="*/ 2908634 h 2908847"/>
              <a:gd name="connsiteX20" fmla="*/ 3207019 w 3207019"/>
              <a:gd name="connsiteY20" fmla="*/ 2898832 h 2908847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2453760"/>
              <a:gd name="connsiteY0" fmla="*/ 2899940 h 2899940"/>
              <a:gd name="connsiteX1" fmla="*/ 655081 w 2453760"/>
              <a:gd name="connsiteY1" fmla="*/ 2896623 h 2899940"/>
              <a:gd name="connsiteX2" fmla="*/ 654319 w 2453760"/>
              <a:gd name="connsiteY2" fmla="*/ 2651182 h 2899940"/>
              <a:gd name="connsiteX3" fmla="*/ 63769 w 2453760"/>
              <a:gd name="connsiteY3" fmla="*/ 1584382 h 2899940"/>
              <a:gd name="connsiteX4" fmla="*/ 260745 w 2453760"/>
              <a:gd name="connsiteY4" fmla="*/ 1415903 h 2899940"/>
              <a:gd name="connsiteX5" fmla="*/ 682894 w 2453760"/>
              <a:gd name="connsiteY5" fmla="*/ 1898707 h 2899940"/>
              <a:gd name="connsiteX6" fmla="*/ 625744 w 2453760"/>
              <a:gd name="connsiteY6" fmla="*/ 431857 h 2899940"/>
              <a:gd name="connsiteX7" fmla="*/ 765498 w 2453760"/>
              <a:gd name="connsiteY7" fmla="*/ 0 h 2899940"/>
              <a:gd name="connsiteX8" fmla="*/ 901969 w 2453760"/>
              <a:gd name="connsiteY8" fmla="*/ 441382 h 2899940"/>
              <a:gd name="connsiteX9" fmla="*/ 968644 w 2453760"/>
              <a:gd name="connsiteY9" fmla="*/ 1412932 h 2899940"/>
              <a:gd name="connsiteX10" fmla="*/ 1155103 w 2453760"/>
              <a:gd name="connsiteY10" fmla="*/ 987050 h 2899940"/>
              <a:gd name="connsiteX11" fmla="*/ 1323964 w 2453760"/>
              <a:gd name="connsiteY11" fmla="*/ 1416589 h 2899940"/>
              <a:gd name="connsiteX12" fmla="*/ 1509892 w 2453760"/>
              <a:gd name="connsiteY12" fmla="*/ 1027285 h 2899940"/>
              <a:gd name="connsiteX13" fmla="*/ 1685229 w 2453760"/>
              <a:gd name="connsiteY13" fmla="*/ 1442193 h 2899940"/>
              <a:gd name="connsiteX14" fmla="*/ 1839075 w 2453760"/>
              <a:gd name="connsiteY14" fmla="*/ 1104095 h 2899940"/>
              <a:gd name="connsiteX15" fmla="*/ 1985609 w 2453760"/>
              <a:gd name="connsiteY15" fmla="*/ 1431220 h 2899940"/>
              <a:gd name="connsiteX16" fmla="*/ 1977532 w 2453760"/>
              <a:gd name="connsiteY16" fmla="*/ 2209374 h 2899940"/>
              <a:gd name="connsiteX17" fmla="*/ 1861021 w 2453760"/>
              <a:gd name="connsiteY17" fmla="*/ 2581766 h 2899940"/>
              <a:gd name="connsiteX18" fmla="*/ 1786956 w 2453760"/>
              <a:gd name="connsiteY18" fmla="*/ 2898832 h 2899940"/>
              <a:gd name="connsiteX19" fmla="*/ 2453760 w 2453760"/>
              <a:gd name="connsiteY19" fmla="*/ 2897922 h 2899940"/>
              <a:gd name="connsiteX0" fmla="*/ 357493 w 2255587"/>
              <a:gd name="connsiteY0" fmla="*/ 2899940 h 2899940"/>
              <a:gd name="connsiteX1" fmla="*/ 655081 w 2255587"/>
              <a:gd name="connsiteY1" fmla="*/ 2896623 h 2899940"/>
              <a:gd name="connsiteX2" fmla="*/ 654319 w 2255587"/>
              <a:gd name="connsiteY2" fmla="*/ 2651182 h 2899940"/>
              <a:gd name="connsiteX3" fmla="*/ 63769 w 2255587"/>
              <a:gd name="connsiteY3" fmla="*/ 1584382 h 2899940"/>
              <a:gd name="connsiteX4" fmla="*/ 260745 w 2255587"/>
              <a:gd name="connsiteY4" fmla="*/ 1415903 h 2899940"/>
              <a:gd name="connsiteX5" fmla="*/ 682894 w 2255587"/>
              <a:gd name="connsiteY5" fmla="*/ 1898707 h 2899940"/>
              <a:gd name="connsiteX6" fmla="*/ 625744 w 2255587"/>
              <a:gd name="connsiteY6" fmla="*/ 431857 h 2899940"/>
              <a:gd name="connsiteX7" fmla="*/ 765498 w 2255587"/>
              <a:gd name="connsiteY7" fmla="*/ 0 h 2899940"/>
              <a:gd name="connsiteX8" fmla="*/ 901969 w 2255587"/>
              <a:gd name="connsiteY8" fmla="*/ 441382 h 2899940"/>
              <a:gd name="connsiteX9" fmla="*/ 968644 w 2255587"/>
              <a:gd name="connsiteY9" fmla="*/ 1412932 h 2899940"/>
              <a:gd name="connsiteX10" fmla="*/ 1155103 w 2255587"/>
              <a:gd name="connsiteY10" fmla="*/ 987050 h 2899940"/>
              <a:gd name="connsiteX11" fmla="*/ 1323964 w 2255587"/>
              <a:gd name="connsiteY11" fmla="*/ 1416589 h 2899940"/>
              <a:gd name="connsiteX12" fmla="*/ 1509892 w 2255587"/>
              <a:gd name="connsiteY12" fmla="*/ 1027285 h 2899940"/>
              <a:gd name="connsiteX13" fmla="*/ 1685229 w 2255587"/>
              <a:gd name="connsiteY13" fmla="*/ 1442193 h 2899940"/>
              <a:gd name="connsiteX14" fmla="*/ 1839075 w 2255587"/>
              <a:gd name="connsiteY14" fmla="*/ 1104095 h 2899940"/>
              <a:gd name="connsiteX15" fmla="*/ 1985609 w 2255587"/>
              <a:gd name="connsiteY15" fmla="*/ 1431220 h 2899940"/>
              <a:gd name="connsiteX16" fmla="*/ 1977532 w 2255587"/>
              <a:gd name="connsiteY16" fmla="*/ 2209374 h 2899940"/>
              <a:gd name="connsiteX17" fmla="*/ 1861021 w 2255587"/>
              <a:gd name="connsiteY17" fmla="*/ 2581766 h 2899940"/>
              <a:gd name="connsiteX18" fmla="*/ 1786956 w 2255587"/>
              <a:gd name="connsiteY18" fmla="*/ 2898832 h 2899940"/>
              <a:gd name="connsiteX19" fmla="*/ 2255587 w 2255587"/>
              <a:gd name="connsiteY19" fmla="*/ 2897922 h 2899940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504294"/>
              <a:gd name="connsiteY0" fmla="*/ 2926720 h 2926720"/>
              <a:gd name="connsiteX1" fmla="*/ 5043045 w 6504294"/>
              <a:gd name="connsiteY1" fmla="*/ 2896623 h 2926720"/>
              <a:gd name="connsiteX2" fmla="*/ 4903026 w 6504294"/>
              <a:gd name="connsiteY2" fmla="*/ 2651182 h 2926720"/>
              <a:gd name="connsiteX3" fmla="*/ 4312476 w 6504294"/>
              <a:gd name="connsiteY3" fmla="*/ 1584382 h 2926720"/>
              <a:gd name="connsiteX4" fmla="*/ 4509452 w 6504294"/>
              <a:gd name="connsiteY4" fmla="*/ 1415903 h 2926720"/>
              <a:gd name="connsiteX5" fmla="*/ 4931601 w 6504294"/>
              <a:gd name="connsiteY5" fmla="*/ 1898707 h 2926720"/>
              <a:gd name="connsiteX6" fmla="*/ 4874451 w 6504294"/>
              <a:gd name="connsiteY6" fmla="*/ 431857 h 2926720"/>
              <a:gd name="connsiteX7" fmla="*/ 5014205 w 6504294"/>
              <a:gd name="connsiteY7" fmla="*/ 0 h 2926720"/>
              <a:gd name="connsiteX8" fmla="*/ 5150676 w 6504294"/>
              <a:gd name="connsiteY8" fmla="*/ 441382 h 2926720"/>
              <a:gd name="connsiteX9" fmla="*/ 5217351 w 6504294"/>
              <a:gd name="connsiteY9" fmla="*/ 1412932 h 2926720"/>
              <a:gd name="connsiteX10" fmla="*/ 5403810 w 6504294"/>
              <a:gd name="connsiteY10" fmla="*/ 987050 h 2926720"/>
              <a:gd name="connsiteX11" fmla="*/ 5572671 w 6504294"/>
              <a:gd name="connsiteY11" fmla="*/ 1416589 h 2926720"/>
              <a:gd name="connsiteX12" fmla="*/ 5758599 w 6504294"/>
              <a:gd name="connsiteY12" fmla="*/ 1027285 h 2926720"/>
              <a:gd name="connsiteX13" fmla="*/ 5933936 w 6504294"/>
              <a:gd name="connsiteY13" fmla="*/ 1442193 h 2926720"/>
              <a:gd name="connsiteX14" fmla="*/ 6087782 w 6504294"/>
              <a:gd name="connsiteY14" fmla="*/ 1104095 h 2926720"/>
              <a:gd name="connsiteX15" fmla="*/ 6234316 w 6504294"/>
              <a:gd name="connsiteY15" fmla="*/ 1431220 h 2926720"/>
              <a:gd name="connsiteX16" fmla="*/ 6226239 w 6504294"/>
              <a:gd name="connsiteY16" fmla="*/ 2209374 h 2926720"/>
              <a:gd name="connsiteX17" fmla="*/ 6109728 w 6504294"/>
              <a:gd name="connsiteY17" fmla="*/ 2581766 h 2926720"/>
              <a:gd name="connsiteX18" fmla="*/ 6035663 w 6504294"/>
              <a:gd name="connsiteY18" fmla="*/ 2898832 h 2926720"/>
              <a:gd name="connsiteX19" fmla="*/ 6504294 w 6504294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896623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917545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56993 w 6691756"/>
              <a:gd name="connsiteY1" fmla="*/ 2910571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898832 h 2927671"/>
              <a:gd name="connsiteX19" fmla="*/ 6691756 w 6691756"/>
              <a:gd name="connsiteY19" fmla="*/ 2897922 h 2927671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912780 h 2927671"/>
              <a:gd name="connsiteX19" fmla="*/ 6691756 w 6691756"/>
              <a:gd name="connsiteY19" fmla="*/ 2897922 h 2927671"/>
              <a:gd name="connsiteX0" fmla="*/ 0 w 6698730"/>
              <a:gd name="connsiteY0" fmla="*/ 2926720 h 2927671"/>
              <a:gd name="connsiteX1" fmla="*/ 5056993 w 6698730"/>
              <a:gd name="connsiteY1" fmla="*/ 2924519 h 2927671"/>
              <a:gd name="connsiteX2" fmla="*/ 4903026 w 6698730"/>
              <a:gd name="connsiteY2" fmla="*/ 2651182 h 2927671"/>
              <a:gd name="connsiteX3" fmla="*/ 4312476 w 6698730"/>
              <a:gd name="connsiteY3" fmla="*/ 1584382 h 2927671"/>
              <a:gd name="connsiteX4" fmla="*/ 4509452 w 6698730"/>
              <a:gd name="connsiteY4" fmla="*/ 1415903 h 2927671"/>
              <a:gd name="connsiteX5" fmla="*/ 4931601 w 6698730"/>
              <a:gd name="connsiteY5" fmla="*/ 1898707 h 2927671"/>
              <a:gd name="connsiteX6" fmla="*/ 4874451 w 6698730"/>
              <a:gd name="connsiteY6" fmla="*/ 431857 h 2927671"/>
              <a:gd name="connsiteX7" fmla="*/ 5014205 w 6698730"/>
              <a:gd name="connsiteY7" fmla="*/ 0 h 2927671"/>
              <a:gd name="connsiteX8" fmla="*/ 5150676 w 6698730"/>
              <a:gd name="connsiteY8" fmla="*/ 441382 h 2927671"/>
              <a:gd name="connsiteX9" fmla="*/ 5217351 w 6698730"/>
              <a:gd name="connsiteY9" fmla="*/ 1412932 h 2927671"/>
              <a:gd name="connsiteX10" fmla="*/ 5403810 w 6698730"/>
              <a:gd name="connsiteY10" fmla="*/ 987050 h 2927671"/>
              <a:gd name="connsiteX11" fmla="*/ 5572671 w 6698730"/>
              <a:gd name="connsiteY11" fmla="*/ 1416589 h 2927671"/>
              <a:gd name="connsiteX12" fmla="*/ 5758599 w 6698730"/>
              <a:gd name="connsiteY12" fmla="*/ 1027285 h 2927671"/>
              <a:gd name="connsiteX13" fmla="*/ 5933936 w 6698730"/>
              <a:gd name="connsiteY13" fmla="*/ 1442193 h 2927671"/>
              <a:gd name="connsiteX14" fmla="*/ 6087782 w 6698730"/>
              <a:gd name="connsiteY14" fmla="*/ 1104095 h 2927671"/>
              <a:gd name="connsiteX15" fmla="*/ 6234316 w 6698730"/>
              <a:gd name="connsiteY15" fmla="*/ 1431220 h 2927671"/>
              <a:gd name="connsiteX16" fmla="*/ 6226239 w 6698730"/>
              <a:gd name="connsiteY16" fmla="*/ 2209374 h 2927671"/>
              <a:gd name="connsiteX17" fmla="*/ 6109728 w 6698730"/>
              <a:gd name="connsiteY17" fmla="*/ 2581766 h 2927671"/>
              <a:gd name="connsiteX18" fmla="*/ 6035663 w 6698730"/>
              <a:gd name="connsiteY18" fmla="*/ 2912780 h 2927671"/>
              <a:gd name="connsiteX19" fmla="*/ 6698730 w 6698730"/>
              <a:gd name="connsiteY19" fmla="*/ 2918844 h 2927671"/>
              <a:gd name="connsiteX0" fmla="*/ 0 w 6698730"/>
              <a:gd name="connsiteY0" fmla="*/ 2926720 h 2940676"/>
              <a:gd name="connsiteX1" fmla="*/ 5056993 w 6698730"/>
              <a:gd name="connsiteY1" fmla="*/ 2924519 h 2940676"/>
              <a:gd name="connsiteX2" fmla="*/ 4903026 w 6698730"/>
              <a:gd name="connsiteY2" fmla="*/ 2651182 h 2940676"/>
              <a:gd name="connsiteX3" fmla="*/ 4312476 w 6698730"/>
              <a:gd name="connsiteY3" fmla="*/ 1584382 h 2940676"/>
              <a:gd name="connsiteX4" fmla="*/ 4509452 w 6698730"/>
              <a:gd name="connsiteY4" fmla="*/ 1415903 h 2940676"/>
              <a:gd name="connsiteX5" fmla="*/ 4931601 w 6698730"/>
              <a:gd name="connsiteY5" fmla="*/ 1898707 h 2940676"/>
              <a:gd name="connsiteX6" fmla="*/ 4874451 w 6698730"/>
              <a:gd name="connsiteY6" fmla="*/ 431857 h 2940676"/>
              <a:gd name="connsiteX7" fmla="*/ 5014205 w 6698730"/>
              <a:gd name="connsiteY7" fmla="*/ 0 h 2940676"/>
              <a:gd name="connsiteX8" fmla="*/ 5150676 w 6698730"/>
              <a:gd name="connsiteY8" fmla="*/ 441382 h 2940676"/>
              <a:gd name="connsiteX9" fmla="*/ 5217351 w 6698730"/>
              <a:gd name="connsiteY9" fmla="*/ 1412932 h 2940676"/>
              <a:gd name="connsiteX10" fmla="*/ 5403810 w 6698730"/>
              <a:gd name="connsiteY10" fmla="*/ 987050 h 2940676"/>
              <a:gd name="connsiteX11" fmla="*/ 5572671 w 6698730"/>
              <a:gd name="connsiteY11" fmla="*/ 1416589 h 2940676"/>
              <a:gd name="connsiteX12" fmla="*/ 5758599 w 6698730"/>
              <a:gd name="connsiteY12" fmla="*/ 1027285 h 2940676"/>
              <a:gd name="connsiteX13" fmla="*/ 5933936 w 6698730"/>
              <a:gd name="connsiteY13" fmla="*/ 1442193 h 2940676"/>
              <a:gd name="connsiteX14" fmla="*/ 6087782 w 6698730"/>
              <a:gd name="connsiteY14" fmla="*/ 1104095 h 2940676"/>
              <a:gd name="connsiteX15" fmla="*/ 6234316 w 6698730"/>
              <a:gd name="connsiteY15" fmla="*/ 1431220 h 2940676"/>
              <a:gd name="connsiteX16" fmla="*/ 6226239 w 6698730"/>
              <a:gd name="connsiteY16" fmla="*/ 2209374 h 2940676"/>
              <a:gd name="connsiteX17" fmla="*/ 6109728 w 6698730"/>
              <a:gd name="connsiteY17" fmla="*/ 2581766 h 2940676"/>
              <a:gd name="connsiteX18" fmla="*/ 6042637 w 6698730"/>
              <a:gd name="connsiteY18" fmla="*/ 2940676 h 2940676"/>
              <a:gd name="connsiteX19" fmla="*/ 6698730 w 6698730"/>
              <a:gd name="connsiteY19" fmla="*/ 2918844 h 2940676"/>
              <a:gd name="connsiteX0" fmla="*/ 0 w 6705704"/>
              <a:gd name="connsiteY0" fmla="*/ 2926720 h 2940676"/>
              <a:gd name="connsiteX1" fmla="*/ 5056993 w 6705704"/>
              <a:gd name="connsiteY1" fmla="*/ 2924519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6705704"/>
              <a:gd name="connsiteY0" fmla="*/ 2926720 h 2940676"/>
              <a:gd name="connsiteX1" fmla="*/ 5050019 w 6705704"/>
              <a:gd name="connsiteY1" fmla="*/ 2931493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7031072"/>
              <a:gd name="connsiteY0" fmla="*/ 2926720 h 2940676"/>
              <a:gd name="connsiteX1" fmla="*/ 5050019 w 7031072"/>
              <a:gd name="connsiteY1" fmla="*/ 2931493 h 2940676"/>
              <a:gd name="connsiteX2" fmla="*/ 4903026 w 7031072"/>
              <a:gd name="connsiteY2" fmla="*/ 2651182 h 2940676"/>
              <a:gd name="connsiteX3" fmla="*/ 4312476 w 7031072"/>
              <a:gd name="connsiteY3" fmla="*/ 1584382 h 2940676"/>
              <a:gd name="connsiteX4" fmla="*/ 4509452 w 7031072"/>
              <a:gd name="connsiteY4" fmla="*/ 1415903 h 2940676"/>
              <a:gd name="connsiteX5" fmla="*/ 4931601 w 7031072"/>
              <a:gd name="connsiteY5" fmla="*/ 1898707 h 2940676"/>
              <a:gd name="connsiteX6" fmla="*/ 4874451 w 7031072"/>
              <a:gd name="connsiteY6" fmla="*/ 431857 h 2940676"/>
              <a:gd name="connsiteX7" fmla="*/ 5014205 w 7031072"/>
              <a:gd name="connsiteY7" fmla="*/ 0 h 2940676"/>
              <a:gd name="connsiteX8" fmla="*/ 5150676 w 7031072"/>
              <a:gd name="connsiteY8" fmla="*/ 441382 h 2940676"/>
              <a:gd name="connsiteX9" fmla="*/ 5217351 w 7031072"/>
              <a:gd name="connsiteY9" fmla="*/ 1412932 h 2940676"/>
              <a:gd name="connsiteX10" fmla="*/ 5403810 w 7031072"/>
              <a:gd name="connsiteY10" fmla="*/ 987050 h 2940676"/>
              <a:gd name="connsiteX11" fmla="*/ 5572671 w 7031072"/>
              <a:gd name="connsiteY11" fmla="*/ 1416589 h 2940676"/>
              <a:gd name="connsiteX12" fmla="*/ 5758599 w 7031072"/>
              <a:gd name="connsiteY12" fmla="*/ 1027285 h 2940676"/>
              <a:gd name="connsiteX13" fmla="*/ 5933936 w 7031072"/>
              <a:gd name="connsiteY13" fmla="*/ 1442193 h 2940676"/>
              <a:gd name="connsiteX14" fmla="*/ 6087782 w 7031072"/>
              <a:gd name="connsiteY14" fmla="*/ 1104095 h 2940676"/>
              <a:gd name="connsiteX15" fmla="*/ 6234316 w 7031072"/>
              <a:gd name="connsiteY15" fmla="*/ 1431220 h 2940676"/>
              <a:gd name="connsiteX16" fmla="*/ 6226239 w 7031072"/>
              <a:gd name="connsiteY16" fmla="*/ 2209374 h 2940676"/>
              <a:gd name="connsiteX17" fmla="*/ 6109728 w 7031072"/>
              <a:gd name="connsiteY17" fmla="*/ 2581766 h 2940676"/>
              <a:gd name="connsiteX18" fmla="*/ 6042637 w 7031072"/>
              <a:gd name="connsiteY18" fmla="*/ 2940676 h 2940676"/>
              <a:gd name="connsiteX19" fmla="*/ 7031072 w 7031072"/>
              <a:gd name="connsiteY19" fmla="*/ 2939766 h 2940676"/>
              <a:gd name="connsiteX0" fmla="*/ 0 w 8920705"/>
              <a:gd name="connsiteY0" fmla="*/ 2914206 h 2940676"/>
              <a:gd name="connsiteX1" fmla="*/ 6939652 w 8920705"/>
              <a:gd name="connsiteY1" fmla="*/ 2931493 h 2940676"/>
              <a:gd name="connsiteX2" fmla="*/ 6792659 w 8920705"/>
              <a:gd name="connsiteY2" fmla="*/ 2651182 h 2940676"/>
              <a:gd name="connsiteX3" fmla="*/ 6202109 w 8920705"/>
              <a:gd name="connsiteY3" fmla="*/ 1584382 h 2940676"/>
              <a:gd name="connsiteX4" fmla="*/ 6399085 w 8920705"/>
              <a:gd name="connsiteY4" fmla="*/ 1415903 h 2940676"/>
              <a:gd name="connsiteX5" fmla="*/ 6821234 w 8920705"/>
              <a:gd name="connsiteY5" fmla="*/ 1898707 h 2940676"/>
              <a:gd name="connsiteX6" fmla="*/ 6764084 w 8920705"/>
              <a:gd name="connsiteY6" fmla="*/ 431857 h 2940676"/>
              <a:gd name="connsiteX7" fmla="*/ 6903838 w 8920705"/>
              <a:gd name="connsiteY7" fmla="*/ 0 h 2940676"/>
              <a:gd name="connsiteX8" fmla="*/ 7040309 w 8920705"/>
              <a:gd name="connsiteY8" fmla="*/ 441382 h 2940676"/>
              <a:gd name="connsiteX9" fmla="*/ 7106984 w 8920705"/>
              <a:gd name="connsiteY9" fmla="*/ 1412932 h 2940676"/>
              <a:gd name="connsiteX10" fmla="*/ 7293443 w 8920705"/>
              <a:gd name="connsiteY10" fmla="*/ 987050 h 2940676"/>
              <a:gd name="connsiteX11" fmla="*/ 7462304 w 8920705"/>
              <a:gd name="connsiteY11" fmla="*/ 1416589 h 2940676"/>
              <a:gd name="connsiteX12" fmla="*/ 7648232 w 8920705"/>
              <a:gd name="connsiteY12" fmla="*/ 1027285 h 2940676"/>
              <a:gd name="connsiteX13" fmla="*/ 7823569 w 8920705"/>
              <a:gd name="connsiteY13" fmla="*/ 1442193 h 2940676"/>
              <a:gd name="connsiteX14" fmla="*/ 7977415 w 8920705"/>
              <a:gd name="connsiteY14" fmla="*/ 1104095 h 2940676"/>
              <a:gd name="connsiteX15" fmla="*/ 8123949 w 8920705"/>
              <a:gd name="connsiteY15" fmla="*/ 1431220 h 2940676"/>
              <a:gd name="connsiteX16" fmla="*/ 8115872 w 8920705"/>
              <a:gd name="connsiteY16" fmla="*/ 2209374 h 2940676"/>
              <a:gd name="connsiteX17" fmla="*/ 7999361 w 8920705"/>
              <a:gd name="connsiteY17" fmla="*/ 2581766 h 2940676"/>
              <a:gd name="connsiteX18" fmla="*/ 7932270 w 8920705"/>
              <a:gd name="connsiteY18" fmla="*/ 2940676 h 2940676"/>
              <a:gd name="connsiteX19" fmla="*/ 8920705 w 8920705"/>
              <a:gd name="connsiteY19" fmla="*/ 2939766 h 2940676"/>
              <a:gd name="connsiteX0" fmla="*/ 0 w 8920705"/>
              <a:gd name="connsiteY0" fmla="*/ 2914286 h 2940756"/>
              <a:gd name="connsiteX1" fmla="*/ 6939652 w 8920705"/>
              <a:gd name="connsiteY1" fmla="*/ 2931573 h 2940756"/>
              <a:gd name="connsiteX2" fmla="*/ 6792659 w 8920705"/>
              <a:gd name="connsiteY2" fmla="*/ 2651262 h 2940756"/>
              <a:gd name="connsiteX3" fmla="*/ 6202109 w 8920705"/>
              <a:gd name="connsiteY3" fmla="*/ 1584462 h 2940756"/>
              <a:gd name="connsiteX4" fmla="*/ 6399085 w 8920705"/>
              <a:gd name="connsiteY4" fmla="*/ 1415983 h 2940756"/>
              <a:gd name="connsiteX5" fmla="*/ 6821234 w 8920705"/>
              <a:gd name="connsiteY5" fmla="*/ 1898787 h 2940756"/>
              <a:gd name="connsiteX6" fmla="*/ 6764084 w 8920705"/>
              <a:gd name="connsiteY6" fmla="*/ 431937 h 2940756"/>
              <a:gd name="connsiteX7" fmla="*/ 6903838 w 8920705"/>
              <a:gd name="connsiteY7" fmla="*/ 80 h 2940756"/>
              <a:gd name="connsiteX8" fmla="*/ 7040309 w 8920705"/>
              <a:gd name="connsiteY8" fmla="*/ 441462 h 2940756"/>
              <a:gd name="connsiteX9" fmla="*/ 7106984 w 8920705"/>
              <a:gd name="connsiteY9" fmla="*/ 1413012 h 2940756"/>
              <a:gd name="connsiteX10" fmla="*/ 7293443 w 8920705"/>
              <a:gd name="connsiteY10" fmla="*/ 987130 h 2940756"/>
              <a:gd name="connsiteX11" fmla="*/ 7462304 w 8920705"/>
              <a:gd name="connsiteY11" fmla="*/ 1416669 h 2940756"/>
              <a:gd name="connsiteX12" fmla="*/ 7648232 w 8920705"/>
              <a:gd name="connsiteY12" fmla="*/ 1027365 h 2940756"/>
              <a:gd name="connsiteX13" fmla="*/ 7823569 w 8920705"/>
              <a:gd name="connsiteY13" fmla="*/ 1442273 h 2940756"/>
              <a:gd name="connsiteX14" fmla="*/ 7977415 w 8920705"/>
              <a:gd name="connsiteY14" fmla="*/ 1104175 h 2940756"/>
              <a:gd name="connsiteX15" fmla="*/ 8123949 w 8920705"/>
              <a:gd name="connsiteY15" fmla="*/ 1431300 h 2940756"/>
              <a:gd name="connsiteX16" fmla="*/ 8115872 w 8920705"/>
              <a:gd name="connsiteY16" fmla="*/ 2209454 h 2940756"/>
              <a:gd name="connsiteX17" fmla="*/ 7999361 w 8920705"/>
              <a:gd name="connsiteY17" fmla="*/ 2581846 h 2940756"/>
              <a:gd name="connsiteX18" fmla="*/ 7932270 w 8920705"/>
              <a:gd name="connsiteY18" fmla="*/ 2940756 h 2940756"/>
              <a:gd name="connsiteX19" fmla="*/ 8920705 w 8920705"/>
              <a:gd name="connsiteY19" fmla="*/ 2939846 h 2940756"/>
              <a:gd name="connsiteX0" fmla="*/ 0 w 8920705"/>
              <a:gd name="connsiteY0" fmla="*/ 2914404 h 2940874"/>
              <a:gd name="connsiteX1" fmla="*/ 6939652 w 8920705"/>
              <a:gd name="connsiteY1" fmla="*/ 2931691 h 2940874"/>
              <a:gd name="connsiteX2" fmla="*/ 6792659 w 8920705"/>
              <a:gd name="connsiteY2" fmla="*/ 2651380 h 2940874"/>
              <a:gd name="connsiteX3" fmla="*/ 6202109 w 8920705"/>
              <a:gd name="connsiteY3" fmla="*/ 1584580 h 2940874"/>
              <a:gd name="connsiteX4" fmla="*/ 6399085 w 8920705"/>
              <a:gd name="connsiteY4" fmla="*/ 1416101 h 2940874"/>
              <a:gd name="connsiteX5" fmla="*/ 6821234 w 8920705"/>
              <a:gd name="connsiteY5" fmla="*/ 1898905 h 2940874"/>
              <a:gd name="connsiteX6" fmla="*/ 6764084 w 8920705"/>
              <a:gd name="connsiteY6" fmla="*/ 432055 h 2940874"/>
              <a:gd name="connsiteX7" fmla="*/ 6903838 w 8920705"/>
              <a:gd name="connsiteY7" fmla="*/ 198 h 2940874"/>
              <a:gd name="connsiteX8" fmla="*/ 7040309 w 8920705"/>
              <a:gd name="connsiteY8" fmla="*/ 441580 h 2940874"/>
              <a:gd name="connsiteX9" fmla="*/ 7106984 w 8920705"/>
              <a:gd name="connsiteY9" fmla="*/ 1413130 h 2940874"/>
              <a:gd name="connsiteX10" fmla="*/ 7293443 w 8920705"/>
              <a:gd name="connsiteY10" fmla="*/ 987248 h 2940874"/>
              <a:gd name="connsiteX11" fmla="*/ 7462304 w 8920705"/>
              <a:gd name="connsiteY11" fmla="*/ 1416787 h 2940874"/>
              <a:gd name="connsiteX12" fmla="*/ 7648232 w 8920705"/>
              <a:gd name="connsiteY12" fmla="*/ 1027483 h 2940874"/>
              <a:gd name="connsiteX13" fmla="*/ 7823569 w 8920705"/>
              <a:gd name="connsiteY13" fmla="*/ 1442391 h 2940874"/>
              <a:gd name="connsiteX14" fmla="*/ 7977415 w 8920705"/>
              <a:gd name="connsiteY14" fmla="*/ 1104293 h 2940874"/>
              <a:gd name="connsiteX15" fmla="*/ 8123949 w 8920705"/>
              <a:gd name="connsiteY15" fmla="*/ 1431418 h 2940874"/>
              <a:gd name="connsiteX16" fmla="*/ 8115872 w 8920705"/>
              <a:gd name="connsiteY16" fmla="*/ 2209572 h 2940874"/>
              <a:gd name="connsiteX17" fmla="*/ 7999361 w 8920705"/>
              <a:gd name="connsiteY17" fmla="*/ 2581964 h 2940874"/>
              <a:gd name="connsiteX18" fmla="*/ 7932270 w 8920705"/>
              <a:gd name="connsiteY18" fmla="*/ 2940874 h 2940874"/>
              <a:gd name="connsiteX19" fmla="*/ 8920705 w 8920705"/>
              <a:gd name="connsiteY19" fmla="*/ 2939964 h 2940874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688010 h 2714480"/>
              <a:gd name="connsiteX1" fmla="*/ 6939652 w 8920705"/>
              <a:gd name="connsiteY1" fmla="*/ 2705297 h 2714480"/>
              <a:gd name="connsiteX2" fmla="*/ 6792659 w 8920705"/>
              <a:gd name="connsiteY2" fmla="*/ 2424986 h 2714480"/>
              <a:gd name="connsiteX3" fmla="*/ 6202109 w 8920705"/>
              <a:gd name="connsiteY3" fmla="*/ 1358186 h 2714480"/>
              <a:gd name="connsiteX4" fmla="*/ 6399085 w 8920705"/>
              <a:gd name="connsiteY4" fmla="*/ 1189707 h 2714480"/>
              <a:gd name="connsiteX5" fmla="*/ 6821234 w 8920705"/>
              <a:gd name="connsiteY5" fmla="*/ 1672511 h 2714480"/>
              <a:gd name="connsiteX6" fmla="*/ 6764084 w 8920705"/>
              <a:gd name="connsiteY6" fmla="*/ 205661 h 2714480"/>
              <a:gd name="connsiteX7" fmla="*/ 6922967 w 8920705"/>
              <a:gd name="connsiteY7" fmla="*/ 3349 h 2714480"/>
              <a:gd name="connsiteX8" fmla="*/ 7040309 w 8920705"/>
              <a:gd name="connsiteY8" fmla="*/ 215186 h 2714480"/>
              <a:gd name="connsiteX9" fmla="*/ 7106984 w 8920705"/>
              <a:gd name="connsiteY9" fmla="*/ 1186736 h 2714480"/>
              <a:gd name="connsiteX10" fmla="*/ 7293443 w 8920705"/>
              <a:gd name="connsiteY10" fmla="*/ 760854 h 2714480"/>
              <a:gd name="connsiteX11" fmla="*/ 7462304 w 8920705"/>
              <a:gd name="connsiteY11" fmla="*/ 1190393 h 2714480"/>
              <a:gd name="connsiteX12" fmla="*/ 7648232 w 8920705"/>
              <a:gd name="connsiteY12" fmla="*/ 801089 h 2714480"/>
              <a:gd name="connsiteX13" fmla="*/ 7823569 w 8920705"/>
              <a:gd name="connsiteY13" fmla="*/ 1215997 h 2714480"/>
              <a:gd name="connsiteX14" fmla="*/ 7977415 w 8920705"/>
              <a:gd name="connsiteY14" fmla="*/ 877899 h 2714480"/>
              <a:gd name="connsiteX15" fmla="*/ 8123949 w 8920705"/>
              <a:gd name="connsiteY15" fmla="*/ 1205024 h 2714480"/>
              <a:gd name="connsiteX16" fmla="*/ 8115872 w 8920705"/>
              <a:gd name="connsiteY16" fmla="*/ 1983178 h 2714480"/>
              <a:gd name="connsiteX17" fmla="*/ 7999361 w 8920705"/>
              <a:gd name="connsiteY17" fmla="*/ 2355570 h 2714480"/>
              <a:gd name="connsiteX18" fmla="*/ 7932270 w 8920705"/>
              <a:gd name="connsiteY18" fmla="*/ 2714480 h 2714480"/>
              <a:gd name="connsiteX19" fmla="*/ 8920705 w 8920705"/>
              <a:gd name="connsiteY19" fmla="*/ 2713570 h 2714480"/>
              <a:gd name="connsiteX0" fmla="*/ 0 w 8920705"/>
              <a:gd name="connsiteY0" fmla="*/ 2690487 h 2716957"/>
              <a:gd name="connsiteX1" fmla="*/ 6939652 w 8920705"/>
              <a:gd name="connsiteY1" fmla="*/ 2707774 h 2716957"/>
              <a:gd name="connsiteX2" fmla="*/ 6792659 w 8920705"/>
              <a:gd name="connsiteY2" fmla="*/ 2427463 h 2716957"/>
              <a:gd name="connsiteX3" fmla="*/ 6202109 w 8920705"/>
              <a:gd name="connsiteY3" fmla="*/ 1360663 h 2716957"/>
              <a:gd name="connsiteX4" fmla="*/ 6399085 w 8920705"/>
              <a:gd name="connsiteY4" fmla="*/ 1192184 h 2716957"/>
              <a:gd name="connsiteX5" fmla="*/ 6821234 w 8920705"/>
              <a:gd name="connsiteY5" fmla="*/ 1674988 h 2716957"/>
              <a:gd name="connsiteX6" fmla="*/ 6764084 w 8920705"/>
              <a:gd name="connsiteY6" fmla="*/ 208138 h 2716957"/>
              <a:gd name="connsiteX7" fmla="*/ 6922967 w 8920705"/>
              <a:gd name="connsiteY7" fmla="*/ 5826 h 2716957"/>
              <a:gd name="connsiteX8" fmla="*/ 7040309 w 8920705"/>
              <a:gd name="connsiteY8" fmla="*/ 217663 h 2716957"/>
              <a:gd name="connsiteX9" fmla="*/ 7106984 w 8920705"/>
              <a:gd name="connsiteY9" fmla="*/ 1189213 h 2716957"/>
              <a:gd name="connsiteX10" fmla="*/ 7293443 w 8920705"/>
              <a:gd name="connsiteY10" fmla="*/ 763331 h 2716957"/>
              <a:gd name="connsiteX11" fmla="*/ 7462304 w 8920705"/>
              <a:gd name="connsiteY11" fmla="*/ 1192870 h 2716957"/>
              <a:gd name="connsiteX12" fmla="*/ 7648232 w 8920705"/>
              <a:gd name="connsiteY12" fmla="*/ 803566 h 2716957"/>
              <a:gd name="connsiteX13" fmla="*/ 7823569 w 8920705"/>
              <a:gd name="connsiteY13" fmla="*/ 1218474 h 2716957"/>
              <a:gd name="connsiteX14" fmla="*/ 7977415 w 8920705"/>
              <a:gd name="connsiteY14" fmla="*/ 880376 h 2716957"/>
              <a:gd name="connsiteX15" fmla="*/ 8123949 w 8920705"/>
              <a:gd name="connsiteY15" fmla="*/ 1207501 h 2716957"/>
              <a:gd name="connsiteX16" fmla="*/ 8115872 w 8920705"/>
              <a:gd name="connsiteY16" fmla="*/ 1985655 h 2716957"/>
              <a:gd name="connsiteX17" fmla="*/ 7999361 w 8920705"/>
              <a:gd name="connsiteY17" fmla="*/ 2358047 h 2716957"/>
              <a:gd name="connsiteX18" fmla="*/ 7932270 w 8920705"/>
              <a:gd name="connsiteY18" fmla="*/ 2716957 h 2716957"/>
              <a:gd name="connsiteX19" fmla="*/ 8920705 w 8920705"/>
              <a:gd name="connsiteY19" fmla="*/ 2716047 h 2716957"/>
              <a:gd name="connsiteX0" fmla="*/ 0 w 8920705"/>
              <a:gd name="connsiteY0" fmla="*/ 2687215 h 2713685"/>
              <a:gd name="connsiteX1" fmla="*/ 6939652 w 8920705"/>
              <a:gd name="connsiteY1" fmla="*/ 2704502 h 2713685"/>
              <a:gd name="connsiteX2" fmla="*/ 6792659 w 8920705"/>
              <a:gd name="connsiteY2" fmla="*/ 2424191 h 2713685"/>
              <a:gd name="connsiteX3" fmla="*/ 6202109 w 8920705"/>
              <a:gd name="connsiteY3" fmla="*/ 1357391 h 2713685"/>
              <a:gd name="connsiteX4" fmla="*/ 6399085 w 8920705"/>
              <a:gd name="connsiteY4" fmla="*/ 1188912 h 2713685"/>
              <a:gd name="connsiteX5" fmla="*/ 6821234 w 8920705"/>
              <a:gd name="connsiteY5" fmla="*/ 1671716 h 2713685"/>
              <a:gd name="connsiteX6" fmla="*/ 6764084 w 8920705"/>
              <a:gd name="connsiteY6" fmla="*/ 204866 h 2713685"/>
              <a:gd name="connsiteX7" fmla="*/ 6922967 w 8920705"/>
              <a:gd name="connsiteY7" fmla="*/ 2554 h 2713685"/>
              <a:gd name="connsiteX8" fmla="*/ 7040309 w 8920705"/>
              <a:gd name="connsiteY8" fmla="*/ 214391 h 2713685"/>
              <a:gd name="connsiteX9" fmla="*/ 7106984 w 8920705"/>
              <a:gd name="connsiteY9" fmla="*/ 1185941 h 2713685"/>
              <a:gd name="connsiteX10" fmla="*/ 7293443 w 8920705"/>
              <a:gd name="connsiteY10" fmla="*/ 760059 h 2713685"/>
              <a:gd name="connsiteX11" fmla="*/ 7462304 w 8920705"/>
              <a:gd name="connsiteY11" fmla="*/ 1189598 h 2713685"/>
              <a:gd name="connsiteX12" fmla="*/ 7648232 w 8920705"/>
              <a:gd name="connsiteY12" fmla="*/ 800294 h 2713685"/>
              <a:gd name="connsiteX13" fmla="*/ 7823569 w 8920705"/>
              <a:gd name="connsiteY13" fmla="*/ 1215202 h 2713685"/>
              <a:gd name="connsiteX14" fmla="*/ 7977415 w 8920705"/>
              <a:gd name="connsiteY14" fmla="*/ 877104 h 2713685"/>
              <a:gd name="connsiteX15" fmla="*/ 8123949 w 8920705"/>
              <a:gd name="connsiteY15" fmla="*/ 1204229 h 2713685"/>
              <a:gd name="connsiteX16" fmla="*/ 8115872 w 8920705"/>
              <a:gd name="connsiteY16" fmla="*/ 1982383 h 2713685"/>
              <a:gd name="connsiteX17" fmla="*/ 7999361 w 8920705"/>
              <a:gd name="connsiteY17" fmla="*/ 2354775 h 2713685"/>
              <a:gd name="connsiteX18" fmla="*/ 7932270 w 8920705"/>
              <a:gd name="connsiteY18" fmla="*/ 2713685 h 2713685"/>
              <a:gd name="connsiteX19" fmla="*/ 8920705 w 8920705"/>
              <a:gd name="connsiteY19" fmla="*/ 2712775 h 2713685"/>
              <a:gd name="connsiteX0" fmla="*/ 0 w 8920705"/>
              <a:gd name="connsiteY0" fmla="*/ 2685815 h 2712285"/>
              <a:gd name="connsiteX1" fmla="*/ 6939652 w 8920705"/>
              <a:gd name="connsiteY1" fmla="*/ 2703102 h 2712285"/>
              <a:gd name="connsiteX2" fmla="*/ 6792659 w 8920705"/>
              <a:gd name="connsiteY2" fmla="*/ 2422791 h 2712285"/>
              <a:gd name="connsiteX3" fmla="*/ 6202109 w 8920705"/>
              <a:gd name="connsiteY3" fmla="*/ 1355991 h 2712285"/>
              <a:gd name="connsiteX4" fmla="*/ 6399085 w 8920705"/>
              <a:gd name="connsiteY4" fmla="*/ 1187512 h 2712285"/>
              <a:gd name="connsiteX5" fmla="*/ 6821234 w 8920705"/>
              <a:gd name="connsiteY5" fmla="*/ 1670316 h 2712285"/>
              <a:gd name="connsiteX6" fmla="*/ 6764084 w 8920705"/>
              <a:gd name="connsiteY6" fmla="*/ 203466 h 2712285"/>
              <a:gd name="connsiteX7" fmla="*/ 6922967 w 8920705"/>
              <a:gd name="connsiteY7" fmla="*/ 1154 h 2712285"/>
              <a:gd name="connsiteX8" fmla="*/ 7040309 w 8920705"/>
              <a:gd name="connsiteY8" fmla="*/ 212991 h 2712285"/>
              <a:gd name="connsiteX9" fmla="*/ 7106984 w 8920705"/>
              <a:gd name="connsiteY9" fmla="*/ 1184541 h 2712285"/>
              <a:gd name="connsiteX10" fmla="*/ 7293443 w 8920705"/>
              <a:gd name="connsiteY10" fmla="*/ 758659 h 2712285"/>
              <a:gd name="connsiteX11" fmla="*/ 7462304 w 8920705"/>
              <a:gd name="connsiteY11" fmla="*/ 1188198 h 2712285"/>
              <a:gd name="connsiteX12" fmla="*/ 7648232 w 8920705"/>
              <a:gd name="connsiteY12" fmla="*/ 798894 h 2712285"/>
              <a:gd name="connsiteX13" fmla="*/ 7823569 w 8920705"/>
              <a:gd name="connsiteY13" fmla="*/ 1213802 h 2712285"/>
              <a:gd name="connsiteX14" fmla="*/ 7977415 w 8920705"/>
              <a:gd name="connsiteY14" fmla="*/ 875704 h 2712285"/>
              <a:gd name="connsiteX15" fmla="*/ 8123949 w 8920705"/>
              <a:gd name="connsiteY15" fmla="*/ 1202829 h 2712285"/>
              <a:gd name="connsiteX16" fmla="*/ 8115872 w 8920705"/>
              <a:gd name="connsiteY16" fmla="*/ 1980983 h 2712285"/>
              <a:gd name="connsiteX17" fmla="*/ 7999361 w 8920705"/>
              <a:gd name="connsiteY17" fmla="*/ 2353375 h 2712285"/>
              <a:gd name="connsiteX18" fmla="*/ 7932270 w 8920705"/>
              <a:gd name="connsiteY18" fmla="*/ 2712285 h 2712285"/>
              <a:gd name="connsiteX19" fmla="*/ 8920705 w 8920705"/>
              <a:gd name="connsiteY19" fmla="*/ 2711375 h 2712285"/>
              <a:gd name="connsiteX0" fmla="*/ 0 w 8920705"/>
              <a:gd name="connsiteY0" fmla="*/ 2685640 h 2712110"/>
              <a:gd name="connsiteX1" fmla="*/ 6939652 w 8920705"/>
              <a:gd name="connsiteY1" fmla="*/ 2702927 h 2712110"/>
              <a:gd name="connsiteX2" fmla="*/ 6792659 w 8920705"/>
              <a:gd name="connsiteY2" fmla="*/ 2422616 h 2712110"/>
              <a:gd name="connsiteX3" fmla="*/ 6202109 w 8920705"/>
              <a:gd name="connsiteY3" fmla="*/ 1355816 h 2712110"/>
              <a:gd name="connsiteX4" fmla="*/ 6399085 w 8920705"/>
              <a:gd name="connsiteY4" fmla="*/ 1187337 h 2712110"/>
              <a:gd name="connsiteX5" fmla="*/ 6821234 w 8920705"/>
              <a:gd name="connsiteY5" fmla="*/ 1670141 h 2712110"/>
              <a:gd name="connsiteX6" fmla="*/ 6764084 w 8920705"/>
              <a:gd name="connsiteY6" fmla="*/ 203291 h 2712110"/>
              <a:gd name="connsiteX7" fmla="*/ 6922967 w 8920705"/>
              <a:gd name="connsiteY7" fmla="*/ 979 h 2712110"/>
              <a:gd name="connsiteX8" fmla="*/ 7040309 w 8920705"/>
              <a:gd name="connsiteY8" fmla="*/ 238321 h 2712110"/>
              <a:gd name="connsiteX9" fmla="*/ 7106984 w 8920705"/>
              <a:gd name="connsiteY9" fmla="*/ 1184366 h 2712110"/>
              <a:gd name="connsiteX10" fmla="*/ 7293443 w 8920705"/>
              <a:gd name="connsiteY10" fmla="*/ 758484 h 2712110"/>
              <a:gd name="connsiteX11" fmla="*/ 7462304 w 8920705"/>
              <a:gd name="connsiteY11" fmla="*/ 1188023 h 2712110"/>
              <a:gd name="connsiteX12" fmla="*/ 7648232 w 8920705"/>
              <a:gd name="connsiteY12" fmla="*/ 798719 h 2712110"/>
              <a:gd name="connsiteX13" fmla="*/ 7823569 w 8920705"/>
              <a:gd name="connsiteY13" fmla="*/ 1213627 h 2712110"/>
              <a:gd name="connsiteX14" fmla="*/ 7977415 w 8920705"/>
              <a:gd name="connsiteY14" fmla="*/ 875529 h 2712110"/>
              <a:gd name="connsiteX15" fmla="*/ 8123949 w 8920705"/>
              <a:gd name="connsiteY15" fmla="*/ 1202654 h 2712110"/>
              <a:gd name="connsiteX16" fmla="*/ 8115872 w 8920705"/>
              <a:gd name="connsiteY16" fmla="*/ 1980808 h 2712110"/>
              <a:gd name="connsiteX17" fmla="*/ 7999361 w 8920705"/>
              <a:gd name="connsiteY17" fmla="*/ 2353200 h 2712110"/>
              <a:gd name="connsiteX18" fmla="*/ 7932270 w 8920705"/>
              <a:gd name="connsiteY18" fmla="*/ 2712110 h 2712110"/>
              <a:gd name="connsiteX19" fmla="*/ 8920705 w 8920705"/>
              <a:gd name="connsiteY19" fmla="*/ 2711200 h 2712110"/>
              <a:gd name="connsiteX0" fmla="*/ 0 w 8920705"/>
              <a:gd name="connsiteY0" fmla="*/ 2685512 h 2711982"/>
              <a:gd name="connsiteX1" fmla="*/ 6939652 w 8920705"/>
              <a:gd name="connsiteY1" fmla="*/ 2702799 h 2711982"/>
              <a:gd name="connsiteX2" fmla="*/ 6792659 w 8920705"/>
              <a:gd name="connsiteY2" fmla="*/ 2422488 h 2711982"/>
              <a:gd name="connsiteX3" fmla="*/ 6202109 w 8920705"/>
              <a:gd name="connsiteY3" fmla="*/ 1355688 h 2711982"/>
              <a:gd name="connsiteX4" fmla="*/ 6399085 w 8920705"/>
              <a:gd name="connsiteY4" fmla="*/ 1187209 h 2711982"/>
              <a:gd name="connsiteX5" fmla="*/ 6821234 w 8920705"/>
              <a:gd name="connsiteY5" fmla="*/ 1670013 h 2711982"/>
              <a:gd name="connsiteX6" fmla="*/ 6764084 w 8920705"/>
              <a:gd name="connsiteY6" fmla="*/ 203163 h 2711982"/>
              <a:gd name="connsiteX7" fmla="*/ 6922967 w 8920705"/>
              <a:gd name="connsiteY7" fmla="*/ 851 h 2711982"/>
              <a:gd name="connsiteX8" fmla="*/ 7040309 w 8920705"/>
              <a:gd name="connsiteY8" fmla="*/ 238193 h 2711982"/>
              <a:gd name="connsiteX9" fmla="*/ 7106984 w 8920705"/>
              <a:gd name="connsiteY9" fmla="*/ 1184238 h 2711982"/>
              <a:gd name="connsiteX10" fmla="*/ 7293443 w 8920705"/>
              <a:gd name="connsiteY10" fmla="*/ 758356 h 2711982"/>
              <a:gd name="connsiteX11" fmla="*/ 7462304 w 8920705"/>
              <a:gd name="connsiteY11" fmla="*/ 1187895 h 2711982"/>
              <a:gd name="connsiteX12" fmla="*/ 7648232 w 8920705"/>
              <a:gd name="connsiteY12" fmla="*/ 798591 h 2711982"/>
              <a:gd name="connsiteX13" fmla="*/ 7823569 w 8920705"/>
              <a:gd name="connsiteY13" fmla="*/ 1213499 h 2711982"/>
              <a:gd name="connsiteX14" fmla="*/ 7977415 w 8920705"/>
              <a:gd name="connsiteY14" fmla="*/ 875401 h 2711982"/>
              <a:gd name="connsiteX15" fmla="*/ 8123949 w 8920705"/>
              <a:gd name="connsiteY15" fmla="*/ 1202526 h 2711982"/>
              <a:gd name="connsiteX16" fmla="*/ 8115872 w 8920705"/>
              <a:gd name="connsiteY16" fmla="*/ 1980680 h 2711982"/>
              <a:gd name="connsiteX17" fmla="*/ 7999361 w 8920705"/>
              <a:gd name="connsiteY17" fmla="*/ 2353072 h 2711982"/>
              <a:gd name="connsiteX18" fmla="*/ 7932270 w 8920705"/>
              <a:gd name="connsiteY18" fmla="*/ 2711982 h 2711982"/>
              <a:gd name="connsiteX19" fmla="*/ 8920705 w 8920705"/>
              <a:gd name="connsiteY19" fmla="*/ 2711072 h 2711982"/>
              <a:gd name="connsiteX0" fmla="*/ 0 w 8920705"/>
              <a:gd name="connsiteY0" fmla="*/ 2691861 h 2718331"/>
              <a:gd name="connsiteX1" fmla="*/ 6939652 w 8920705"/>
              <a:gd name="connsiteY1" fmla="*/ 2709148 h 2718331"/>
              <a:gd name="connsiteX2" fmla="*/ 6792659 w 8920705"/>
              <a:gd name="connsiteY2" fmla="*/ 2428837 h 2718331"/>
              <a:gd name="connsiteX3" fmla="*/ 6202109 w 8920705"/>
              <a:gd name="connsiteY3" fmla="*/ 1362037 h 2718331"/>
              <a:gd name="connsiteX4" fmla="*/ 6399085 w 8920705"/>
              <a:gd name="connsiteY4" fmla="*/ 1193558 h 2718331"/>
              <a:gd name="connsiteX5" fmla="*/ 6821234 w 8920705"/>
              <a:gd name="connsiteY5" fmla="*/ 1676362 h 2718331"/>
              <a:gd name="connsiteX6" fmla="*/ 6764084 w 8920705"/>
              <a:gd name="connsiteY6" fmla="*/ 209512 h 2718331"/>
              <a:gd name="connsiteX7" fmla="*/ 6897462 w 8920705"/>
              <a:gd name="connsiteY7" fmla="*/ 823 h 2718331"/>
              <a:gd name="connsiteX8" fmla="*/ 7040309 w 8920705"/>
              <a:gd name="connsiteY8" fmla="*/ 244542 h 2718331"/>
              <a:gd name="connsiteX9" fmla="*/ 7106984 w 8920705"/>
              <a:gd name="connsiteY9" fmla="*/ 1190587 h 2718331"/>
              <a:gd name="connsiteX10" fmla="*/ 7293443 w 8920705"/>
              <a:gd name="connsiteY10" fmla="*/ 764705 h 2718331"/>
              <a:gd name="connsiteX11" fmla="*/ 7462304 w 8920705"/>
              <a:gd name="connsiteY11" fmla="*/ 1194244 h 2718331"/>
              <a:gd name="connsiteX12" fmla="*/ 7648232 w 8920705"/>
              <a:gd name="connsiteY12" fmla="*/ 804940 h 2718331"/>
              <a:gd name="connsiteX13" fmla="*/ 7823569 w 8920705"/>
              <a:gd name="connsiteY13" fmla="*/ 1219848 h 2718331"/>
              <a:gd name="connsiteX14" fmla="*/ 7977415 w 8920705"/>
              <a:gd name="connsiteY14" fmla="*/ 881750 h 2718331"/>
              <a:gd name="connsiteX15" fmla="*/ 8123949 w 8920705"/>
              <a:gd name="connsiteY15" fmla="*/ 1208875 h 2718331"/>
              <a:gd name="connsiteX16" fmla="*/ 8115872 w 8920705"/>
              <a:gd name="connsiteY16" fmla="*/ 1987029 h 2718331"/>
              <a:gd name="connsiteX17" fmla="*/ 7999361 w 8920705"/>
              <a:gd name="connsiteY17" fmla="*/ 2359421 h 2718331"/>
              <a:gd name="connsiteX18" fmla="*/ 7932270 w 8920705"/>
              <a:gd name="connsiteY18" fmla="*/ 2718331 h 2718331"/>
              <a:gd name="connsiteX19" fmla="*/ 8920705 w 8920705"/>
              <a:gd name="connsiteY19" fmla="*/ 2717421 h 271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920705" h="2718331">
                <a:moveTo>
                  <a:pt x="0" y="2691861"/>
                </a:moveTo>
                <a:cubicBezTo>
                  <a:pt x="92107" y="2683668"/>
                  <a:pt x="6067894" y="2718537"/>
                  <a:pt x="6939652" y="2709148"/>
                </a:cubicBezTo>
                <a:cubicBezTo>
                  <a:pt x="6928422" y="2587347"/>
                  <a:pt x="6861188" y="2497240"/>
                  <a:pt x="6792659" y="2428837"/>
                </a:cubicBezTo>
                <a:cubicBezTo>
                  <a:pt x="6456819" y="2065923"/>
                  <a:pt x="6516003" y="1823707"/>
                  <a:pt x="6202109" y="1362037"/>
                </a:cubicBezTo>
                <a:cubicBezTo>
                  <a:pt x="6022250" y="1110957"/>
                  <a:pt x="6266371" y="1054646"/>
                  <a:pt x="6399085" y="1193558"/>
                </a:cubicBezTo>
                <a:cubicBezTo>
                  <a:pt x="6498348" y="1313040"/>
                  <a:pt x="6663449" y="1421549"/>
                  <a:pt x="6821234" y="1676362"/>
                </a:cubicBezTo>
                <a:lnTo>
                  <a:pt x="6764084" y="209512"/>
                </a:lnTo>
                <a:cubicBezTo>
                  <a:pt x="6761657" y="143775"/>
                  <a:pt x="6755526" y="-4334"/>
                  <a:pt x="6897462" y="823"/>
                </a:cubicBezTo>
                <a:cubicBezTo>
                  <a:pt x="7015933" y="-13913"/>
                  <a:pt x="7043052" y="173051"/>
                  <a:pt x="7040309" y="244542"/>
                </a:cubicBezTo>
                <a:lnTo>
                  <a:pt x="7106984" y="1190587"/>
                </a:lnTo>
                <a:cubicBezTo>
                  <a:pt x="7089433" y="1055980"/>
                  <a:pt x="7135468" y="764705"/>
                  <a:pt x="7293443" y="764705"/>
                </a:cubicBezTo>
                <a:cubicBezTo>
                  <a:pt x="7480678" y="772020"/>
                  <a:pt x="7461086" y="1044891"/>
                  <a:pt x="7462304" y="1194244"/>
                </a:cubicBezTo>
                <a:cubicBezTo>
                  <a:pt x="7475093" y="1006829"/>
                  <a:pt x="7506945" y="800064"/>
                  <a:pt x="7648232" y="804940"/>
                </a:cubicBezTo>
                <a:cubicBezTo>
                  <a:pt x="7815124" y="802501"/>
                  <a:pt x="7819301" y="1019291"/>
                  <a:pt x="7823569" y="1219848"/>
                </a:cubicBezTo>
                <a:cubicBezTo>
                  <a:pt x="7821639" y="1061086"/>
                  <a:pt x="7821891" y="879921"/>
                  <a:pt x="7977415" y="881750"/>
                </a:cubicBezTo>
                <a:cubicBezTo>
                  <a:pt x="8089047" y="890893"/>
                  <a:pt x="8099654" y="1027100"/>
                  <a:pt x="8123949" y="1208875"/>
                </a:cubicBezTo>
                <a:cubicBezTo>
                  <a:pt x="8150518" y="1515809"/>
                  <a:pt x="8144167" y="1665465"/>
                  <a:pt x="8115872" y="1987029"/>
                </a:cubicBezTo>
                <a:cubicBezTo>
                  <a:pt x="8095107" y="2189759"/>
                  <a:pt x="8042097" y="2244511"/>
                  <a:pt x="7999361" y="2359421"/>
                </a:cubicBezTo>
                <a:cubicBezTo>
                  <a:pt x="7927365" y="2467015"/>
                  <a:pt x="7912762" y="2508210"/>
                  <a:pt x="7932270" y="2718331"/>
                </a:cubicBezTo>
                <a:lnTo>
                  <a:pt x="8920705" y="2717421"/>
                </a:lnTo>
              </a:path>
            </a:pathLst>
          </a:cu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A8B4798-4EF5-44FF-ADFC-A17851490D57}"/>
              </a:ext>
            </a:extLst>
          </p:cNvPr>
          <p:cNvGrpSpPr/>
          <p:nvPr/>
        </p:nvGrpSpPr>
        <p:grpSpPr>
          <a:xfrm>
            <a:off x="7540599" y="1257709"/>
            <a:ext cx="4356127" cy="3866591"/>
            <a:chOff x="632065" y="2178614"/>
            <a:chExt cx="4668652" cy="4143995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90CA90B-659D-4634-B3C9-53EE552E387B}"/>
                </a:ext>
              </a:extLst>
            </p:cNvPr>
            <p:cNvGrpSpPr/>
            <p:nvPr/>
          </p:nvGrpSpPr>
          <p:grpSpPr>
            <a:xfrm>
              <a:off x="632065" y="2179594"/>
              <a:ext cx="3040128" cy="4143015"/>
              <a:chOff x="809898" y="2069721"/>
              <a:chExt cx="3040128" cy="4143015"/>
            </a:xfrm>
          </p:grpSpPr>
          <p:sp>
            <p:nvSpPr>
              <p:cNvPr id="78" name="Graphic 3">
                <a:extLst>
                  <a:ext uri="{FF2B5EF4-FFF2-40B4-BE49-F238E27FC236}">
                    <a16:creationId xmlns:a16="http://schemas.microsoft.com/office/drawing/2014/main" id="{78B9188C-3509-448E-B541-53C60BBC41D3}"/>
                  </a:ext>
                </a:extLst>
              </p:cNvPr>
              <p:cNvSpPr/>
              <p:nvPr/>
            </p:nvSpPr>
            <p:spPr>
              <a:xfrm>
                <a:off x="812875" y="2069721"/>
                <a:ext cx="3037151" cy="4142035"/>
              </a:xfrm>
              <a:custGeom>
                <a:avLst/>
                <a:gdLst>
                  <a:gd name="connsiteX0" fmla="*/ 2546379 w 2574308"/>
                  <a:gd name="connsiteY0" fmla="*/ 3028665 h 3510814"/>
                  <a:gd name="connsiteX1" fmla="*/ 2444996 w 2574308"/>
                  <a:gd name="connsiteY1" fmla="*/ 2905614 h 3510814"/>
                  <a:gd name="connsiteX2" fmla="*/ 2434205 w 2574308"/>
                  <a:gd name="connsiteY2" fmla="*/ 2857229 h 3510814"/>
                  <a:gd name="connsiteX3" fmla="*/ 2461531 w 2574308"/>
                  <a:gd name="connsiteY3" fmla="*/ 2525408 h 3510814"/>
                  <a:gd name="connsiteX4" fmla="*/ 2485549 w 2574308"/>
                  <a:gd name="connsiteY4" fmla="*/ 2237534 h 3510814"/>
                  <a:gd name="connsiteX5" fmla="*/ 2370156 w 2574308"/>
                  <a:gd name="connsiteY5" fmla="*/ 1906061 h 3510814"/>
                  <a:gd name="connsiteX6" fmla="*/ 2331953 w 2574308"/>
                  <a:gd name="connsiteY6" fmla="*/ 1492003 h 3510814"/>
                  <a:gd name="connsiteX7" fmla="*/ 2314722 w 2574308"/>
                  <a:gd name="connsiteY7" fmla="*/ 845418 h 3510814"/>
                  <a:gd name="connsiteX8" fmla="*/ 1994040 w 2574308"/>
                  <a:gd name="connsiteY8" fmla="*/ 264188 h 3510814"/>
                  <a:gd name="connsiteX9" fmla="*/ 1051401 w 2574308"/>
                  <a:gd name="connsiteY9" fmla="*/ 28180 h 3510814"/>
                  <a:gd name="connsiteX10" fmla="*/ 372965 w 2574308"/>
                  <a:gd name="connsiteY10" fmla="*/ 556413 h 3510814"/>
                  <a:gd name="connsiteX11" fmla="*/ 223111 w 2574308"/>
                  <a:gd name="connsiteY11" fmla="*/ 1035217 h 3510814"/>
                  <a:gd name="connsiteX12" fmla="*/ 252351 w 2574308"/>
                  <a:gd name="connsiteY12" fmla="*/ 1694072 h 3510814"/>
                  <a:gd name="connsiteX13" fmla="*/ 125818 w 2574308"/>
                  <a:gd name="connsiteY13" fmla="*/ 2123359 h 3510814"/>
                  <a:gd name="connsiteX14" fmla="*/ 136435 w 2574308"/>
                  <a:gd name="connsiteY14" fmla="*/ 2574228 h 3510814"/>
                  <a:gd name="connsiteX15" fmla="*/ 154710 w 2574308"/>
                  <a:gd name="connsiteY15" fmla="*/ 2811106 h 3510814"/>
                  <a:gd name="connsiteX16" fmla="*/ 131997 w 2574308"/>
                  <a:gd name="connsiteY16" fmla="*/ 2903177 h 3510814"/>
                  <a:gd name="connsiteX17" fmla="*/ 27917 w 2574308"/>
                  <a:gd name="connsiteY17" fmla="*/ 3028665 h 3510814"/>
                  <a:gd name="connsiteX18" fmla="*/ 61856 w 2574308"/>
                  <a:gd name="connsiteY18" fmla="*/ 3139098 h 3510814"/>
                  <a:gd name="connsiteX19" fmla="*/ 61856 w 2574308"/>
                  <a:gd name="connsiteY19" fmla="*/ 3139098 h 3510814"/>
                  <a:gd name="connsiteX20" fmla="*/ 61856 w 2574308"/>
                  <a:gd name="connsiteY20" fmla="*/ 3139098 h 3510814"/>
                  <a:gd name="connsiteX21" fmla="*/ 35140 w 2574308"/>
                  <a:gd name="connsiteY21" fmla="*/ 3510776 h 3510814"/>
                  <a:gd name="connsiteX22" fmla="*/ 2526276 w 2574308"/>
                  <a:gd name="connsiteY22" fmla="*/ 3510776 h 3510814"/>
                  <a:gd name="connsiteX23" fmla="*/ 2506174 w 2574308"/>
                  <a:gd name="connsiteY23" fmla="*/ 3144058 h 3510814"/>
                  <a:gd name="connsiteX24" fmla="*/ 2471974 w 2574308"/>
                  <a:gd name="connsiteY24" fmla="*/ 3156764 h 3510814"/>
                  <a:gd name="connsiteX25" fmla="*/ 2512614 w 2574308"/>
                  <a:gd name="connsiteY25" fmla="*/ 3139011 h 3510814"/>
                  <a:gd name="connsiteX26" fmla="*/ 2546379 w 2574308"/>
                  <a:gd name="connsiteY26" fmla="*/ 3028665 h 351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574308" h="3510814">
                    <a:moveTo>
                      <a:pt x="2546379" y="3028665"/>
                    </a:moveTo>
                    <a:cubicBezTo>
                      <a:pt x="2518705" y="2982282"/>
                      <a:pt x="2485897" y="2940771"/>
                      <a:pt x="2444996" y="2905614"/>
                    </a:cubicBezTo>
                    <a:cubicBezTo>
                      <a:pt x="2441776" y="2889340"/>
                      <a:pt x="2439166" y="2872893"/>
                      <a:pt x="2434205" y="2857229"/>
                    </a:cubicBezTo>
                    <a:cubicBezTo>
                      <a:pt x="2398264" y="2742793"/>
                      <a:pt x="2404356" y="2633404"/>
                      <a:pt x="2461531" y="2525408"/>
                    </a:cubicBezTo>
                    <a:cubicBezTo>
                      <a:pt x="2509655" y="2434381"/>
                      <a:pt x="2509219" y="2335958"/>
                      <a:pt x="2485549" y="2237534"/>
                    </a:cubicBezTo>
                    <a:cubicBezTo>
                      <a:pt x="2458050" y="2123272"/>
                      <a:pt x="2407228" y="2017016"/>
                      <a:pt x="2370156" y="1906061"/>
                    </a:cubicBezTo>
                    <a:cubicBezTo>
                      <a:pt x="2325078" y="1771088"/>
                      <a:pt x="2303148" y="1633852"/>
                      <a:pt x="2331953" y="1492003"/>
                    </a:cubicBezTo>
                    <a:cubicBezTo>
                      <a:pt x="2376248" y="1220055"/>
                      <a:pt x="2348748" y="966294"/>
                      <a:pt x="2314722" y="845418"/>
                    </a:cubicBezTo>
                    <a:cubicBezTo>
                      <a:pt x="2253196" y="626815"/>
                      <a:pt x="2165825" y="417088"/>
                      <a:pt x="1994040" y="264188"/>
                    </a:cubicBezTo>
                    <a:cubicBezTo>
                      <a:pt x="1724354" y="24264"/>
                      <a:pt x="1403324" y="-46051"/>
                      <a:pt x="1051401" y="28180"/>
                    </a:cubicBezTo>
                    <a:cubicBezTo>
                      <a:pt x="740031" y="93883"/>
                      <a:pt x="511768" y="265841"/>
                      <a:pt x="372965" y="556413"/>
                    </a:cubicBezTo>
                    <a:cubicBezTo>
                      <a:pt x="311440" y="685208"/>
                      <a:pt x="238775" y="866739"/>
                      <a:pt x="223111" y="1035217"/>
                    </a:cubicBezTo>
                    <a:cubicBezTo>
                      <a:pt x="215975" y="1127897"/>
                      <a:pt x="259661" y="1614358"/>
                      <a:pt x="252351" y="1694072"/>
                    </a:cubicBezTo>
                    <a:cubicBezTo>
                      <a:pt x="238775" y="1875777"/>
                      <a:pt x="167764" y="2011447"/>
                      <a:pt x="125818" y="2123359"/>
                    </a:cubicBezTo>
                    <a:cubicBezTo>
                      <a:pt x="68731" y="2275302"/>
                      <a:pt x="53850" y="2424026"/>
                      <a:pt x="136435" y="2574228"/>
                    </a:cubicBezTo>
                    <a:cubicBezTo>
                      <a:pt x="176727" y="2647502"/>
                      <a:pt x="173768" y="2730174"/>
                      <a:pt x="154710" y="2811106"/>
                    </a:cubicBezTo>
                    <a:cubicBezTo>
                      <a:pt x="147487" y="2841913"/>
                      <a:pt x="139568" y="2872545"/>
                      <a:pt x="131997" y="2903177"/>
                    </a:cubicBezTo>
                    <a:cubicBezTo>
                      <a:pt x="89791" y="2938770"/>
                      <a:pt x="56113" y="2981237"/>
                      <a:pt x="27917" y="3028665"/>
                    </a:cubicBezTo>
                    <a:cubicBezTo>
                      <a:pt x="-14638" y="3099937"/>
                      <a:pt x="-12462" y="3108901"/>
                      <a:pt x="61856" y="3139098"/>
                    </a:cubicBezTo>
                    <a:cubicBezTo>
                      <a:pt x="61856" y="3139098"/>
                      <a:pt x="61856" y="3139098"/>
                      <a:pt x="61856" y="3139098"/>
                    </a:cubicBezTo>
                    <a:cubicBezTo>
                      <a:pt x="61856" y="3139098"/>
                      <a:pt x="61856" y="3139098"/>
                      <a:pt x="61856" y="3139098"/>
                    </a:cubicBezTo>
                    <a:cubicBezTo>
                      <a:pt x="30702" y="3261366"/>
                      <a:pt x="36184" y="3386332"/>
                      <a:pt x="35140" y="3510776"/>
                    </a:cubicBezTo>
                    <a:cubicBezTo>
                      <a:pt x="183428" y="3510776"/>
                      <a:pt x="2380773" y="3510863"/>
                      <a:pt x="2526276" y="3510776"/>
                    </a:cubicBezTo>
                    <a:cubicBezTo>
                      <a:pt x="2525667" y="3389291"/>
                      <a:pt x="2530715" y="3264151"/>
                      <a:pt x="2506174" y="3144058"/>
                    </a:cubicBezTo>
                    <a:cubicBezTo>
                      <a:pt x="2494687" y="3147974"/>
                      <a:pt x="2483287" y="3152151"/>
                      <a:pt x="2471974" y="3156764"/>
                    </a:cubicBezTo>
                    <a:cubicBezTo>
                      <a:pt x="2485288" y="3150411"/>
                      <a:pt x="2498777" y="3144406"/>
                      <a:pt x="2512614" y="3139011"/>
                    </a:cubicBezTo>
                    <a:cubicBezTo>
                      <a:pt x="2586758" y="3108814"/>
                      <a:pt x="2588933" y="3099937"/>
                      <a:pt x="2546379" y="3028665"/>
                    </a:cubicBezTo>
                    <a:close/>
                  </a:path>
                </a:pathLst>
              </a:custGeom>
              <a:solidFill>
                <a:srgbClr val="FBBEA6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Graphic 3">
                <a:extLst>
                  <a:ext uri="{FF2B5EF4-FFF2-40B4-BE49-F238E27FC236}">
                    <a16:creationId xmlns:a16="http://schemas.microsoft.com/office/drawing/2014/main" id="{74638CFC-CEB6-448E-9807-683981F3F24B}"/>
                  </a:ext>
                </a:extLst>
              </p:cNvPr>
              <p:cNvSpPr/>
              <p:nvPr/>
            </p:nvSpPr>
            <p:spPr>
              <a:xfrm>
                <a:off x="902894" y="2070851"/>
                <a:ext cx="2858047" cy="3435312"/>
              </a:xfrm>
              <a:custGeom>
                <a:avLst/>
                <a:gdLst>
                  <a:gd name="connsiteX0" fmla="*/ 2406812 w 2422498"/>
                  <a:gd name="connsiteY0" fmla="*/ 2237534 h 2911792"/>
                  <a:gd name="connsiteX1" fmla="*/ 2291418 w 2422498"/>
                  <a:gd name="connsiteY1" fmla="*/ 1906061 h 2911792"/>
                  <a:gd name="connsiteX2" fmla="*/ 2253215 w 2422498"/>
                  <a:gd name="connsiteY2" fmla="*/ 1492003 h 2911792"/>
                  <a:gd name="connsiteX3" fmla="*/ 2235984 w 2422498"/>
                  <a:gd name="connsiteY3" fmla="*/ 845418 h 2911792"/>
                  <a:gd name="connsiteX4" fmla="*/ 1915303 w 2422498"/>
                  <a:gd name="connsiteY4" fmla="*/ 264188 h 2911792"/>
                  <a:gd name="connsiteX5" fmla="*/ 972664 w 2422498"/>
                  <a:gd name="connsiteY5" fmla="*/ 28180 h 2911792"/>
                  <a:gd name="connsiteX6" fmla="*/ 294228 w 2422498"/>
                  <a:gd name="connsiteY6" fmla="*/ 556413 h 2911792"/>
                  <a:gd name="connsiteX7" fmla="*/ 144373 w 2422498"/>
                  <a:gd name="connsiteY7" fmla="*/ 1035217 h 2911792"/>
                  <a:gd name="connsiteX8" fmla="*/ 173613 w 2422498"/>
                  <a:gd name="connsiteY8" fmla="*/ 1694072 h 2911792"/>
                  <a:gd name="connsiteX9" fmla="*/ 47081 w 2422498"/>
                  <a:gd name="connsiteY9" fmla="*/ 2123359 h 2911792"/>
                  <a:gd name="connsiteX10" fmla="*/ 57698 w 2422498"/>
                  <a:gd name="connsiteY10" fmla="*/ 2574228 h 2911792"/>
                  <a:gd name="connsiteX11" fmla="*/ 75973 w 2422498"/>
                  <a:gd name="connsiteY11" fmla="*/ 2811106 h 2911792"/>
                  <a:gd name="connsiteX12" fmla="*/ 53260 w 2422498"/>
                  <a:gd name="connsiteY12" fmla="*/ 2903177 h 2911792"/>
                  <a:gd name="connsiteX13" fmla="*/ 95640 w 2422498"/>
                  <a:gd name="connsiteY13" fmla="*/ 2886382 h 2911792"/>
                  <a:gd name="connsiteX14" fmla="*/ 205812 w 2422498"/>
                  <a:gd name="connsiteY14" fmla="*/ 2825552 h 2911792"/>
                  <a:gd name="connsiteX15" fmla="*/ 623264 w 2422498"/>
                  <a:gd name="connsiteY15" fmla="*/ 2730609 h 2911792"/>
                  <a:gd name="connsiteX16" fmla="*/ 892602 w 2422498"/>
                  <a:gd name="connsiteY16" fmla="*/ 2561001 h 2911792"/>
                  <a:gd name="connsiteX17" fmla="*/ 927673 w 2422498"/>
                  <a:gd name="connsiteY17" fmla="*/ 2443432 h 2911792"/>
                  <a:gd name="connsiteX18" fmla="*/ 927585 w 2422498"/>
                  <a:gd name="connsiteY18" fmla="*/ 2266774 h 2911792"/>
                  <a:gd name="connsiteX19" fmla="*/ 892602 w 2422498"/>
                  <a:gd name="connsiteY19" fmla="*/ 2221000 h 2911792"/>
                  <a:gd name="connsiteX20" fmla="*/ 517095 w 2422498"/>
                  <a:gd name="connsiteY20" fmla="*/ 1732971 h 2911792"/>
                  <a:gd name="connsiteX21" fmla="*/ 482547 w 2422498"/>
                  <a:gd name="connsiteY21" fmla="*/ 1697640 h 2911792"/>
                  <a:gd name="connsiteX22" fmla="*/ 369155 w 2422498"/>
                  <a:gd name="connsiteY22" fmla="*/ 1558750 h 2911792"/>
                  <a:gd name="connsiteX23" fmla="*/ 368285 w 2422498"/>
                  <a:gd name="connsiteY23" fmla="*/ 1457542 h 2911792"/>
                  <a:gd name="connsiteX24" fmla="*/ 450000 w 2422498"/>
                  <a:gd name="connsiteY24" fmla="*/ 1418991 h 2911792"/>
                  <a:gd name="connsiteX25" fmla="*/ 514659 w 2422498"/>
                  <a:gd name="connsiteY25" fmla="*/ 1408374 h 2911792"/>
                  <a:gd name="connsiteX26" fmla="*/ 605250 w 2422498"/>
                  <a:gd name="connsiteY26" fmla="*/ 1316825 h 2911792"/>
                  <a:gd name="connsiteX27" fmla="*/ 612995 w 2422498"/>
                  <a:gd name="connsiteY27" fmla="*/ 1306730 h 2911792"/>
                  <a:gd name="connsiteX28" fmla="*/ 747360 w 2422498"/>
                  <a:gd name="connsiteY28" fmla="*/ 1235719 h 2911792"/>
                  <a:gd name="connsiteX29" fmla="*/ 850657 w 2422498"/>
                  <a:gd name="connsiteY29" fmla="*/ 1246249 h 2911792"/>
                  <a:gd name="connsiteX30" fmla="*/ 974491 w 2422498"/>
                  <a:gd name="connsiteY30" fmla="*/ 1268875 h 2911792"/>
                  <a:gd name="connsiteX31" fmla="*/ 1020440 w 2422498"/>
                  <a:gd name="connsiteY31" fmla="*/ 1254429 h 2911792"/>
                  <a:gd name="connsiteX32" fmla="*/ 997726 w 2422498"/>
                  <a:gd name="connsiteY32" fmla="*/ 1211352 h 2911792"/>
                  <a:gd name="connsiteX33" fmla="*/ 866321 w 2422498"/>
                  <a:gd name="connsiteY33" fmla="*/ 1160618 h 2911792"/>
                  <a:gd name="connsiteX34" fmla="*/ 711506 w 2422498"/>
                  <a:gd name="connsiteY34" fmla="*/ 1177065 h 2911792"/>
                  <a:gd name="connsiteX35" fmla="*/ 803751 w 2422498"/>
                  <a:gd name="connsiteY35" fmla="*/ 1007804 h 2911792"/>
                  <a:gd name="connsiteX36" fmla="*/ 863623 w 2422498"/>
                  <a:gd name="connsiteY36" fmla="*/ 831146 h 2911792"/>
                  <a:gd name="connsiteX37" fmla="*/ 889904 w 2422498"/>
                  <a:gd name="connsiteY37" fmla="*/ 658144 h 2911792"/>
                  <a:gd name="connsiteX38" fmla="*/ 903480 w 2422498"/>
                  <a:gd name="connsiteY38" fmla="*/ 687470 h 2911792"/>
                  <a:gd name="connsiteX39" fmla="*/ 922016 w 2422498"/>
                  <a:gd name="connsiteY39" fmla="*/ 716884 h 2911792"/>
                  <a:gd name="connsiteX40" fmla="*/ 1285252 w 2422498"/>
                  <a:gd name="connsiteY40" fmla="*/ 930266 h 2911792"/>
                  <a:gd name="connsiteX41" fmla="*/ 1575302 w 2422498"/>
                  <a:gd name="connsiteY41" fmla="*/ 984221 h 2911792"/>
                  <a:gd name="connsiteX42" fmla="*/ 1925571 w 2422498"/>
                  <a:gd name="connsiteY42" fmla="*/ 1358509 h 2911792"/>
                  <a:gd name="connsiteX43" fmla="*/ 1931315 w 2422498"/>
                  <a:gd name="connsiteY43" fmla="*/ 1388358 h 2911792"/>
                  <a:gd name="connsiteX44" fmla="*/ 1963079 w 2422498"/>
                  <a:gd name="connsiteY44" fmla="*/ 1404284 h 2911792"/>
                  <a:gd name="connsiteX45" fmla="*/ 2046012 w 2422498"/>
                  <a:gd name="connsiteY45" fmla="*/ 1408983 h 2911792"/>
                  <a:gd name="connsiteX46" fmla="*/ 2074034 w 2422498"/>
                  <a:gd name="connsiteY46" fmla="*/ 1455888 h 2911792"/>
                  <a:gd name="connsiteX47" fmla="*/ 2033829 w 2422498"/>
                  <a:gd name="connsiteY47" fmla="*/ 1593038 h 2911792"/>
                  <a:gd name="connsiteX48" fmla="*/ 1951069 w 2422498"/>
                  <a:gd name="connsiteY48" fmla="*/ 1669096 h 2911792"/>
                  <a:gd name="connsiteX49" fmla="*/ 1894417 w 2422498"/>
                  <a:gd name="connsiteY49" fmla="*/ 1741761 h 2911792"/>
                  <a:gd name="connsiteX50" fmla="*/ 1752221 w 2422498"/>
                  <a:gd name="connsiteY50" fmla="*/ 2016059 h 2911792"/>
                  <a:gd name="connsiteX51" fmla="*/ 1476182 w 2422498"/>
                  <a:gd name="connsiteY51" fmla="*/ 2261814 h 2911792"/>
                  <a:gd name="connsiteX52" fmla="*/ 1507511 w 2422498"/>
                  <a:gd name="connsiteY52" fmla="*/ 2499562 h 2911792"/>
                  <a:gd name="connsiteX53" fmla="*/ 1641962 w 2422498"/>
                  <a:gd name="connsiteY53" fmla="*/ 2669867 h 2911792"/>
                  <a:gd name="connsiteX54" fmla="*/ 2367564 w 2422498"/>
                  <a:gd name="connsiteY54" fmla="*/ 2911793 h 2911792"/>
                  <a:gd name="connsiteX55" fmla="*/ 2355555 w 2422498"/>
                  <a:gd name="connsiteY55" fmla="*/ 2856968 h 2911792"/>
                  <a:gd name="connsiteX56" fmla="*/ 2382880 w 2422498"/>
                  <a:gd name="connsiteY56" fmla="*/ 2525147 h 2911792"/>
                  <a:gd name="connsiteX57" fmla="*/ 2406812 w 2422498"/>
                  <a:gd name="connsiteY57" fmla="*/ 2237534 h 291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2422498" h="2911792">
                    <a:moveTo>
                      <a:pt x="2406812" y="2237534"/>
                    </a:moveTo>
                    <a:cubicBezTo>
                      <a:pt x="2379312" y="2123272"/>
                      <a:pt x="2328490" y="2017016"/>
                      <a:pt x="2291418" y="1906061"/>
                    </a:cubicBezTo>
                    <a:cubicBezTo>
                      <a:pt x="2246340" y="1771088"/>
                      <a:pt x="2224411" y="1633852"/>
                      <a:pt x="2253215" y="1492003"/>
                    </a:cubicBezTo>
                    <a:cubicBezTo>
                      <a:pt x="2297510" y="1220055"/>
                      <a:pt x="2270011" y="966294"/>
                      <a:pt x="2235984" y="845418"/>
                    </a:cubicBezTo>
                    <a:cubicBezTo>
                      <a:pt x="2174459" y="626815"/>
                      <a:pt x="2087087" y="417088"/>
                      <a:pt x="1915303" y="264188"/>
                    </a:cubicBezTo>
                    <a:cubicBezTo>
                      <a:pt x="1645617" y="24264"/>
                      <a:pt x="1324587" y="-46051"/>
                      <a:pt x="972664" y="28180"/>
                    </a:cubicBezTo>
                    <a:cubicBezTo>
                      <a:pt x="661293" y="93883"/>
                      <a:pt x="433031" y="265841"/>
                      <a:pt x="294228" y="556413"/>
                    </a:cubicBezTo>
                    <a:cubicBezTo>
                      <a:pt x="232702" y="685208"/>
                      <a:pt x="160038" y="866739"/>
                      <a:pt x="144373" y="1035217"/>
                    </a:cubicBezTo>
                    <a:cubicBezTo>
                      <a:pt x="137237" y="1127897"/>
                      <a:pt x="180923" y="1614358"/>
                      <a:pt x="173613" y="1694072"/>
                    </a:cubicBezTo>
                    <a:cubicBezTo>
                      <a:pt x="160038" y="1875777"/>
                      <a:pt x="89027" y="2011447"/>
                      <a:pt x="47081" y="2123359"/>
                    </a:cubicBezTo>
                    <a:cubicBezTo>
                      <a:pt x="-10006" y="2275302"/>
                      <a:pt x="-24888" y="2424025"/>
                      <a:pt x="57698" y="2574228"/>
                    </a:cubicBezTo>
                    <a:cubicBezTo>
                      <a:pt x="97990" y="2647502"/>
                      <a:pt x="95031" y="2730174"/>
                      <a:pt x="75973" y="2811106"/>
                    </a:cubicBezTo>
                    <a:cubicBezTo>
                      <a:pt x="68750" y="2841913"/>
                      <a:pt x="60831" y="2872545"/>
                      <a:pt x="53260" y="2903177"/>
                    </a:cubicBezTo>
                    <a:cubicBezTo>
                      <a:pt x="71796" y="2908747"/>
                      <a:pt x="82761" y="2894475"/>
                      <a:pt x="95640" y="2886382"/>
                    </a:cubicBezTo>
                    <a:cubicBezTo>
                      <a:pt x="131233" y="2864104"/>
                      <a:pt x="167609" y="2843218"/>
                      <a:pt x="205812" y="2825552"/>
                    </a:cubicBezTo>
                    <a:cubicBezTo>
                      <a:pt x="338349" y="2764462"/>
                      <a:pt x="480545" y="2746535"/>
                      <a:pt x="623264" y="2730609"/>
                    </a:cubicBezTo>
                    <a:cubicBezTo>
                      <a:pt x="737874" y="2689621"/>
                      <a:pt x="818197" y="2652810"/>
                      <a:pt x="892602" y="2561001"/>
                    </a:cubicBezTo>
                    <a:cubicBezTo>
                      <a:pt x="909833" y="2539767"/>
                      <a:pt x="929935" y="2473542"/>
                      <a:pt x="927673" y="2443432"/>
                    </a:cubicBezTo>
                    <a:cubicBezTo>
                      <a:pt x="925236" y="2384604"/>
                      <a:pt x="925236" y="2325689"/>
                      <a:pt x="927585" y="2266774"/>
                    </a:cubicBezTo>
                    <a:cubicBezTo>
                      <a:pt x="928630" y="2241798"/>
                      <a:pt x="908527" y="2232922"/>
                      <a:pt x="892602" y="2221000"/>
                    </a:cubicBezTo>
                    <a:cubicBezTo>
                      <a:pt x="721949" y="2093336"/>
                      <a:pt x="570354" y="1950966"/>
                      <a:pt x="517095" y="1732971"/>
                    </a:cubicBezTo>
                    <a:cubicBezTo>
                      <a:pt x="512483" y="1714174"/>
                      <a:pt x="500561" y="1702513"/>
                      <a:pt x="482547" y="1697640"/>
                    </a:cubicBezTo>
                    <a:cubicBezTo>
                      <a:pt x="411188" y="1678495"/>
                      <a:pt x="381252" y="1626107"/>
                      <a:pt x="369155" y="1558750"/>
                    </a:cubicBezTo>
                    <a:cubicBezTo>
                      <a:pt x="363238" y="1525072"/>
                      <a:pt x="361758" y="1505144"/>
                      <a:pt x="368285" y="1457542"/>
                    </a:cubicBezTo>
                    <a:cubicBezTo>
                      <a:pt x="375334" y="1402108"/>
                      <a:pt x="401441" y="1390795"/>
                      <a:pt x="450000" y="1418991"/>
                    </a:cubicBezTo>
                    <a:cubicBezTo>
                      <a:pt x="476629" y="1433088"/>
                      <a:pt x="495252" y="1428389"/>
                      <a:pt x="514659" y="1408374"/>
                    </a:cubicBezTo>
                    <a:cubicBezTo>
                      <a:pt x="544508" y="1377480"/>
                      <a:pt x="575662" y="1347892"/>
                      <a:pt x="605250" y="1316825"/>
                    </a:cubicBezTo>
                    <a:cubicBezTo>
                      <a:pt x="607948" y="1313605"/>
                      <a:pt x="610645" y="1310211"/>
                      <a:pt x="612995" y="1306730"/>
                    </a:cubicBezTo>
                    <a:cubicBezTo>
                      <a:pt x="643454" y="1255995"/>
                      <a:pt x="688967" y="1234675"/>
                      <a:pt x="747360" y="1235719"/>
                    </a:cubicBezTo>
                    <a:cubicBezTo>
                      <a:pt x="782169" y="1236328"/>
                      <a:pt x="816543" y="1237111"/>
                      <a:pt x="850657" y="1246249"/>
                    </a:cubicBezTo>
                    <a:cubicBezTo>
                      <a:pt x="891210" y="1257127"/>
                      <a:pt x="932894" y="1263305"/>
                      <a:pt x="974491" y="1268875"/>
                    </a:cubicBezTo>
                    <a:cubicBezTo>
                      <a:pt x="991374" y="1271137"/>
                      <a:pt x="1012782" y="1274096"/>
                      <a:pt x="1020440" y="1254429"/>
                    </a:cubicBezTo>
                    <a:cubicBezTo>
                      <a:pt x="1027836" y="1235458"/>
                      <a:pt x="1011215" y="1221795"/>
                      <a:pt x="997726" y="1211352"/>
                    </a:cubicBezTo>
                    <a:cubicBezTo>
                      <a:pt x="959175" y="1181590"/>
                      <a:pt x="916185" y="1162880"/>
                      <a:pt x="866321" y="1160618"/>
                    </a:cubicBezTo>
                    <a:cubicBezTo>
                      <a:pt x="815847" y="1158355"/>
                      <a:pt x="766331" y="1165404"/>
                      <a:pt x="711506" y="1177065"/>
                    </a:cubicBezTo>
                    <a:cubicBezTo>
                      <a:pt x="747360" y="1118411"/>
                      <a:pt x="778688" y="1064718"/>
                      <a:pt x="803751" y="1007804"/>
                    </a:cubicBezTo>
                    <a:cubicBezTo>
                      <a:pt x="828901" y="950717"/>
                      <a:pt x="848568" y="891715"/>
                      <a:pt x="863623" y="831146"/>
                    </a:cubicBezTo>
                    <a:cubicBezTo>
                      <a:pt x="877895" y="773450"/>
                      <a:pt x="885292" y="714970"/>
                      <a:pt x="889904" y="658144"/>
                    </a:cubicBezTo>
                    <a:cubicBezTo>
                      <a:pt x="892341" y="667194"/>
                      <a:pt x="897910" y="677289"/>
                      <a:pt x="903480" y="687470"/>
                    </a:cubicBezTo>
                    <a:cubicBezTo>
                      <a:pt x="909049" y="697652"/>
                      <a:pt x="915402" y="707312"/>
                      <a:pt x="922016" y="716884"/>
                    </a:cubicBezTo>
                    <a:cubicBezTo>
                      <a:pt x="1010084" y="844200"/>
                      <a:pt x="1135398" y="909207"/>
                      <a:pt x="1285252" y="930266"/>
                    </a:cubicBezTo>
                    <a:cubicBezTo>
                      <a:pt x="1382806" y="943929"/>
                      <a:pt x="1480359" y="956634"/>
                      <a:pt x="1575302" y="984221"/>
                    </a:cubicBezTo>
                    <a:cubicBezTo>
                      <a:pt x="1766144" y="1039568"/>
                      <a:pt x="1897898" y="1150349"/>
                      <a:pt x="1925571" y="1358509"/>
                    </a:cubicBezTo>
                    <a:cubicBezTo>
                      <a:pt x="1926877" y="1368517"/>
                      <a:pt x="1929053" y="1378438"/>
                      <a:pt x="1931315" y="1388358"/>
                    </a:cubicBezTo>
                    <a:cubicBezTo>
                      <a:pt x="1935492" y="1406633"/>
                      <a:pt x="1946544" y="1413160"/>
                      <a:pt x="1963079" y="1404284"/>
                    </a:cubicBezTo>
                    <a:cubicBezTo>
                      <a:pt x="1992145" y="1388619"/>
                      <a:pt x="2018948" y="1396364"/>
                      <a:pt x="2046012" y="1408983"/>
                    </a:cubicBezTo>
                    <a:cubicBezTo>
                      <a:pt x="2070727" y="1425256"/>
                      <a:pt x="2072554" y="1445185"/>
                      <a:pt x="2074034" y="1455888"/>
                    </a:cubicBezTo>
                    <a:cubicBezTo>
                      <a:pt x="2079603" y="1496702"/>
                      <a:pt x="2059327" y="1545436"/>
                      <a:pt x="2033829" y="1593038"/>
                    </a:cubicBezTo>
                    <a:cubicBezTo>
                      <a:pt x="2017294" y="1630632"/>
                      <a:pt x="1990491" y="1659872"/>
                      <a:pt x="1951069" y="1669096"/>
                    </a:cubicBezTo>
                    <a:cubicBezTo>
                      <a:pt x="1909124" y="1678930"/>
                      <a:pt x="1896854" y="1705124"/>
                      <a:pt x="1894417" y="1741761"/>
                    </a:cubicBezTo>
                    <a:cubicBezTo>
                      <a:pt x="1894417" y="1741761"/>
                      <a:pt x="1758312" y="2011447"/>
                      <a:pt x="1752221" y="2016059"/>
                    </a:cubicBezTo>
                    <a:cubicBezTo>
                      <a:pt x="1672420" y="2111698"/>
                      <a:pt x="1578522" y="2191412"/>
                      <a:pt x="1476182" y="2261814"/>
                    </a:cubicBezTo>
                    <a:cubicBezTo>
                      <a:pt x="1477922" y="2265991"/>
                      <a:pt x="1467828" y="2410276"/>
                      <a:pt x="1507511" y="2499562"/>
                    </a:cubicBezTo>
                    <a:cubicBezTo>
                      <a:pt x="1542059" y="2560914"/>
                      <a:pt x="1556156" y="2629140"/>
                      <a:pt x="1641962" y="2669867"/>
                    </a:cubicBezTo>
                    <a:cubicBezTo>
                      <a:pt x="1727593" y="2710594"/>
                      <a:pt x="2263310" y="2780822"/>
                      <a:pt x="2367564" y="2911793"/>
                    </a:cubicBezTo>
                    <a:cubicBezTo>
                      <a:pt x="2363648" y="2893518"/>
                      <a:pt x="2361124" y="2874808"/>
                      <a:pt x="2355555" y="2856968"/>
                    </a:cubicBezTo>
                    <a:cubicBezTo>
                      <a:pt x="2319614" y="2742532"/>
                      <a:pt x="2325706" y="2633143"/>
                      <a:pt x="2382880" y="2525147"/>
                    </a:cubicBezTo>
                    <a:cubicBezTo>
                      <a:pt x="2431005" y="2434381"/>
                      <a:pt x="2430482" y="2336045"/>
                      <a:pt x="2406812" y="2237534"/>
                    </a:cubicBezTo>
                    <a:close/>
                  </a:path>
                </a:pathLst>
              </a:custGeom>
              <a:solidFill>
                <a:srgbClr val="422219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Graphic 3">
                <a:extLst>
                  <a:ext uri="{FF2B5EF4-FFF2-40B4-BE49-F238E27FC236}">
                    <a16:creationId xmlns:a16="http://schemas.microsoft.com/office/drawing/2014/main" id="{1EB17749-8E21-4772-B7DB-1F1731D2DAC7}"/>
                  </a:ext>
                </a:extLst>
              </p:cNvPr>
              <p:cNvSpPr/>
              <p:nvPr/>
            </p:nvSpPr>
            <p:spPr>
              <a:xfrm>
                <a:off x="809898" y="5281932"/>
                <a:ext cx="3037199" cy="930804"/>
              </a:xfrm>
              <a:custGeom>
                <a:avLst/>
                <a:gdLst>
                  <a:gd name="connsiteX0" fmla="*/ 2546465 w 2574348"/>
                  <a:gd name="connsiteY0" fmla="*/ 306845 h 788955"/>
                  <a:gd name="connsiteX1" fmla="*/ 2442386 w 2574348"/>
                  <a:gd name="connsiteY1" fmla="*/ 181357 h 788955"/>
                  <a:gd name="connsiteX2" fmla="*/ 1869771 w 2574348"/>
                  <a:gd name="connsiteY2" fmla="*/ 0 h 788955"/>
                  <a:gd name="connsiteX3" fmla="*/ 1703120 w 2574348"/>
                  <a:gd name="connsiteY3" fmla="*/ 311979 h 788955"/>
                  <a:gd name="connsiteX4" fmla="*/ 1313777 w 2574348"/>
                  <a:gd name="connsiteY4" fmla="*/ 676869 h 788955"/>
                  <a:gd name="connsiteX5" fmla="*/ 1254253 w 2574348"/>
                  <a:gd name="connsiteY5" fmla="*/ 677653 h 788955"/>
                  <a:gd name="connsiteX6" fmla="*/ 704612 w 2574348"/>
                  <a:gd name="connsiteY6" fmla="*/ 0 h 788955"/>
                  <a:gd name="connsiteX7" fmla="*/ 131997 w 2574348"/>
                  <a:gd name="connsiteY7" fmla="*/ 181357 h 788955"/>
                  <a:gd name="connsiteX8" fmla="*/ 27917 w 2574348"/>
                  <a:gd name="connsiteY8" fmla="*/ 306845 h 788955"/>
                  <a:gd name="connsiteX9" fmla="*/ 61856 w 2574348"/>
                  <a:gd name="connsiteY9" fmla="*/ 417278 h 788955"/>
                  <a:gd name="connsiteX10" fmla="*/ 237383 w 2574348"/>
                  <a:gd name="connsiteY10" fmla="*/ 517268 h 788955"/>
                  <a:gd name="connsiteX11" fmla="*/ 479830 w 2574348"/>
                  <a:gd name="connsiteY11" fmla="*/ 788956 h 788955"/>
                  <a:gd name="connsiteX12" fmla="*/ 2094465 w 2574348"/>
                  <a:gd name="connsiteY12" fmla="*/ 788956 h 788955"/>
                  <a:gd name="connsiteX13" fmla="*/ 2336913 w 2574348"/>
                  <a:gd name="connsiteY13" fmla="*/ 517268 h 788955"/>
                  <a:gd name="connsiteX14" fmla="*/ 2512439 w 2574348"/>
                  <a:gd name="connsiteY14" fmla="*/ 417278 h 788955"/>
                  <a:gd name="connsiteX15" fmla="*/ 2546465 w 2574348"/>
                  <a:gd name="connsiteY15" fmla="*/ 306845 h 78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74348" h="788955">
                    <a:moveTo>
                      <a:pt x="2546465" y="306845"/>
                    </a:moveTo>
                    <a:cubicBezTo>
                      <a:pt x="2518183" y="259417"/>
                      <a:pt x="2484592" y="216950"/>
                      <a:pt x="2442386" y="181357"/>
                    </a:cubicBezTo>
                    <a:cubicBezTo>
                      <a:pt x="2272864" y="53520"/>
                      <a:pt x="2076016" y="12009"/>
                      <a:pt x="1869771" y="0"/>
                    </a:cubicBezTo>
                    <a:cubicBezTo>
                      <a:pt x="1826520" y="112783"/>
                      <a:pt x="1769345" y="217820"/>
                      <a:pt x="1703120" y="311979"/>
                    </a:cubicBezTo>
                    <a:cubicBezTo>
                      <a:pt x="1601215" y="446953"/>
                      <a:pt x="1499311" y="562694"/>
                      <a:pt x="1313777" y="676869"/>
                    </a:cubicBezTo>
                    <a:cubicBezTo>
                      <a:pt x="1290020" y="695666"/>
                      <a:pt x="1280012" y="694448"/>
                      <a:pt x="1254253" y="677653"/>
                    </a:cubicBezTo>
                    <a:cubicBezTo>
                      <a:pt x="1032952" y="544855"/>
                      <a:pt x="819744" y="300057"/>
                      <a:pt x="704612" y="0"/>
                    </a:cubicBezTo>
                    <a:cubicBezTo>
                      <a:pt x="498366" y="11922"/>
                      <a:pt x="301519" y="53520"/>
                      <a:pt x="131997" y="181357"/>
                    </a:cubicBezTo>
                    <a:cubicBezTo>
                      <a:pt x="89791" y="216950"/>
                      <a:pt x="56112" y="259417"/>
                      <a:pt x="27917" y="306845"/>
                    </a:cubicBezTo>
                    <a:cubicBezTo>
                      <a:pt x="-14638" y="378117"/>
                      <a:pt x="-12462" y="387081"/>
                      <a:pt x="61856" y="417278"/>
                    </a:cubicBezTo>
                    <a:cubicBezTo>
                      <a:pt x="125296" y="441993"/>
                      <a:pt x="182384" y="477498"/>
                      <a:pt x="237383" y="517268"/>
                    </a:cubicBezTo>
                    <a:cubicBezTo>
                      <a:pt x="334327" y="587409"/>
                      <a:pt x="437276" y="675477"/>
                      <a:pt x="479830" y="788956"/>
                    </a:cubicBezTo>
                    <a:cubicBezTo>
                      <a:pt x="860645" y="788782"/>
                      <a:pt x="1966367" y="788869"/>
                      <a:pt x="2094465" y="788956"/>
                    </a:cubicBezTo>
                    <a:cubicBezTo>
                      <a:pt x="2137020" y="675477"/>
                      <a:pt x="2239969" y="587409"/>
                      <a:pt x="2336913" y="517268"/>
                    </a:cubicBezTo>
                    <a:cubicBezTo>
                      <a:pt x="2391912" y="477498"/>
                      <a:pt x="2448999" y="441993"/>
                      <a:pt x="2512439" y="417278"/>
                    </a:cubicBezTo>
                    <a:cubicBezTo>
                      <a:pt x="2586757" y="387081"/>
                      <a:pt x="2589020" y="378205"/>
                      <a:pt x="2546465" y="306845"/>
                    </a:cubicBezTo>
                    <a:close/>
                  </a:path>
                </a:pathLst>
              </a:custGeom>
              <a:solidFill>
                <a:srgbClr val="BE8CBF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Graphic 3">
                <a:extLst>
                  <a:ext uri="{FF2B5EF4-FFF2-40B4-BE49-F238E27FC236}">
                    <a16:creationId xmlns:a16="http://schemas.microsoft.com/office/drawing/2014/main" id="{6B263E96-EE9B-45EF-9993-7D1B6BC0CE72}"/>
                  </a:ext>
                </a:extLst>
              </p:cNvPr>
              <p:cNvSpPr/>
              <p:nvPr/>
            </p:nvSpPr>
            <p:spPr>
              <a:xfrm>
                <a:off x="1995286" y="4738864"/>
                <a:ext cx="686158" cy="353360"/>
              </a:xfrm>
              <a:custGeom>
                <a:avLst/>
                <a:gdLst>
                  <a:gd name="connsiteX0" fmla="*/ 581592 w 581592"/>
                  <a:gd name="connsiteY0" fmla="*/ 238311 h 299510"/>
                  <a:gd name="connsiteX1" fmla="*/ 509276 w 581592"/>
                  <a:gd name="connsiteY1" fmla="*/ 275644 h 299510"/>
                  <a:gd name="connsiteX2" fmla="*/ 220444 w 581592"/>
                  <a:gd name="connsiteY2" fmla="*/ 278081 h 299510"/>
                  <a:gd name="connsiteX3" fmla="*/ 14024 w 581592"/>
                  <a:gd name="connsiteY3" fmla="*/ 169563 h 299510"/>
                  <a:gd name="connsiteX4" fmla="*/ 449 w 581592"/>
                  <a:gd name="connsiteY4" fmla="*/ 137712 h 299510"/>
                  <a:gd name="connsiteX5" fmla="*/ 797 w 581592"/>
                  <a:gd name="connsiteY5" fmla="*/ 29716 h 299510"/>
                  <a:gd name="connsiteX6" fmla="*/ 22292 w 581592"/>
                  <a:gd name="connsiteY6" fmla="*/ 5784 h 299510"/>
                  <a:gd name="connsiteX7" fmla="*/ 293109 w 581592"/>
                  <a:gd name="connsiteY7" fmla="*/ 94722 h 299510"/>
                  <a:gd name="connsiteX8" fmla="*/ 517020 w 581592"/>
                  <a:gd name="connsiteY8" fmla="*/ 20752 h 299510"/>
                  <a:gd name="connsiteX9" fmla="*/ 550263 w 581592"/>
                  <a:gd name="connsiteY9" fmla="*/ 389 h 299510"/>
                  <a:gd name="connsiteX10" fmla="*/ 581592 w 581592"/>
                  <a:gd name="connsiteY10" fmla="*/ 238311 h 29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1592" h="299510">
                    <a:moveTo>
                      <a:pt x="581592" y="238311"/>
                    </a:moveTo>
                    <a:cubicBezTo>
                      <a:pt x="557399" y="257021"/>
                      <a:pt x="526767" y="269465"/>
                      <a:pt x="509276" y="275644"/>
                    </a:cubicBezTo>
                    <a:cubicBezTo>
                      <a:pt x="417030" y="308539"/>
                      <a:pt x="313995" y="305580"/>
                      <a:pt x="220444" y="278081"/>
                    </a:cubicBezTo>
                    <a:cubicBezTo>
                      <a:pt x="138555" y="254062"/>
                      <a:pt x="87124" y="214728"/>
                      <a:pt x="14024" y="169563"/>
                    </a:cubicBezTo>
                    <a:cubicBezTo>
                      <a:pt x="-1814" y="159729"/>
                      <a:pt x="1058" y="155552"/>
                      <a:pt x="449" y="137712"/>
                    </a:cubicBezTo>
                    <a:cubicBezTo>
                      <a:pt x="-944" y="95244"/>
                      <a:pt x="1406" y="64438"/>
                      <a:pt x="797" y="29716"/>
                    </a:cubicBezTo>
                    <a:cubicBezTo>
                      <a:pt x="362" y="5001"/>
                      <a:pt x="-2945" y="-8401"/>
                      <a:pt x="22292" y="5784"/>
                    </a:cubicBezTo>
                    <a:cubicBezTo>
                      <a:pt x="99568" y="49296"/>
                      <a:pt x="201386" y="96376"/>
                      <a:pt x="293109" y="94722"/>
                    </a:cubicBezTo>
                    <a:cubicBezTo>
                      <a:pt x="376042" y="93243"/>
                      <a:pt x="445922" y="56084"/>
                      <a:pt x="517020" y="20752"/>
                    </a:cubicBezTo>
                    <a:cubicBezTo>
                      <a:pt x="521807" y="18402"/>
                      <a:pt x="548349" y="1520"/>
                      <a:pt x="550263" y="389"/>
                    </a:cubicBezTo>
                    <a:cubicBezTo>
                      <a:pt x="544346" y="94200"/>
                      <a:pt x="559836" y="208810"/>
                      <a:pt x="581592" y="238311"/>
                    </a:cubicBezTo>
                    <a:close/>
                  </a:path>
                </a:pathLst>
              </a:custGeom>
              <a:solidFill>
                <a:srgbClr val="F6B09A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Graphic 3">
                <a:extLst>
                  <a:ext uri="{FF2B5EF4-FFF2-40B4-BE49-F238E27FC236}">
                    <a16:creationId xmlns:a16="http://schemas.microsoft.com/office/drawing/2014/main" id="{F81B25B9-65E4-4B66-8ED6-64423001E98D}"/>
                  </a:ext>
                </a:extLst>
              </p:cNvPr>
              <p:cNvSpPr/>
              <p:nvPr/>
            </p:nvSpPr>
            <p:spPr>
              <a:xfrm>
                <a:off x="2137804" y="4364532"/>
                <a:ext cx="362322" cy="156925"/>
              </a:xfrm>
              <a:custGeom>
                <a:avLst/>
                <a:gdLst>
                  <a:gd name="connsiteX0" fmla="*/ 161345 w 307106"/>
                  <a:gd name="connsiteY0" fmla="*/ 133011 h 133011"/>
                  <a:gd name="connsiteX1" fmla="*/ 11055 w 307106"/>
                  <a:gd name="connsiteY1" fmla="*/ 61565 h 133011"/>
                  <a:gd name="connsiteX2" fmla="*/ 25066 w 307106"/>
                  <a:gd name="connsiteY2" fmla="*/ 14572 h 133011"/>
                  <a:gd name="connsiteX3" fmla="*/ 125752 w 307106"/>
                  <a:gd name="connsiteY3" fmla="*/ 7610 h 133011"/>
                  <a:gd name="connsiteX4" fmla="*/ 189366 w 307106"/>
                  <a:gd name="connsiteY4" fmla="*/ 6131 h 133011"/>
                  <a:gd name="connsiteX5" fmla="*/ 256897 w 307106"/>
                  <a:gd name="connsiteY5" fmla="*/ 5957 h 133011"/>
                  <a:gd name="connsiteX6" fmla="*/ 276912 w 307106"/>
                  <a:gd name="connsiteY6" fmla="*/ 82886 h 133011"/>
                  <a:gd name="connsiteX7" fmla="*/ 161345 w 307106"/>
                  <a:gd name="connsiteY7" fmla="*/ 133011 h 133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106" h="133011">
                    <a:moveTo>
                      <a:pt x="161345" y="133011"/>
                    </a:moveTo>
                    <a:cubicBezTo>
                      <a:pt x="92509" y="133011"/>
                      <a:pt x="45168" y="109863"/>
                      <a:pt x="11055" y="61565"/>
                    </a:cubicBezTo>
                    <a:cubicBezTo>
                      <a:pt x="-3478" y="40940"/>
                      <a:pt x="-8090" y="23362"/>
                      <a:pt x="25066" y="14572"/>
                    </a:cubicBezTo>
                    <a:cubicBezTo>
                      <a:pt x="58483" y="5696"/>
                      <a:pt x="89811" y="-7532"/>
                      <a:pt x="125752" y="7610"/>
                    </a:cubicBezTo>
                    <a:cubicBezTo>
                      <a:pt x="145420" y="15965"/>
                      <a:pt x="168829" y="14659"/>
                      <a:pt x="189366" y="6131"/>
                    </a:cubicBezTo>
                    <a:cubicBezTo>
                      <a:pt x="212254" y="-3355"/>
                      <a:pt x="234357" y="-570"/>
                      <a:pt x="256897" y="5957"/>
                    </a:cubicBezTo>
                    <a:cubicBezTo>
                      <a:pt x="317726" y="23449"/>
                      <a:pt x="321903" y="36328"/>
                      <a:pt x="276912" y="82886"/>
                    </a:cubicBezTo>
                    <a:cubicBezTo>
                      <a:pt x="243234" y="117695"/>
                      <a:pt x="199113" y="130662"/>
                      <a:pt x="161345" y="133011"/>
                    </a:cubicBezTo>
                    <a:close/>
                  </a:path>
                </a:pathLst>
              </a:custGeom>
              <a:solidFill>
                <a:srgbClr val="F37F80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Graphic 3">
                <a:extLst>
                  <a:ext uri="{FF2B5EF4-FFF2-40B4-BE49-F238E27FC236}">
                    <a16:creationId xmlns:a16="http://schemas.microsoft.com/office/drawing/2014/main" id="{CBB824F1-6486-4901-9091-D84B0BA1629D}"/>
                  </a:ext>
                </a:extLst>
              </p:cNvPr>
              <p:cNvSpPr/>
              <p:nvPr/>
            </p:nvSpPr>
            <p:spPr>
              <a:xfrm>
                <a:off x="2375181" y="4008314"/>
                <a:ext cx="69178" cy="169917"/>
              </a:xfrm>
              <a:custGeom>
                <a:avLst/>
                <a:gdLst>
                  <a:gd name="connsiteX0" fmla="*/ 8702 w 58636"/>
                  <a:gd name="connsiteY0" fmla="*/ 0 h 144023"/>
                  <a:gd name="connsiteX1" fmla="*/ 56740 w 58636"/>
                  <a:gd name="connsiteY1" fmla="*/ 110085 h 144023"/>
                  <a:gd name="connsiteX2" fmla="*/ 0 w 58636"/>
                  <a:gd name="connsiteY2" fmla="*/ 144024 h 144023"/>
                  <a:gd name="connsiteX3" fmla="*/ 8702 w 58636"/>
                  <a:gd name="connsiteY3" fmla="*/ 0 h 14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36" h="144023">
                    <a:moveTo>
                      <a:pt x="8702" y="0"/>
                    </a:moveTo>
                    <a:cubicBezTo>
                      <a:pt x="41249" y="34026"/>
                      <a:pt x="65790" y="65268"/>
                      <a:pt x="56740" y="110085"/>
                    </a:cubicBezTo>
                    <a:cubicBezTo>
                      <a:pt x="52040" y="133581"/>
                      <a:pt x="32634" y="139325"/>
                      <a:pt x="0" y="144024"/>
                    </a:cubicBezTo>
                    <a:cubicBezTo>
                      <a:pt x="76146" y="95378"/>
                      <a:pt x="12531" y="52910"/>
                      <a:pt x="8702" y="0"/>
                    </a:cubicBezTo>
                    <a:close/>
                  </a:path>
                </a:pathLst>
              </a:custGeom>
              <a:solidFill>
                <a:srgbClr val="F8A78E"/>
              </a:solidFill>
              <a:ln w="87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043D9F7D-C7C3-4DD2-A71F-B9ACAA3E52A9}"/>
                  </a:ext>
                </a:extLst>
              </p:cNvPr>
              <p:cNvGrpSpPr/>
              <p:nvPr/>
            </p:nvGrpSpPr>
            <p:grpSpPr>
              <a:xfrm>
                <a:off x="1613362" y="3452389"/>
                <a:ext cx="1410288" cy="471406"/>
                <a:chOff x="1613362" y="3452389"/>
                <a:chExt cx="1410288" cy="471406"/>
              </a:xfrm>
            </p:grpSpPr>
            <p:sp>
              <p:nvSpPr>
                <p:cNvPr id="85" name="Graphic 3">
                  <a:extLst>
                    <a:ext uri="{FF2B5EF4-FFF2-40B4-BE49-F238E27FC236}">
                      <a16:creationId xmlns:a16="http://schemas.microsoft.com/office/drawing/2014/main" id="{96D17919-836B-45FE-AF71-7E53C6F5D450}"/>
                    </a:ext>
                  </a:extLst>
                </p:cNvPr>
                <p:cNvSpPr/>
                <p:nvPr/>
              </p:nvSpPr>
              <p:spPr>
                <a:xfrm>
                  <a:off x="2533805" y="3452389"/>
                  <a:ext cx="474231" cy="127885"/>
                </a:xfrm>
                <a:custGeom>
                  <a:avLst/>
                  <a:gdLst>
                    <a:gd name="connsiteX0" fmla="*/ 141065 w 401961"/>
                    <a:gd name="connsiteY0" fmla="*/ 71767 h 108396"/>
                    <a:gd name="connsiteX1" fmla="*/ 0 w 401961"/>
                    <a:gd name="connsiteY1" fmla="*/ 88824 h 108396"/>
                    <a:gd name="connsiteX2" fmla="*/ 401962 w 401961"/>
                    <a:gd name="connsiteY2" fmla="*/ 70897 h 108396"/>
                    <a:gd name="connsiteX3" fmla="*/ 378204 w 401961"/>
                    <a:gd name="connsiteY3" fmla="*/ 76902 h 108396"/>
                    <a:gd name="connsiteX4" fmla="*/ 141065 w 401961"/>
                    <a:gd name="connsiteY4" fmla="*/ 71767 h 108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1961" h="108396">
                      <a:moveTo>
                        <a:pt x="141065" y="71767"/>
                      </a:moveTo>
                      <a:cubicBezTo>
                        <a:pt x="71011" y="97352"/>
                        <a:pt x="0" y="129986"/>
                        <a:pt x="0" y="88824"/>
                      </a:cubicBezTo>
                      <a:cubicBezTo>
                        <a:pt x="54738" y="-21435"/>
                        <a:pt x="282914" y="-30920"/>
                        <a:pt x="401962" y="70897"/>
                      </a:cubicBezTo>
                      <a:cubicBezTo>
                        <a:pt x="395261" y="77772"/>
                        <a:pt x="386906" y="79338"/>
                        <a:pt x="378204" y="76902"/>
                      </a:cubicBezTo>
                      <a:cubicBezTo>
                        <a:pt x="299709" y="54972"/>
                        <a:pt x="224869" y="44094"/>
                        <a:pt x="141065" y="71767"/>
                      </a:cubicBezTo>
                      <a:close/>
                    </a:path>
                  </a:pathLst>
                </a:custGeom>
                <a:solidFill>
                  <a:srgbClr val="42231A"/>
                </a:solidFill>
                <a:ln w="8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Graphic 3">
                  <a:extLst>
                    <a:ext uri="{FF2B5EF4-FFF2-40B4-BE49-F238E27FC236}">
                      <a16:creationId xmlns:a16="http://schemas.microsoft.com/office/drawing/2014/main" id="{47808162-3484-47F3-AFDA-E00127445560}"/>
                    </a:ext>
                  </a:extLst>
                </p:cNvPr>
                <p:cNvSpPr/>
                <p:nvPr/>
              </p:nvSpPr>
              <p:spPr>
                <a:xfrm>
                  <a:off x="1684110" y="3733890"/>
                  <a:ext cx="386207" cy="189905"/>
                </a:xfrm>
                <a:custGeom>
                  <a:avLst/>
                  <a:gdLst>
                    <a:gd name="connsiteX0" fmla="*/ 323031 w 327351"/>
                    <a:gd name="connsiteY0" fmla="*/ 84751 h 160965"/>
                    <a:gd name="connsiteX1" fmla="*/ 279259 w 327351"/>
                    <a:gd name="connsiteY1" fmla="*/ 148278 h 160965"/>
                    <a:gd name="connsiteX2" fmla="*/ 43164 w 327351"/>
                    <a:gd name="connsiteY2" fmla="*/ 97804 h 160965"/>
                    <a:gd name="connsiteX3" fmla="*/ 0 w 327351"/>
                    <a:gd name="connsiteY3" fmla="*/ 23834 h 160965"/>
                    <a:gd name="connsiteX4" fmla="*/ 267336 w 327351"/>
                    <a:gd name="connsiteY4" fmla="*/ 28360 h 160965"/>
                    <a:gd name="connsiteX5" fmla="*/ 323031 w 327351"/>
                    <a:gd name="connsiteY5" fmla="*/ 84751 h 160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351" h="160965">
                      <a:moveTo>
                        <a:pt x="323031" y="84751"/>
                      </a:moveTo>
                      <a:cubicBezTo>
                        <a:pt x="336520" y="125478"/>
                        <a:pt x="317462" y="138618"/>
                        <a:pt x="279259" y="148278"/>
                      </a:cubicBezTo>
                      <a:cubicBezTo>
                        <a:pt x="190930" y="170556"/>
                        <a:pt x="109998" y="169077"/>
                        <a:pt x="43164" y="97804"/>
                      </a:cubicBezTo>
                      <a:cubicBezTo>
                        <a:pt x="23409" y="76658"/>
                        <a:pt x="6266" y="53248"/>
                        <a:pt x="0" y="23834"/>
                      </a:cubicBezTo>
                      <a:cubicBezTo>
                        <a:pt x="163691" y="-19242"/>
                        <a:pt x="215470" y="4689"/>
                        <a:pt x="267336" y="28360"/>
                      </a:cubicBezTo>
                      <a:cubicBezTo>
                        <a:pt x="310500" y="58731"/>
                        <a:pt x="308412" y="62038"/>
                        <a:pt x="323031" y="84751"/>
                      </a:cubicBezTo>
                      <a:close/>
                    </a:path>
                  </a:pathLst>
                </a:custGeom>
                <a:solidFill>
                  <a:srgbClr val="FCFAFA"/>
                </a:solidFill>
                <a:ln w="8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Graphic 3">
                  <a:extLst>
                    <a:ext uri="{FF2B5EF4-FFF2-40B4-BE49-F238E27FC236}">
                      <a16:creationId xmlns:a16="http://schemas.microsoft.com/office/drawing/2014/main" id="{7A67ADB1-2396-4870-8616-ECC12A173396}"/>
                    </a:ext>
                  </a:extLst>
                </p:cNvPr>
                <p:cNvSpPr/>
                <p:nvPr/>
              </p:nvSpPr>
              <p:spPr>
                <a:xfrm>
                  <a:off x="1613362" y="3616321"/>
                  <a:ext cx="451858" cy="217556"/>
                </a:xfrm>
                <a:custGeom>
                  <a:avLst/>
                  <a:gdLst>
                    <a:gd name="connsiteX0" fmla="*/ 146729 w 382998"/>
                    <a:gd name="connsiteY0" fmla="*/ 106256 h 184402"/>
                    <a:gd name="connsiteX1" fmla="*/ 59880 w 382998"/>
                    <a:gd name="connsiteY1" fmla="*/ 123486 h 184402"/>
                    <a:gd name="connsiteX2" fmla="*/ 1313 w 382998"/>
                    <a:gd name="connsiteY2" fmla="*/ 0 h 184402"/>
                    <a:gd name="connsiteX3" fmla="*/ 77894 w 382998"/>
                    <a:gd name="connsiteY3" fmla="*/ 84152 h 184402"/>
                    <a:gd name="connsiteX4" fmla="*/ 60576 w 382998"/>
                    <a:gd name="connsiteY4" fmla="*/ 9311 h 184402"/>
                    <a:gd name="connsiteX5" fmla="*/ 115836 w 382998"/>
                    <a:gd name="connsiteY5" fmla="*/ 75797 h 184402"/>
                    <a:gd name="connsiteX6" fmla="*/ 101651 w 382998"/>
                    <a:gd name="connsiteY6" fmla="*/ 3220 h 184402"/>
                    <a:gd name="connsiteX7" fmla="*/ 155519 w 382998"/>
                    <a:gd name="connsiteY7" fmla="*/ 70315 h 184402"/>
                    <a:gd name="connsiteX8" fmla="*/ 218872 w 382998"/>
                    <a:gd name="connsiteY8" fmla="*/ 75188 h 184402"/>
                    <a:gd name="connsiteX9" fmla="*/ 309028 w 382998"/>
                    <a:gd name="connsiteY9" fmla="*/ 96335 h 184402"/>
                    <a:gd name="connsiteX10" fmla="*/ 382998 w 382998"/>
                    <a:gd name="connsiteY10" fmla="*/ 184403 h 184402"/>
                    <a:gd name="connsiteX11" fmla="*/ 328957 w 382998"/>
                    <a:gd name="connsiteY11" fmla="*/ 130622 h 184402"/>
                    <a:gd name="connsiteX12" fmla="*/ 146729 w 382998"/>
                    <a:gd name="connsiteY12" fmla="*/ 106256 h 184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82998" h="184402">
                      <a:moveTo>
                        <a:pt x="146729" y="106256"/>
                      </a:moveTo>
                      <a:cubicBezTo>
                        <a:pt x="113051" y="110607"/>
                        <a:pt x="88859" y="117743"/>
                        <a:pt x="59880" y="123486"/>
                      </a:cubicBezTo>
                      <a:cubicBezTo>
                        <a:pt x="28116" y="88068"/>
                        <a:pt x="-7303" y="54477"/>
                        <a:pt x="1313" y="0"/>
                      </a:cubicBezTo>
                      <a:cubicBezTo>
                        <a:pt x="14714" y="32286"/>
                        <a:pt x="42823" y="78408"/>
                        <a:pt x="77894" y="84152"/>
                      </a:cubicBezTo>
                      <a:cubicBezTo>
                        <a:pt x="61533" y="64484"/>
                        <a:pt x="55703" y="26542"/>
                        <a:pt x="60576" y="9311"/>
                      </a:cubicBezTo>
                      <a:cubicBezTo>
                        <a:pt x="73455" y="38290"/>
                        <a:pt x="83898" y="67182"/>
                        <a:pt x="115836" y="75797"/>
                      </a:cubicBezTo>
                      <a:cubicBezTo>
                        <a:pt x="104784" y="56391"/>
                        <a:pt x="95298" y="29936"/>
                        <a:pt x="101651" y="3220"/>
                      </a:cubicBezTo>
                      <a:cubicBezTo>
                        <a:pt x="113660" y="35767"/>
                        <a:pt x="126453" y="58741"/>
                        <a:pt x="155519" y="70315"/>
                      </a:cubicBezTo>
                      <a:cubicBezTo>
                        <a:pt x="183540" y="77190"/>
                        <a:pt x="184584" y="76146"/>
                        <a:pt x="218872" y="75188"/>
                      </a:cubicBezTo>
                      <a:cubicBezTo>
                        <a:pt x="251592" y="75188"/>
                        <a:pt x="281355" y="82411"/>
                        <a:pt x="309028" y="96335"/>
                      </a:cubicBezTo>
                      <a:cubicBezTo>
                        <a:pt x="346622" y="115306"/>
                        <a:pt x="377516" y="138890"/>
                        <a:pt x="382998" y="184403"/>
                      </a:cubicBezTo>
                      <a:cubicBezTo>
                        <a:pt x="366377" y="160819"/>
                        <a:pt x="353323" y="146026"/>
                        <a:pt x="328957" y="130622"/>
                      </a:cubicBezTo>
                      <a:cubicBezTo>
                        <a:pt x="278222" y="99642"/>
                        <a:pt x="205209" y="100860"/>
                        <a:pt x="146729" y="106256"/>
                      </a:cubicBezTo>
                      <a:close/>
                    </a:path>
                  </a:pathLst>
                </a:custGeom>
                <a:solidFill>
                  <a:srgbClr val="482920"/>
                </a:solidFill>
                <a:ln w="8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Graphic 3">
                  <a:extLst>
                    <a:ext uri="{FF2B5EF4-FFF2-40B4-BE49-F238E27FC236}">
                      <a16:creationId xmlns:a16="http://schemas.microsoft.com/office/drawing/2014/main" id="{01A66D0C-58C1-4627-9A51-CF84C444C92D}"/>
                    </a:ext>
                  </a:extLst>
                </p:cNvPr>
                <p:cNvSpPr/>
                <p:nvPr/>
              </p:nvSpPr>
              <p:spPr>
                <a:xfrm>
                  <a:off x="2741712" y="3689609"/>
                  <a:ext cx="101745" cy="13293"/>
                </a:xfrm>
                <a:custGeom>
                  <a:avLst/>
                  <a:gdLst>
                    <a:gd name="connsiteX0" fmla="*/ 86240 w 86240"/>
                    <a:gd name="connsiteY0" fmla="*/ 7325 h 11267"/>
                    <a:gd name="connsiteX1" fmla="*/ 19493 w 86240"/>
                    <a:gd name="connsiteY1" fmla="*/ 10371 h 11267"/>
                    <a:gd name="connsiteX2" fmla="*/ 0 w 86240"/>
                    <a:gd name="connsiteY2" fmla="*/ 7412 h 11267"/>
                    <a:gd name="connsiteX3" fmla="*/ 86240 w 86240"/>
                    <a:gd name="connsiteY3" fmla="*/ 7325 h 11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6240" h="11267">
                      <a:moveTo>
                        <a:pt x="86240" y="7325"/>
                      </a:moveTo>
                      <a:cubicBezTo>
                        <a:pt x="64223" y="13852"/>
                        <a:pt x="41771" y="10284"/>
                        <a:pt x="19493" y="10371"/>
                      </a:cubicBezTo>
                      <a:cubicBezTo>
                        <a:pt x="12966" y="9414"/>
                        <a:pt x="6527" y="8457"/>
                        <a:pt x="0" y="7412"/>
                      </a:cubicBezTo>
                      <a:cubicBezTo>
                        <a:pt x="29240" y="2104"/>
                        <a:pt x="58132" y="-6163"/>
                        <a:pt x="86240" y="7325"/>
                      </a:cubicBezTo>
                      <a:close/>
                    </a:path>
                  </a:pathLst>
                </a:custGeom>
                <a:solidFill>
                  <a:srgbClr val="EFC6B0"/>
                </a:solidFill>
                <a:ln w="8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Graphic 3">
                  <a:extLst>
                    <a:ext uri="{FF2B5EF4-FFF2-40B4-BE49-F238E27FC236}">
                      <a16:creationId xmlns:a16="http://schemas.microsoft.com/office/drawing/2014/main" id="{1B99DDDD-8A79-46E7-9B82-B45AED5668A3}"/>
                    </a:ext>
                  </a:extLst>
                </p:cNvPr>
                <p:cNvSpPr/>
                <p:nvPr/>
              </p:nvSpPr>
              <p:spPr>
                <a:xfrm>
                  <a:off x="1778456" y="3736682"/>
                  <a:ext cx="218558" cy="161350"/>
                </a:xfrm>
                <a:custGeom>
                  <a:avLst/>
                  <a:gdLst>
                    <a:gd name="connsiteX0" fmla="*/ 8273 w 185251"/>
                    <a:gd name="connsiteY0" fmla="*/ 4150 h 136761"/>
                    <a:gd name="connsiteX1" fmla="*/ 8708 w 185251"/>
                    <a:gd name="connsiteY1" fmla="*/ 81688 h 136761"/>
                    <a:gd name="connsiteX2" fmla="*/ 67971 w 185251"/>
                    <a:gd name="connsiteY2" fmla="*/ 133641 h 136761"/>
                    <a:gd name="connsiteX3" fmla="*/ 121404 w 185251"/>
                    <a:gd name="connsiteY3" fmla="*/ 134163 h 136761"/>
                    <a:gd name="connsiteX4" fmla="*/ 183278 w 185251"/>
                    <a:gd name="connsiteY4" fmla="*/ 25471 h 136761"/>
                    <a:gd name="connsiteX5" fmla="*/ 8273 w 185251"/>
                    <a:gd name="connsiteY5" fmla="*/ 4150 h 136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5251" h="136761">
                      <a:moveTo>
                        <a:pt x="8273" y="4150"/>
                      </a:moveTo>
                      <a:cubicBezTo>
                        <a:pt x="-3214" y="26863"/>
                        <a:pt x="-2431" y="58888"/>
                        <a:pt x="8708" y="81688"/>
                      </a:cubicBezTo>
                      <a:cubicBezTo>
                        <a:pt x="22632" y="109709"/>
                        <a:pt x="42213" y="127114"/>
                        <a:pt x="67971" y="133641"/>
                      </a:cubicBezTo>
                      <a:cubicBezTo>
                        <a:pt x="88509" y="136861"/>
                        <a:pt x="101737" y="138427"/>
                        <a:pt x="121404" y="134163"/>
                      </a:cubicBezTo>
                      <a:cubicBezTo>
                        <a:pt x="177099" y="121110"/>
                        <a:pt x="191023" y="70288"/>
                        <a:pt x="183278" y="25471"/>
                      </a:cubicBezTo>
                      <a:cubicBezTo>
                        <a:pt x="126016" y="-8469"/>
                        <a:pt x="65709" y="-201"/>
                        <a:pt x="8273" y="4150"/>
                      </a:cubicBezTo>
                      <a:close/>
                    </a:path>
                  </a:pathLst>
                </a:custGeom>
                <a:solidFill>
                  <a:srgbClr val="915D52"/>
                </a:solidFill>
                <a:ln w="8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Graphic 3">
                  <a:extLst>
                    <a:ext uri="{FF2B5EF4-FFF2-40B4-BE49-F238E27FC236}">
                      <a16:creationId xmlns:a16="http://schemas.microsoft.com/office/drawing/2014/main" id="{20C633D1-15E3-4E94-9851-1327CC9298BB}"/>
                    </a:ext>
                  </a:extLst>
                </p:cNvPr>
                <p:cNvSpPr/>
                <p:nvPr/>
              </p:nvSpPr>
              <p:spPr>
                <a:xfrm>
                  <a:off x="1845917" y="3751023"/>
                  <a:ext cx="83778" cy="83778"/>
                </a:xfrm>
                <a:custGeom>
                  <a:avLst/>
                  <a:gdLst>
                    <a:gd name="connsiteX0" fmla="*/ 71011 w 71011"/>
                    <a:gd name="connsiteY0" fmla="*/ 35506 h 71011"/>
                    <a:gd name="connsiteX1" fmla="*/ 35506 w 71011"/>
                    <a:gd name="connsiteY1" fmla="*/ 71011 h 71011"/>
                    <a:gd name="connsiteX2" fmla="*/ 0 w 71011"/>
                    <a:gd name="connsiteY2" fmla="*/ 35506 h 71011"/>
                    <a:gd name="connsiteX3" fmla="*/ 35506 w 71011"/>
                    <a:gd name="connsiteY3" fmla="*/ 0 h 71011"/>
                    <a:gd name="connsiteX4" fmla="*/ 71011 w 71011"/>
                    <a:gd name="connsiteY4" fmla="*/ 35506 h 71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011" h="71011">
                      <a:moveTo>
                        <a:pt x="71011" y="35506"/>
                      </a:moveTo>
                      <a:cubicBezTo>
                        <a:pt x="71011" y="55115"/>
                        <a:pt x="55115" y="71011"/>
                        <a:pt x="35506" y="71011"/>
                      </a:cubicBezTo>
                      <a:cubicBezTo>
                        <a:pt x="15897" y="71011"/>
                        <a:pt x="0" y="55115"/>
                        <a:pt x="0" y="35506"/>
                      </a:cubicBezTo>
                      <a:cubicBezTo>
                        <a:pt x="0" y="15896"/>
                        <a:pt x="15897" y="0"/>
                        <a:pt x="35506" y="0"/>
                      </a:cubicBezTo>
                      <a:cubicBezTo>
                        <a:pt x="55115" y="0"/>
                        <a:pt x="71011" y="15896"/>
                        <a:pt x="71011" y="35506"/>
                      </a:cubicBezTo>
                      <a:close/>
                    </a:path>
                  </a:pathLst>
                </a:custGeom>
                <a:solidFill>
                  <a:srgbClr val="48291F"/>
                </a:solidFill>
                <a:ln w="8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Graphic 3">
                  <a:extLst>
                    <a:ext uri="{FF2B5EF4-FFF2-40B4-BE49-F238E27FC236}">
                      <a16:creationId xmlns:a16="http://schemas.microsoft.com/office/drawing/2014/main" id="{AA2C504A-6BC7-427E-A9BA-E126E83C9504}"/>
                    </a:ext>
                  </a:extLst>
                </p:cNvPr>
                <p:cNvSpPr/>
                <p:nvPr/>
              </p:nvSpPr>
              <p:spPr>
                <a:xfrm>
                  <a:off x="1910189" y="3769299"/>
                  <a:ext cx="47227" cy="47227"/>
                </a:xfrm>
                <a:custGeom>
                  <a:avLst/>
                  <a:gdLst>
                    <a:gd name="connsiteX0" fmla="*/ 40031 w 40030"/>
                    <a:gd name="connsiteY0" fmla="*/ 20015 h 40030"/>
                    <a:gd name="connsiteX1" fmla="*/ 20015 w 40030"/>
                    <a:gd name="connsiteY1" fmla="*/ 40031 h 40030"/>
                    <a:gd name="connsiteX2" fmla="*/ 0 w 40030"/>
                    <a:gd name="connsiteY2" fmla="*/ 20015 h 40030"/>
                    <a:gd name="connsiteX3" fmla="*/ 20015 w 40030"/>
                    <a:gd name="connsiteY3" fmla="*/ 0 h 40030"/>
                    <a:gd name="connsiteX4" fmla="*/ 40031 w 40030"/>
                    <a:gd name="connsiteY4" fmla="*/ 20015 h 40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30" h="40030">
                      <a:moveTo>
                        <a:pt x="40031" y="20015"/>
                      </a:moveTo>
                      <a:cubicBezTo>
                        <a:pt x="40031" y="31070"/>
                        <a:pt x="31070" y="40031"/>
                        <a:pt x="20015" y="40031"/>
                      </a:cubicBezTo>
                      <a:cubicBezTo>
                        <a:pt x="8961" y="40031"/>
                        <a:pt x="0" y="31070"/>
                        <a:pt x="0" y="20015"/>
                      </a:cubicBezTo>
                      <a:cubicBezTo>
                        <a:pt x="0" y="8961"/>
                        <a:pt x="8961" y="0"/>
                        <a:pt x="20015" y="0"/>
                      </a:cubicBezTo>
                      <a:cubicBezTo>
                        <a:pt x="31070" y="0"/>
                        <a:pt x="40031" y="8961"/>
                        <a:pt x="40031" y="200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Graphic 3">
                  <a:extLst>
                    <a:ext uri="{FF2B5EF4-FFF2-40B4-BE49-F238E27FC236}">
                      <a16:creationId xmlns:a16="http://schemas.microsoft.com/office/drawing/2014/main" id="{969C32CE-FA81-4377-88ED-291D17ECC9E0}"/>
                    </a:ext>
                  </a:extLst>
                </p:cNvPr>
                <p:cNvSpPr/>
                <p:nvPr/>
              </p:nvSpPr>
              <p:spPr>
                <a:xfrm>
                  <a:off x="2566594" y="3725882"/>
                  <a:ext cx="386207" cy="189905"/>
                </a:xfrm>
                <a:custGeom>
                  <a:avLst/>
                  <a:gdLst>
                    <a:gd name="connsiteX0" fmla="*/ 4320 w 327351"/>
                    <a:gd name="connsiteY0" fmla="*/ 84751 h 160965"/>
                    <a:gd name="connsiteX1" fmla="*/ 48093 w 327351"/>
                    <a:gd name="connsiteY1" fmla="*/ 148278 h 160965"/>
                    <a:gd name="connsiteX2" fmla="*/ 284188 w 327351"/>
                    <a:gd name="connsiteY2" fmla="*/ 97804 h 160965"/>
                    <a:gd name="connsiteX3" fmla="*/ 327352 w 327351"/>
                    <a:gd name="connsiteY3" fmla="*/ 23834 h 160965"/>
                    <a:gd name="connsiteX4" fmla="*/ 60015 w 327351"/>
                    <a:gd name="connsiteY4" fmla="*/ 28360 h 160965"/>
                    <a:gd name="connsiteX5" fmla="*/ 4320 w 327351"/>
                    <a:gd name="connsiteY5" fmla="*/ 84751 h 160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351" h="160965">
                      <a:moveTo>
                        <a:pt x="4320" y="84751"/>
                      </a:moveTo>
                      <a:cubicBezTo>
                        <a:pt x="-9168" y="125478"/>
                        <a:pt x="9890" y="138618"/>
                        <a:pt x="48093" y="148278"/>
                      </a:cubicBezTo>
                      <a:cubicBezTo>
                        <a:pt x="136422" y="170556"/>
                        <a:pt x="217354" y="169077"/>
                        <a:pt x="284188" y="97804"/>
                      </a:cubicBezTo>
                      <a:cubicBezTo>
                        <a:pt x="303942" y="76658"/>
                        <a:pt x="321086" y="53248"/>
                        <a:pt x="327352" y="23834"/>
                      </a:cubicBezTo>
                      <a:cubicBezTo>
                        <a:pt x="163660" y="-19242"/>
                        <a:pt x="111881" y="4689"/>
                        <a:pt x="60015" y="28360"/>
                      </a:cubicBezTo>
                      <a:cubicBezTo>
                        <a:pt x="16939" y="58731"/>
                        <a:pt x="19027" y="62125"/>
                        <a:pt x="4320" y="84751"/>
                      </a:cubicBezTo>
                      <a:close/>
                    </a:path>
                  </a:pathLst>
                </a:custGeom>
                <a:solidFill>
                  <a:srgbClr val="FCFAFA"/>
                </a:solidFill>
                <a:ln w="8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Graphic 3">
                  <a:extLst>
                    <a:ext uri="{FF2B5EF4-FFF2-40B4-BE49-F238E27FC236}">
                      <a16:creationId xmlns:a16="http://schemas.microsoft.com/office/drawing/2014/main" id="{260F8034-F371-436E-940F-19E7BF799FF8}"/>
                    </a:ext>
                  </a:extLst>
                </p:cNvPr>
                <p:cNvSpPr/>
                <p:nvPr/>
              </p:nvSpPr>
              <p:spPr>
                <a:xfrm>
                  <a:off x="2571793" y="3608416"/>
                  <a:ext cx="451857" cy="217556"/>
                </a:xfrm>
                <a:custGeom>
                  <a:avLst/>
                  <a:gdLst>
                    <a:gd name="connsiteX0" fmla="*/ 236269 w 382997"/>
                    <a:gd name="connsiteY0" fmla="*/ 106256 h 184402"/>
                    <a:gd name="connsiteX1" fmla="*/ 323119 w 382997"/>
                    <a:gd name="connsiteY1" fmla="*/ 123486 h 184402"/>
                    <a:gd name="connsiteX2" fmla="*/ 381685 w 382997"/>
                    <a:gd name="connsiteY2" fmla="*/ 0 h 184402"/>
                    <a:gd name="connsiteX3" fmla="*/ 305105 w 382997"/>
                    <a:gd name="connsiteY3" fmla="*/ 84152 h 184402"/>
                    <a:gd name="connsiteX4" fmla="*/ 322422 w 382997"/>
                    <a:gd name="connsiteY4" fmla="*/ 9311 h 184402"/>
                    <a:gd name="connsiteX5" fmla="*/ 267162 w 382997"/>
                    <a:gd name="connsiteY5" fmla="*/ 75798 h 184402"/>
                    <a:gd name="connsiteX6" fmla="*/ 281347 w 382997"/>
                    <a:gd name="connsiteY6" fmla="*/ 3220 h 184402"/>
                    <a:gd name="connsiteX7" fmla="*/ 227479 w 382997"/>
                    <a:gd name="connsiteY7" fmla="*/ 70315 h 184402"/>
                    <a:gd name="connsiteX8" fmla="*/ 164126 w 382997"/>
                    <a:gd name="connsiteY8" fmla="*/ 75188 h 184402"/>
                    <a:gd name="connsiteX9" fmla="*/ 73970 w 382997"/>
                    <a:gd name="connsiteY9" fmla="*/ 96335 h 184402"/>
                    <a:gd name="connsiteX10" fmla="*/ 0 w 382997"/>
                    <a:gd name="connsiteY10" fmla="*/ 184403 h 184402"/>
                    <a:gd name="connsiteX11" fmla="*/ 54041 w 382997"/>
                    <a:gd name="connsiteY11" fmla="*/ 130622 h 184402"/>
                    <a:gd name="connsiteX12" fmla="*/ 236269 w 382997"/>
                    <a:gd name="connsiteY12" fmla="*/ 106256 h 184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82997" h="184402">
                      <a:moveTo>
                        <a:pt x="236269" y="106256"/>
                      </a:moveTo>
                      <a:cubicBezTo>
                        <a:pt x="269947" y="110607"/>
                        <a:pt x="294140" y="117743"/>
                        <a:pt x="323119" y="123486"/>
                      </a:cubicBezTo>
                      <a:cubicBezTo>
                        <a:pt x="354882" y="88068"/>
                        <a:pt x="390300" y="54477"/>
                        <a:pt x="381685" y="0"/>
                      </a:cubicBezTo>
                      <a:cubicBezTo>
                        <a:pt x="368284" y="32286"/>
                        <a:pt x="340175" y="78408"/>
                        <a:pt x="305105" y="84152"/>
                      </a:cubicBezTo>
                      <a:cubicBezTo>
                        <a:pt x="321465" y="64484"/>
                        <a:pt x="327295" y="26542"/>
                        <a:pt x="322422" y="9311"/>
                      </a:cubicBezTo>
                      <a:cubicBezTo>
                        <a:pt x="309543" y="38290"/>
                        <a:pt x="299100" y="67182"/>
                        <a:pt x="267162" y="75798"/>
                      </a:cubicBezTo>
                      <a:cubicBezTo>
                        <a:pt x="278214" y="56391"/>
                        <a:pt x="287700" y="29936"/>
                        <a:pt x="281347" y="3220"/>
                      </a:cubicBezTo>
                      <a:cubicBezTo>
                        <a:pt x="269337" y="35767"/>
                        <a:pt x="256545" y="58741"/>
                        <a:pt x="227479" y="70315"/>
                      </a:cubicBezTo>
                      <a:cubicBezTo>
                        <a:pt x="199458" y="77190"/>
                        <a:pt x="198414" y="76146"/>
                        <a:pt x="164126" y="75188"/>
                      </a:cubicBezTo>
                      <a:cubicBezTo>
                        <a:pt x="131405" y="75188"/>
                        <a:pt x="101643" y="82411"/>
                        <a:pt x="73970" y="96335"/>
                      </a:cubicBezTo>
                      <a:cubicBezTo>
                        <a:pt x="36376" y="115306"/>
                        <a:pt x="5483" y="138890"/>
                        <a:pt x="0" y="184403"/>
                      </a:cubicBezTo>
                      <a:cubicBezTo>
                        <a:pt x="16621" y="160819"/>
                        <a:pt x="29675" y="146026"/>
                        <a:pt x="54041" y="130622"/>
                      </a:cubicBezTo>
                      <a:cubicBezTo>
                        <a:pt x="104689" y="99642"/>
                        <a:pt x="177702" y="100773"/>
                        <a:pt x="236269" y="106256"/>
                      </a:cubicBezTo>
                      <a:close/>
                    </a:path>
                  </a:pathLst>
                </a:custGeom>
                <a:solidFill>
                  <a:srgbClr val="482920"/>
                </a:solidFill>
                <a:ln w="8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Graphic 3">
                  <a:extLst>
                    <a:ext uri="{FF2B5EF4-FFF2-40B4-BE49-F238E27FC236}">
                      <a16:creationId xmlns:a16="http://schemas.microsoft.com/office/drawing/2014/main" id="{45C8F700-CFA6-46B5-A683-E623EBF1BF37}"/>
                    </a:ext>
                  </a:extLst>
                </p:cNvPr>
                <p:cNvSpPr/>
                <p:nvPr/>
              </p:nvSpPr>
              <p:spPr>
                <a:xfrm>
                  <a:off x="2639895" y="3728674"/>
                  <a:ext cx="218558" cy="161350"/>
                </a:xfrm>
                <a:custGeom>
                  <a:avLst/>
                  <a:gdLst>
                    <a:gd name="connsiteX0" fmla="*/ 176978 w 185251"/>
                    <a:gd name="connsiteY0" fmla="*/ 4150 h 136761"/>
                    <a:gd name="connsiteX1" fmla="*/ 176543 w 185251"/>
                    <a:gd name="connsiteY1" fmla="*/ 81688 h 136761"/>
                    <a:gd name="connsiteX2" fmla="*/ 117280 w 185251"/>
                    <a:gd name="connsiteY2" fmla="*/ 133641 h 136761"/>
                    <a:gd name="connsiteX3" fmla="*/ 63847 w 185251"/>
                    <a:gd name="connsiteY3" fmla="*/ 134163 h 136761"/>
                    <a:gd name="connsiteX4" fmla="*/ 1974 w 185251"/>
                    <a:gd name="connsiteY4" fmla="*/ 25471 h 136761"/>
                    <a:gd name="connsiteX5" fmla="*/ 176978 w 185251"/>
                    <a:gd name="connsiteY5" fmla="*/ 4150 h 136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5251" h="136761">
                      <a:moveTo>
                        <a:pt x="176978" y="4150"/>
                      </a:moveTo>
                      <a:cubicBezTo>
                        <a:pt x="188465" y="26863"/>
                        <a:pt x="187682" y="58888"/>
                        <a:pt x="176543" y="81688"/>
                      </a:cubicBezTo>
                      <a:cubicBezTo>
                        <a:pt x="162619" y="109709"/>
                        <a:pt x="143039" y="127114"/>
                        <a:pt x="117280" y="133641"/>
                      </a:cubicBezTo>
                      <a:cubicBezTo>
                        <a:pt x="96743" y="136861"/>
                        <a:pt x="83515" y="138427"/>
                        <a:pt x="63847" y="134163"/>
                      </a:cubicBezTo>
                      <a:cubicBezTo>
                        <a:pt x="8153" y="121110"/>
                        <a:pt x="-5771" y="70288"/>
                        <a:pt x="1974" y="25471"/>
                      </a:cubicBezTo>
                      <a:cubicBezTo>
                        <a:pt x="59322" y="-8469"/>
                        <a:pt x="119630" y="-201"/>
                        <a:pt x="176978" y="4150"/>
                      </a:cubicBezTo>
                      <a:close/>
                    </a:path>
                  </a:pathLst>
                </a:custGeom>
                <a:solidFill>
                  <a:srgbClr val="915D52"/>
                </a:solidFill>
                <a:ln w="8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Graphic 3">
                  <a:extLst>
                    <a:ext uri="{FF2B5EF4-FFF2-40B4-BE49-F238E27FC236}">
                      <a16:creationId xmlns:a16="http://schemas.microsoft.com/office/drawing/2014/main" id="{C8479CFA-5E43-4181-A7F4-901B8DAFE130}"/>
                    </a:ext>
                  </a:extLst>
                </p:cNvPr>
                <p:cNvSpPr/>
                <p:nvPr/>
              </p:nvSpPr>
              <p:spPr>
                <a:xfrm>
                  <a:off x="2707317" y="3743016"/>
                  <a:ext cx="83778" cy="83778"/>
                </a:xfrm>
                <a:custGeom>
                  <a:avLst/>
                  <a:gdLst>
                    <a:gd name="connsiteX0" fmla="*/ 71011 w 71011"/>
                    <a:gd name="connsiteY0" fmla="*/ 35506 h 71011"/>
                    <a:gd name="connsiteX1" fmla="*/ 35506 w 71011"/>
                    <a:gd name="connsiteY1" fmla="*/ 71011 h 71011"/>
                    <a:gd name="connsiteX2" fmla="*/ 0 w 71011"/>
                    <a:gd name="connsiteY2" fmla="*/ 35506 h 71011"/>
                    <a:gd name="connsiteX3" fmla="*/ 35506 w 71011"/>
                    <a:gd name="connsiteY3" fmla="*/ 0 h 71011"/>
                    <a:gd name="connsiteX4" fmla="*/ 71011 w 71011"/>
                    <a:gd name="connsiteY4" fmla="*/ 35506 h 71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011" h="71011">
                      <a:moveTo>
                        <a:pt x="71011" y="35506"/>
                      </a:moveTo>
                      <a:cubicBezTo>
                        <a:pt x="71011" y="55115"/>
                        <a:pt x="55115" y="71011"/>
                        <a:pt x="35506" y="71011"/>
                      </a:cubicBezTo>
                      <a:cubicBezTo>
                        <a:pt x="15897" y="71011"/>
                        <a:pt x="0" y="55115"/>
                        <a:pt x="0" y="35506"/>
                      </a:cubicBezTo>
                      <a:cubicBezTo>
                        <a:pt x="0" y="15896"/>
                        <a:pt x="15896" y="0"/>
                        <a:pt x="35506" y="0"/>
                      </a:cubicBezTo>
                      <a:cubicBezTo>
                        <a:pt x="55115" y="0"/>
                        <a:pt x="71011" y="15896"/>
                        <a:pt x="71011" y="35506"/>
                      </a:cubicBezTo>
                      <a:close/>
                    </a:path>
                  </a:pathLst>
                </a:custGeom>
                <a:solidFill>
                  <a:srgbClr val="48291F"/>
                </a:solidFill>
                <a:ln w="8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Graphic 3">
                  <a:extLst>
                    <a:ext uri="{FF2B5EF4-FFF2-40B4-BE49-F238E27FC236}">
                      <a16:creationId xmlns:a16="http://schemas.microsoft.com/office/drawing/2014/main" id="{B0AFEC59-31FD-4985-83B3-D5855C46F1B5}"/>
                    </a:ext>
                  </a:extLst>
                </p:cNvPr>
                <p:cNvSpPr/>
                <p:nvPr/>
              </p:nvSpPr>
              <p:spPr>
                <a:xfrm>
                  <a:off x="2683704" y="3764987"/>
                  <a:ext cx="47227" cy="47227"/>
                </a:xfrm>
                <a:custGeom>
                  <a:avLst/>
                  <a:gdLst>
                    <a:gd name="connsiteX0" fmla="*/ 40031 w 40030"/>
                    <a:gd name="connsiteY0" fmla="*/ 20015 h 40030"/>
                    <a:gd name="connsiteX1" fmla="*/ 20016 w 40030"/>
                    <a:gd name="connsiteY1" fmla="*/ 40031 h 40030"/>
                    <a:gd name="connsiteX2" fmla="*/ 0 w 40030"/>
                    <a:gd name="connsiteY2" fmla="*/ 20015 h 40030"/>
                    <a:gd name="connsiteX3" fmla="*/ 20016 w 40030"/>
                    <a:gd name="connsiteY3" fmla="*/ 0 h 40030"/>
                    <a:gd name="connsiteX4" fmla="*/ 40031 w 40030"/>
                    <a:gd name="connsiteY4" fmla="*/ 20015 h 40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30" h="40030">
                      <a:moveTo>
                        <a:pt x="40031" y="20015"/>
                      </a:moveTo>
                      <a:cubicBezTo>
                        <a:pt x="40031" y="31070"/>
                        <a:pt x="31070" y="40031"/>
                        <a:pt x="20016" y="40031"/>
                      </a:cubicBezTo>
                      <a:cubicBezTo>
                        <a:pt x="8961" y="40031"/>
                        <a:pt x="0" y="31070"/>
                        <a:pt x="0" y="20015"/>
                      </a:cubicBezTo>
                      <a:cubicBezTo>
                        <a:pt x="0" y="8961"/>
                        <a:pt x="8961" y="0"/>
                        <a:pt x="20016" y="0"/>
                      </a:cubicBezTo>
                      <a:cubicBezTo>
                        <a:pt x="31070" y="0"/>
                        <a:pt x="40031" y="8961"/>
                        <a:pt x="40031" y="200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7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7" name="이등변 삼각형 43">
              <a:extLst>
                <a:ext uri="{FF2B5EF4-FFF2-40B4-BE49-F238E27FC236}">
                  <a16:creationId xmlns:a16="http://schemas.microsoft.com/office/drawing/2014/main" id="{95E71915-CDA2-4654-9141-592B6055D6DB}"/>
                </a:ext>
              </a:extLst>
            </p:cNvPr>
            <p:cNvSpPr/>
            <p:nvPr/>
          </p:nvSpPr>
          <p:spPr>
            <a:xfrm rot="14400000">
              <a:off x="2940793" y="1653940"/>
              <a:ext cx="1740572" cy="2979276"/>
            </a:xfrm>
            <a:custGeom>
              <a:avLst/>
              <a:gdLst>
                <a:gd name="connsiteX0" fmla="*/ 0 w 1452022"/>
                <a:gd name="connsiteY0" fmla="*/ 2265703 h 2265703"/>
                <a:gd name="connsiteX1" fmla="*/ 726011 w 1452022"/>
                <a:gd name="connsiteY1" fmla="*/ 0 h 2265703"/>
                <a:gd name="connsiteX2" fmla="*/ 1452022 w 1452022"/>
                <a:gd name="connsiteY2" fmla="*/ 2265703 h 2265703"/>
                <a:gd name="connsiteX3" fmla="*/ 0 w 1452022"/>
                <a:gd name="connsiteY3" fmla="*/ 2265703 h 2265703"/>
                <a:gd name="connsiteX0" fmla="*/ 0 w 1637549"/>
                <a:gd name="connsiteY0" fmla="*/ 2265703 h 2265703"/>
                <a:gd name="connsiteX1" fmla="*/ 726011 w 1637549"/>
                <a:gd name="connsiteY1" fmla="*/ 0 h 2265703"/>
                <a:gd name="connsiteX2" fmla="*/ 1637549 w 1637549"/>
                <a:gd name="connsiteY2" fmla="*/ 1839860 h 2265703"/>
                <a:gd name="connsiteX3" fmla="*/ 0 w 1637549"/>
                <a:gd name="connsiteY3" fmla="*/ 2265703 h 2265703"/>
                <a:gd name="connsiteX0" fmla="*/ 0 w 1740572"/>
                <a:gd name="connsiteY0" fmla="*/ 2357059 h 2357059"/>
                <a:gd name="connsiteX1" fmla="*/ 829034 w 1740572"/>
                <a:gd name="connsiteY1" fmla="*/ 0 h 2357059"/>
                <a:gd name="connsiteX2" fmla="*/ 1740572 w 1740572"/>
                <a:gd name="connsiteY2" fmla="*/ 1839860 h 2357059"/>
                <a:gd name="connsiteX3" fmla="*/ 0 w 1740572"/>
                <a:gd name="connsiteY3" fmla="*/ 2357059 h 2357059"/>
                <a:gd name="connsiteX0" fmla="*/ 0 w 1740572"/>
                <a:gd name="connsiteY0" fmla="*/ 2357059 h 2357059"/>
                <a:gd name="connsiteX1" fmla="*/ 829034 w 1740572"/>
                <a:gd name="connsiteY1" fmla="*/ 0 h 2357059"/>
                <a:gd name="connsiteX2" fmla="*/ 1740572 w 1740572"/>
                <a:gd name="connsiteY2" fmla="*/ 1839860 h 2357059"/>
                <a:gd name="connsiteX3" fmla="*/ 987309 w 1740572"/>
                <a:gd name="connsiteY3" fmla="*/ 2059545 h 2357059"/>
                <a:gd name="connsiteX4" fmla="*/ 0 w 1740572"/>
                <a:gd name="connsiteY4" fmla="*/ 2357059 h 2357059"/>
                <a:gd name="connsiteX0" fmla="*/ 0 w 1740572"/>
                <a:gd name="connsiteY0" fmla="*/ 2357059 h 2979276"/>
                <a:gd name="connsiteX1" fmla="*/ 829034 w 1740572"/>
                <a:gd name="connsiteY1" fmla="*/ 0 h 2979276"/>
                <a:gd name="connsiteX2" fmla="*/ 1740572 w 1740572"/>
                <a:gd name="connsiteY2" fmla="*/ 1839860 h 2979276"/>
                <a:gd name="connsiteX3" fmla="*/ 1099873 w 1740572"/>
                <a:gd name="connsiteY3" fmla="*/ 2979276 h 2979276"/>
                <a:gd name="connsiteX4" fmla="*/ 0 w 1740572"/>
                <a:gd name="connsiteY4" fmla="*/ 2357059 h 297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0572" h="2979276">
                  <a:moveTo>
                    <a:pt x="0" y="2357059"/>
                  </a:moveTo>
                  <a:lnTo>
                    <a:pt x="829034" y="0"/>
                  </a:lnTo>
                  <a:lnTo>
                    <a:pt x="1740572" y="1839860"/>
                  </a:lnTo>
                  <a:lnTo>
                    <a:pt x="1099873" y="2979276"/>
                  </a:lnTo>
                  <a:lnTo>
                    <a:pt x="0" y="2357059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FECC9307-C7B7-4AD5-A202-7E17645F31F9}"/>
                </a:ext>
              </a:extLst>
            </p:cNvPr>
            <p:cNvGrpSpPr/>
            <p:nvPr/>
          </p:nvGrpSpPr>
          <p:grpSpPr>
            <a:xfrm>
              <a:off x="3669264" y="2178614"/>
              <a:ext cx="1333820" cy="1314466"/>
              <a:chOff x="1595604" y="2399774"/>
              <a:chExt cx="998454" cy="983966"/>
            </a:xfrm>
            <a:solidFill>
              <a:schemeClr val="accent4"/>
            </a:solidFill>
          </p:grpSpPr>
          <p:sp>
            <p:nvSpPr>
              <p:cNvPr id="99" name="L 도형 98">
                <a:extLst>
                  <a:ext uri="{FF2B5EF4-FFF2-40B4-BE49-F238E27FC236}">
                    <a16:creationId xmlns:a16="http://schemas.microsoft.com/office/drawing/2014/main" id="{663EEAFE-1C17-44DD-ABBA-76BB21CD8AF9}"/>
                  </a:ext>
                </a:extLst>
              </p:cNvPr>
              <p:cNvSpPr/>
              <p:nvPr/>
            </p:nvSpPr>
            <p:spPr>
              <a:xfrm>
                <a:off x="1595604" y="3157016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L 도형 99">
                <a:extLst>
                  <a:ext uri="{FF2B5EF4-FFF2-40B4-BE49-F238E27FC236}">
                    <a16:creationId xmlns:a16="http://schemas.microsoft.com/office/drawing/2014/main" id="{05BDD2BA-B6E4-459E-9A48-8E1F79B33452}"/>
                  </a:ext>
                </a:extLst>
              </p:cNvPr>
              <p:cNvSpPr/>
              <p:nvPr/>
            </p:nvSpPr>
            <p:spPr>
              <a:xfrm rot="16200000">
                <a:off x="2367334" y="3157016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L 도형 100">
                <a:extLst>
                  <a:ext uri="{FF2B5EF4-FFF2-40B4-BE49-F238E27FC236}">
                    <a16:creationId xmlns:a16="http://schemas.microsoft.com/office/drawing/2014/main" id="{EE60C51A-C727-44E6-8FEF-F8314A9D06C1}"/>
                  </a:ext>
                </a:extLst>
              </p:cNvPr>
              <p:cNvSpPr/>
              <p:nvPr/>
            </p:nvSpPr>
            <p:spPr>
              <a:xfrm rot="10800000">
                <a:off x="2367334" y="2399774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L 도형 101">
                <a:extLst>
                  <a:ext uri="{FF2B5EF4-FFF2-40B4-BE49-F238E27FC236}">
                    <a16:creationId xmlns:a16="http://schemas.microsoft.com/office/drawing/2014/main" id="{C3962A8B-F51B-40E0-A5CB-23AF151BDEC3}"/>
                  </a:ext>
                </a:extLst>
              </p:cNvPr>
              <p:cNvSpPr/>
              <p:nvPr/>
            </p:nvSpPr>
            <p:spPr>
              <a:xfrm rot="5400000">
                <a:off x="1595604" y="2399774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Freeform: Shape 432">
              <a:extLst>
                <a:ext uri="{FF2B5EF4-FFF2-40B4-BE49-F238E27FC236}">
                  <a16:creationId xmlns:a16="http://schemas.microsoft.com/office/drawing/2014/main" id="{63E936AA-549A-41A4-B8A8-FEAE11383529}"/>
                </a:ext>
              </a:extLst>
            </p:cNvPr>
            <p:cNvSpPr/>
            <p:nvPr/>
          </p:nvSpPr>
          <p:spPr>
            <a:xfrm flipH="1">
              <a:off x="3696630" y="2508059"/>
              <a:ext cx="1271650" cy="622844"/>
            </a:xfrm>
            <a:custGeom>
              <a:avLst/>
              <a:gdLst>
                <a:gd name="connsiteX0" fmla="*/ 392080 w 1245969"/>
                <a:gd name="connsiteY0" fmla="*/ 261457 h 610265"/>
                <a:gd name="connsiteX1" fmla="*/ 412132 w 1245969"/>
                <a:gd name="connsiteY1" fmla="*/ 369166 h 610265"/>
                <a:gd name="connsiteX2" fmla="*/ 494939 w 1245969"/>
                <a:gd name="connsiteY2" fmla="*/ 329061 h 610265"/>
                <a:gd name="connsiteX3" fmla="*/ 483659 w 1245969"/>
                <a:gd name="connsiteY3" fmla="*/ 269946 h 610265"/>
                <a:gd name="connsiteX4" fmla="*/ 392080 w 1245969"/>
                <a:gd name="connsiteY4" fmla="*/ 261457 h 610265"/>
                <a:gd name="connsiteX5" fmla="*/ 594081 w 1245969"/>
                <a:gd name="connsiteY5" fmla="*/ 195414 h 610265"/>
                <a:gd name="connsiteX6" fmla="*/ 508659 w 1245969"/>
                <a:gd name="connsiteY6" fmla="*/ 281353 h 610265"/>
                <a:gd name="connsiteX7" fmla="*/ 594345 w 1245969"/>
                <a:gd name="connsiteY7" fmla="*/ 366864 h 610265"/>
                <a:gd name="connsiteX8" fmla="*/ 680148 w 1245969"/>
                <a:gd name="connsiteY8" fmla="*/ 281324 h 610265"/>
                <a:gd name="connsiteX9" fmla="*/ 594081 w 1245969"/>
                <a:gd name="connsiteY9" fmla="*/ 195414 h 610265"/>
                <a:gd name="connsiteX10" fmla="*/ 581513 w 1245969"/>
                <a:gd name="connsiteY10" fmla="*/ 72599 h 610265"/>
                <a:gd name="connsiteX11" fmla="*/ 658924 w 1245969"/>
                <a:gd name="connsiteY11" fmla="*/ 72980 h 610265"/>
                <a:gd name="connsiteX12" fmla="*/ 818439 w 1245969"/>
                <a:gd name="connsiteY12" fmla="*/ 109104 h 610265"/>
                <a:gd name="connsiteX13" fmla="*/ 935028 w 1245969"/>
                <a:gd name="connsiteY13" fmla="*/ 168804 h 610265"/>
                <a:gd name="connsiteX14" fmla="*/ 1093968 w 1245969"/>
                <a:gd name="connsiteY14" fmla="*/ 302870 h 610265"/>
                <a:gd name="connsiteX15" fmla="*/ 1137420 w 1245969"/>
                <a:gd name="connsiteY15" fmla="*/ 358227 h 610265"/>
                <a:gd name="connsiteX16" fmla="*/ 1159776 w 1245969"/>
                <a:gd name="connsiteY16" fmla="*/ 415810 h 610265"/>
                <a:gd name="connsiteX17" fmla="*/ 1102252 w 1245969"/>
                <a:gd name="connsiteY17" fmla="*/ 479871 h 610265"/>
                <a:gd name="connsiteX18" fmla="*/ 1071749 w 1245969"/>
                <a:gd name="connsiteY18" fmla="*/ 464171 h 610265"/>
                <a:gd name="connsiteX19" fmla="*/ 1056028 w 1245969"/>
                <a:gd name="connsiteY19" fmla="*/ 448207 h 610265"/>
                <a:gd name="connsiteX20" fmla="*/ 1032950 w 1245969"/>
                <a:gd name="connsiteY20" fmla="*/ 448587 h 610265"/>
                <a:gd name="connsiteX21" fmla="*/ 1026803 w 1245969"/>
                <a:gd name="connsiteY21" fmla="*/ 456696 h 610265"/>
                <a:gd name="connsiteX22" fmla="*/ 1006691 w 1245969"/>
                <a:gd name="connsiteY22" fmla="*/ 478076 h 610265"/>
                <a:gd name="connsiteX23" fmla="*/ 880256 w 1245969"/>
                <a:gd name="connsiteY23" fmla="*/ 547134 h 610265"/>
                <a:gd name="connsiteX24" fmla="*/ 729484 w 1245969"/>
                <a:gd name="connsiteY24" fmla="*/ 594295 h 610265"/>
                <a:gd name="connsiteX25" fmla="*/ 648297 w 1245969"/>
                <a:gd name="connsiteY25" fmla="*/ 606395 h 610265"/>
                <a:gd name="connsiteX26" fmla="*/ 541251 w 1245969"/>
                <a:gd name="connsiteY26" fmla="*/ 609176 h 610265"/>
                <a:gd name="connsiteX27" fmla="*/ 407253 w 1245969"/>
                <a:gd name="connsiteY27" fmla="*/ 589445 h 610265"/>
                <a:gd name="connsiteX28" fmla="*/ 188068 w 1245969"/>
                <a:gd name="connsiteY28" fmla="*/ 497856 h 610265"/>
                <a:gd name="connsiteX29" fmla="*/ 59134 w 1245969"/>
                <a:gd name="connsiteY29" fmla="*/ 404822 h 610265"/>
                <a:gd name="connsiteX30" fmla="*/ 54724 w 1245969"/>
                <a:gd name="connsiteY30" fmla="*/ 400802 h 610265"/>
                <a:gd name="connsiteX31" fmla="*/ 57505 w 1245969"/>
                <a:gd name="connsiteY31" fmla="*/ 401729 h 610265"/>
                <a:gd name="connsiteX32" fmla="*/ 256208 w 1245969"/>
                <a:gd name="connsiteY32" fmla="*/ 515703 h 610265"/>
                <a:gd name="connsiteX33" fmla="*/ 436205 w 1245969"/>
                <a:gd name="connsiteY33" fmla="*/ 574896 h 610265"/>
                <a:gd name="connsiteX34" fmla="*/ 547877 w 1245969"/>
                <a:gd name="connsiteY34" fmla="*/ 590040 h 610265"/>
                <a:gd name="connsiteX35" fmla="*/ 652493 w 1245969"/>
                <a:gd name="connsiteY35" fmla="*/ 587776 h 610265"/>
                <a:gd name="connsiteX36" fmla="*/ 898094 w 1245969"/>
                <a:gd name="connsiteY36" fmla="*/ 503622 h 610265"/>
                <a:gd name="connsiteX37" fmla="*/ 1004935 w 1245969"/>
                <a:gd name="connsiteY37" fmla="*/ 421733 h 610265"/>
                <a:gd name="connsiteX38" fmla="*/ 1027808 w 1245969"/>
                <a:gd name="connsiteY38" fmla="*/ 358784 h 610265"/>
                <a:gd name="connsiteX39" fmla="*/ 1004154 w 1245969"/>
                <a:gd name="connsiteY39" fmla="*/ 304002 h 610265"/>
                <a:gd name="connsiteX40" fmla="*/ 920645 w 1245969"/>
                <a:gd name="connsiteY40" fmla="*/ 218336 h 610265"/>
                <a:gd name="connsiteX41" fmla="*/ 786081 w 1245969"/>
                <a:gd name="connsiteY41" fmla="*/ 138661 h 610265"/>
                <a:gd name="connsiteX42" fmla="*/ 783036 w 1245969"/>
                <a:gd name="connsiteY42" fmla="*/ 137646 h 610265"/>
                <a:gd name="connsiteX43" fmla="*/ 754767 w 1245969"/>
                <a:gd name="connsiteY43" fmla="*/ 452373 h 610265"/>
                <a:gd name="connsiteX44" fmla="*/ 446793 w 1245969"/>
                <a:gd name="connsiteY44" fmla="*/ 460775 h 610265"/>
                <a:gd name="connsiteX45" fmla="*/ 406756 w 1245969"/>
                <a:gd name="connsiteY45" fmla="*/ 140349 h 610265"/>
                <a:gd name="connsiteX46" fmla="*/ 400833 w 1245969"/>
                <a:gd name="connsiteY46" fmla="*/ 142106 h 610265"/>
                <a:gd name="connsiteX47" fmla="*/ 216532 w 1245969"/>
                <a:gd name="connsiteY47" fmla="*/ 227743 h 610265"/>
                <a:gd name="connsiteX48" fmla="*/ 41687 w 1245969"/>
                <a:gd name="connsiteY48" fmla="*/ 347621 h 610265"/>
                <a:gd name="connsiteX49" fmla="*/ 39813 w 1245969"/>
                <a:gd name="connsiteY49" fmla="*/ 348479 h 610265"/>
                <a:gd name="connsiteX50" fmla="*/ 42526 w 1245969"/>
                <a:gd name="connsiteY50" fmla="*/ 345181 h 610265"/>
                <a:gd name="connsiteX51" fmla="*/ 323080 w 1245969"/>
                <a:gd name="connsiteY51" fmla="*/ 142886 h 610265"/>
                <a:gd name="connsiteX52" fmla="*/ 481990 w 1245969"/>
                <a:gd name="connsiteY52" fmla="*/ 86592 h 610265"/>
                <a:gd name="connsiteX53" fmla="*/ 581513 w 1245969"/>
                <a:gd name="connsiteY53" fmla="*/ 72599 h 610265"/>
                <a:gd name="connsiteX54" fmla="*/ 673600 w 1245969"/>
                <a:gd name="connsiteY54" fmla="*/ 799 h 610265"/>
                <a:gd name="connsiteX55" fmla="*/ 839428 w 1245969"/>
                <a:gd name="connsiteY55" fmla="*/ 29147 h 610265"/>
                <a:gd name="connsiteX56" fmla="*/ 1010389 w 1245969"/>
                <a:gd name="connsiteY56" fmla="*/ 100332 h 610265"/>
                <a:gd name="connsiteX57" fmla="*/ 1212118 w 1245969"/>
                <a:gd name="connsiteY57" fmla="*/ 239052 h 610265"/>
                <a:gd name="connsiteX58" fmla="*/ 1233995 w 1245969"/>
                <a:gd name="connsiteY58" fmla="*/ 259661 h 610265"/>
                <a:gd name="connsiteX59" fmla="*/ 1245969 w 1245969"/>
                <a:gd name="connsiteY59" fmla="*/ 285891 h 610265"/>
                <a:gd name="connsiteX60" fmla="*/ 1245969 w 1245969"/>
                <a:gd name="connsiteY60" fmla="*/ 300509 h 610265"/>
                <a:gd name="connsiteX61" fmla="*/ 1237157 w 1245969"/>
                <a:gd name="connsiteY61" fmla="*/ 321313 h 610265"/>
                <a:gd name="connsiteX62" fmla="*/ 1204438 w 1245969"/>
                <a:gd name="connsiteY62" fmla="*/ 332866 h 610265"/>
                <a:gd name="connsiteX63" fmla="*/ 1165943 w 1245969"/>
                <a:gd name="connsiteY63" fmla="*/ 308032 h 610265"/>
                <a:gd name="connsiteX64" fmla="*/ 1129516 w 1245969"/>
                <a:gd name="connsiteY64" fmla="*/ 270103 h 610265"/>
                <a:gd name="connsiteX65" fmla="*/ 875933 w 1245969"/>
                <a:gd name="connsiteY65" fmla="*/ 96087 h 610265"/>
                <a:gd name="connsiteX66" fmla="*/ 732314 w 1245969"/>
                <a:gd name="connsiteY66" fmla="*/ 52234 h 610265"/>
                <a:gd name="connsiteX67" fmla="*/ 587875 w 1245969"/>
                <a:gd name="connsiteY67" fmla="*/ 42476 h 610265"/>
                <a:gd name="connsiteX68" fmla="*/ 378798 w 1245969"/>
                <a:gd name="connsiteY68" fmla="*/ 87383 h 610265"/>
                <a:gd name="connsiteX69" fmla="*/ 209603 w 1245969"/>
                <a:gd name="connsiteY69" fmla="*/ 175215 h 610265"/>
                <a:gd name="connsiteX70" fmla="*/ 93307 w 1245969"/>
                <a:gd name="connsiteY70" fmla="*/ 263369 h 610265"/>
                <a:gd name="connsiteX71" fmla="*/ 3445 w 1245969"/>
                <a:gd name="connsiteY71" fmla="*/ 346967 h 610265"/>
                <a:gd name="connsiteX72" fmla="*/ 0 w 1245969"/>
                <a:gd name="connsiteY72" fmla="*/ 348831 h 610265"/>
                <a:gd name="connsiteX73" fmla="*/ 23859 w 1245969"/>
                <a:gd name="connsiteY73" fmla="*/ 319108 h 610265"/>
                <a:gd name="connsiteX74" fmla="*/ 136194 w 1245969"/>
                <a:gd name="connsiteY74" fmla="*/ 205006 h 610265"/>
                <a:gd name="connsiteX75" fmla="*/ 425569 w 1245969"/>
                <a:gd name="connsiteY75" fmla="*/ 35568 h 610265"/>
                <a:gd name="connsiteX76" fmla="*/ 547749 w 1245969"/>
                <a:gd name="connsiteY76" fmla="*/ 6586 h 610265"/>
                <a:gd name="connsiteX77" fmla="*/ 673600 w 1245969"/>
                <a:gd name="connsiteY77" fmla="*/ 799 h 61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45969" h="610265">
                  <a:moveTo>
                    <a:pt x="392080" y="261457"/>
                  </a:moveTo>
                  <a:cubicBezTo>
                    <a:pt x="388957" y="299581"/>
                    <a:pt x="395622" y="335091"/>
                    <a:pt x="412132" y="369166"/>
                  </a:cubicBezTo>
                  <a:cubicBezTo>
                    <a:pt x="439972" y="355690"/>
                    <a:pt x="467314" y="342439"/>
                    <a:pt x="494939" y="329061"/>
                  </a:cubicBezTo>
                  <a:cubicBezTo>
                    <a:pt x="484850" y="303690"/>
                    <a:pt x="484010" y="299269"/>
                    <a:pt x="483659" y="269946"/>
                  </a:cubicBezTo>
                  <a:cubicBezTo>
                    <a:pt x="453223" y="267126"/>
                    <a:pt x="422720" y="264296"/>
                    <a:pt x="392080" y="261457"/>
                  </a:cubicBezTo>
                  <a:close/>
                  <a:moveTo>
                    <a:pt x="594081" y="195414"/>
                  </a:moveTo>
                  <a:cubicBezTo>
                    <a:pt x="546706" y="195307"/>
                    <a:pt x="508542" y="234017"/>
                    <a:pt x="508659" y="281353"/>
                  </a:cubicBezTo>
                  <a:cubicBezTo>
                    <a:pt x="508786" y="328904"/>
                    <a:pt x="546823" y="366864"/>
                    <a:pt x="594345" y="366864"/>
                  </a:cubicBezTo>
                  <a:cubicBezTo>
                    <a:pt x="641730" y="366864"/>
                    <a:pt x="680391" y="328817"/>
                    <a:pt x="680148" y="281324"/>
                  </a:cubicBezTo>
                  <a:cubicBezTo>
                    <a:pt x="679903" y="232436"/>
                    <a:pt x="641417" y="195531"/>
                    <a:pt x="594081" y="195414"/>
                  </a:cubicBezTo>
                  <a:close/>
                  <a:moveTo>
                    <a:pt x="581513" y="72599"/>
                  </a:moveTo>
                  <a:cubicBezTo>
                    <a:pt x="607303" y="71867"/>
                    <a:pt x="633221" y="71253"/>
                    <a:pt x="658924" y="72980"/>
                  </a:cubicBezTo>
                  <a:cubicBezTo>
                    <a:pt x="713871" y="76668"/>
                    <a:pt x="767043" y="89217"/>
                    <a:pt x="818439" y="109104"/>
                  </a:cubicBezTo>
                  <a:cubicBezTo>
                    <a:pt x="859384" y="124951"/>
                    <a:pt x="898142" y="145033"/>
                    <a:pt x="935028" y="168804"/>
                  </a:cubicBezTo>
                  <a:cubicBezTo>
                    <a:pt x="993781" y="206665"/>
                    <a:pt x="1045987" y="252255"/>
                    <a:pt x="1093968" y="302870"/>
                  </a:cubicBezTo>
                  <a:cubicBezTo>
                    <a:pt x="1110186" y="319985"/>
                    <a:pt x="1125769" y="337521"/>
                    <a:pt x="1137420" y="358227"/>
                  </a:cubicBezTo>
                  <a:cubicBezTo>
                    <a:pt x="1147627" y="376378"/>
                    <a:pt x="1156361" y="394996"/>
                    <a:pt x="1159776" y="415810"/>
                  </a:cubicBezTo>
                  <a:cubicBezTo>
                    <a:pt x="1165377" y="449934"/>
                    <a:pt x="1136113" y="482731"/>
                    <a:pt x="1102252" y="479871"/>
                  </a:cubicBezTo>
                  <a:cubicBezTo>
                    <a:pt x="1089996" y="478837"/>
                    <a:pt x="1080306" y="472446"/>
                    <a:pt x="1071749" y="464171"/>
                  </a:cubicBezTo>
                  <a:cubicBezTo>
                    <a:pt x="1066381" y="458980"/>
                    <a:pt x="1061346" y="453437"/>
                    <a:pt x="1056028" y="448207"/>
                  </a:cubicBezTo>
                  <a:cubicBezTo>
                    <a:pt x="1047958" y="440263"/>
                    <a:pt x="1040689" y="440371"/>
                    <a:pt x="1032950" y="448587"/>
                  </a:cubicBezTo>
                  <a:cubicBezTo>
                    <a:pt x="1030628" y="451046"/>
                    <a:pt x="1028364" y="453730"/>
                    <a:pt x="1026803" y="456696"/>
                  </a:cubicBezTo>
                  <a:cubicBezTo>
                    <a:pt x="1022060" y="465732"/>
                    <a:pt x="1014869" y="472251"/>
                    <a:pt x="1006691" y="478076"/>
                  </a:cubicBezTo>
                  <a:cubicBezTo>
                    <a:pt x="967288" y="506140"/>
                    <a:pt x="924626" y="528184"/>
                    <a:pt x="880256" y="547134"/>
                  </a:cubicBezTo>
                  <a:cubicBezTo>
                    <a:pt x="831583" y="567919"/>
                    <a:pt x="781368" y="584010"/>
                    <a:pt x="729484" y="594295"/>
                  </a:cubicBezTo>
                  <a:cubicBezTo>
                    <a:pt x="702669" y="599603"/>
                    <a:pt x="675454" y="603145"/>
                    <a:pt x="648297" y="606395"/>
                  </a:cubicBezTo>
                  <a:cubicBezTo>
                    <a:pt x="612748" y="610659"/>
                    <a:pt x="577004" y="611098"/>
                    <a:pt x="541251" y="609176"/>
                  </a:cubicBezTo>
                  <a:cubicBezTo>
                    <a:pt x="495983" y="606736"/>
                    <a:pt x="451291" y="600257"/>
                    <a:pt x="407253" y="589445"/>
                  </a:cubicBezTo>
                  <a:cubicBezTo>
                    <a:pt x="329413" y="570329"/>
                    <a:pt x="256647" y="539103"/>
                    <a:pt x="188068" y="497856"/>
                  </a:cubicBezTo>
                  <a:cubicBezTo>
                    <a:pt x="142488" y="470445"/>
                    <a:pt x="99738" y="439132"/>
                    <a:pt x="59134" y="404822"/>
                  </a:cubicBezTo>
                  <a:cubicBezTo>
                    <a:pt x="57895" y="403778"/>
                    <a:pt x="56734" y="402646"/>
                    <a:pt x="54724" y="400802"/>
                  </a:cubicBezTo>
                  <a:cubicBezTo>
                    <a:pt x="56324" y="401319"/>
                    <a:pt x="57026" y="401378"/>
                    <a:pt x="57505" y="401729"/>
                  </a:cubicBezTo>
                  <a:cubicBezTo>
                    <a:pt x="119478" y="447143"/>
                    <a:pt x="186057" y="484546"/>
                    <a:pt x="256208" y="515703"/>
                  </a:cubicBezTo>
                  <a:cubicBezTo>
                    <a:pt x="314210" y="541464"/>
                    <a:pt x="374076" y="561664"/>
                    <a:pt x="436205" y="574896"/>
                  </a:cubicBezTo>
                  <a:cubicBezTo>
                    <a:pt x="473032" y="582741"/>
                    <a:pt x="510230" y="588001"/>
                    <a:pt x="547877" y="590040"/>
                  </a:cubicBezTo>
                  <a:cubicBezTo>
                    <a:pt x="582820" y="591933"/>
                    <a:pt x="617725" y="591572"/>
                    <a:pt x="652493" y="587776"/>
                  </a:cubicBezTo>
                  <a:cubicBezTo>
                    <a:pt x="740647" y="578155"/>
                    <a:pt x="822537" y="550101"/>
                    <a:pt x="898094" y="503622"/>
                  </a:cubicBezTo>
                  <a:cubicBezTo>
                    <a:pt x="936531" y="479979"/>
                    <a:pt x="972489" y="453008"/>
                    <a:pt x="1004935" y="421733"/>
                  </a:cubicBezTo>
                  <a:cubicBezTo>
                    <a:pt x="1022343" y="404959"/>
                    <a:pt x="1028969" y="382906"/>
                    <a:pt x="1027808" y="358784"/>
                  </a:cubicBezTo>
                  <a:cubicBezTo>
                    <a:pt x="1026793" y="337618"/>
                    <a:pt x="1017113" y="320113"/>
                    <a:pt x="1004154" y="304002"/>
                  </a:cubicBezTo>
                  <a:cubicBezTo>
                    <a:pt x="979047" y="272786"/>
                    <a:pt x="951636" y="243814"/>
                    <a:pt x="920645" y="218336"/>
                  </a:cubicBezTo>
                  <a:cubicBezTo>
                    <a:pt x="879914" y="184846"/>
                    <a:pt x="835388" y="157709"/>
                    <a:pt x="786081" y="138661"/>
                  </a:cubicBezTo>
                  <a:cubicBezTo>
                    <a:pt x="785369" y="138388"/>
                    <a:pt x="784637" y="138183"/>
                    <a:pt x="783036" y="137646"/>
                  </a:cubicBezTo>
                  <a:cubicBezTo>
                    <a:pt x="858730" y="239774"/>
                    <a:pt x="840141" y="374084"/>
                    <a:pt x="754767" y="452373"/>
                  </a:cubicBezTo>
                  <a:cubicBezTo>
                    <a:pt x="669257" y="530779"/>
                    <a:pt x="538353" y="535395"/>
                    <a:pt x="446793" y="460775"/>
                  </a:cubicBezTo>
                  <a:cubicBezTo>
                    <a:pt x="360034" y="390058"/>
                    <a:pt x="327032" y="251718"/>
                    <a:pt x="406756" y="140349"/>
                  </a:cubicBezTo>
                  <a:cubicBezTo>
                    <a:pt x="404248" y="141091"/>
                    <a:pt x="402520" y="141530"/>
                    <a:pt x="400833" y="142106"/>
                  </a:cubicBezTo>
                  <a:cubicBezTo>
                    <a:pt x="336361" y="164110"/>
                    <a:pt x="275285" y="193433"/>
                    <a:pt x="216532" y="227743"/>
                  </a:cubicBezTo>
                  <a:cubicBezTo>
                    <a:pt x="155349" y="263467"/>
                    <a:pt x="97337" y="303826"/>
                    <a:pt x="41687" y="347621"/>
                  </a:cubicBezTo>
                  <a:cubicBezTo>
                    <a:pt x="41443" y="347806"/>
                    <a:pt x="41121" y="347894"/>
                    <a:pt x="39813" y="348479"/>
                  </a:cubicBezTo>
                  <a:cubicBezTo>
                    <a:pt x="41111" y="346889"/>
                    <a:pt x="41755" y="345971"/>
                    <a:pt x="42526" y="345181"/>
                  </a:cubicBezTo>
                  <a:cubicBezTo>
                    <a:pt x="124816" y="262208"/>
                    <a:pt x="217839" y="194048"/>
                    <a:pt x="323080" y="142886"/>
                  </a:cubicBezTo>
                  <a:cubicBezTo>
                    <a:pt x="373910" y="118179"/>
                    <a:pt x="426818" y="99082"/>
                    <a:pt x="481990" y="86592"/>
                  </a:cubicBezTo>
                  <a:cubicBezTo>
                    <a:pt x="514748" y="79176"/>
                    <a:pt x="547877" y="73546"/>
                    <a:pt x="581513" y="72599"/>
                  </a:cubicBezTo>
                  <a:close/>
                  <a:moveTo>
                    <a:pt x="673600" y="799"/>
                  </a:moveTo>
                  <a:cubicBezTo>
                    <a:pt x="729981" y="3493"/>
                    <a:pt x="785261" y="13251"/>
                    <a:pt x="839428" y="29147"/>
                  </a:cubicBezTo>
                  <a:cubicBezTo>
                    <a:pt x="899021" y="46643"/>
                    <a:pt x="955812" y="70804"/>
                    <a:pt x="1010389" y="100332"/>
                  </a:cubicBezTo>
                  <a:cubicBezTo>
                    <a:pt x="1082579" y="139393"/>
                    <a:pt x="1149354" y="186320"/>
                    <a:pt x="1212118" y="239052"/>
                  </a:cubicBezTo>
                  <a:cubicBezTo>
                    <a:pt x="1219778" y="245493"/>
                    <a:pt x="1227204" y="252323"/>
                    <a:pt x="1233995" y="259661"/>
                  </a:cubicBezTo>
                  <a:cubicBezTo>
                    <a:pt x="1240728" y="266941"/>
                    <a:pt x="1243422" y="276484"/>
                    <a:pt x="1245969" y="285891"/>
                  </a:cubicBezTo>
                  <a:cubicBezTo>
                    <a:pt x="1245969" y="290760"/>
                    <a:pt x="1245969" y="295639"/>
                    <a:pt x="1245969" y="300509"/>
                  </a:cubicBezTo>
                  <a:cubicBezTo>
                    <a:pt x="1243080" y="307476"/>
                    <a:pt x="1240943" y="314882"/>
                    <a:pt x="1237157" y="321313"/>
                  </a:cubicBezTo>
                  <a:cubicBezTo>
                    <a:pt x="1229868" y="333696"/>
                    <a:pt x="1218168" y="337345"/>
                    <a:pt x="1204438" y="332866"/>
                  </a:cubicBezTo>
                  <a:cubicBezTo>
                    <a:pt x="1189411" y="327958"/>
                    <a:pt x="1176989" y="318854"/>
                    <a:pt x="1165943" y="308032"/>
                  </a:cubicBezTo>
                  <a:cubicBezTo>
                    <a:pt x="1153423" y="295776"/>
                    <a:pt x="1141850" y="282563"/>
                    <a:pt x="1129516" y="270103"/>
                  </a:cubicBezTo>
                  <a:cubicBezTo>
                    <a:pt x="1056116" y="195922"/>
                    <a:pt x="971787" y="137588"/>
                    <a:pt x="875933" y="96087"/>
                  </a:cubicBezTo>
                  <a:cubicBezTo>
                    <a:pt x="829729" y="76083"/>
                    <a:pt x="781807" y="61456"/>
                    <a:pt x="732314" y="52234"/>
                  </a:cubicBezTo>
                  <a:cubicBezTo>
                    <a:pt x="684577" y="43335"/>
                    <a:pt x="636373" y="40115"/>
                    <a:pt x="587875" y="42476"/>
                  </a:cubicBezTo>
                  <a:cubicBezTo>
                    <a:pt x="515753" y="45979"/>
                    <a:pt x="446168" y="61651"/>
                    <a:pt x="378798" y="87383"/>
                  </a:cubicBezTo>
                  <a:cubicBezTo>
                    <a:pt x="319050" y="110207"/>
                    <a:pt x="262980" y="140135"/>
                    <a:pt x="209603" y="175215"/>
                  </a:cubicBezTo>
                  <a:cubicBezTo>
                    <a:pt x="168864" y="202001"/>
                    <a:pt x="129773" y="231051"/>
                    <a:pt x="93307" y="263369"/>
                  </a:cubicBezTo>
                  <a:cubicBezTo>
                    <a:pt x="62696" y="290497"/>
                    <a:pt x="33353" y="319049"/>
                    <a:pt x="3445" y="346967"/>
                  </a:cubicBezTo>
                  <a:cubicBezTo>
                    <a:pt x="2547" y="347806"/>
                    <a:pt x="1620" y="348626"/>
                    <a:pt x="0" y="348831"/>
                  </a:cubicBezTo>
                  <a:cubicBezTo>
                    <a:pt x="7943" y="338916"/>
                    <a:pt x="15730" y="328865"/>
                    <a:pt x="23859" y="319108"/>
                  </a:cubicBezTo>
                  <a:cubicBezTo>
                    <a:pt x="58139" y="277977"/>
                    <a:pt x="95717" y="240028"/>
                    <a:pt x="136194" y="205006"/>
                  </a:cubicBezTo>
                  <a:cubicBezTo>
                    <a:pt x="222133" y="130660"/>
                    <a:pt x="317332" y="71945"/>
                    <a:pt x="425569" y="35568"/>
                  </a:cubicBezTo>
                  <a:cubicBezTo>
                    <a:pt x="465401" y="22179"/>
                    <a:pt x="506180" y="12607"/>
                    <a:pt x="547749" y="6586"/>
                  </a:cubicBezTo>
                  <a:cubicBezTo>
                    <a:pt x="589495" y="546"/>
                    <a:pt x="631522" y="-1221"/>
                    <a:pt x="673600" y="799"/>
                  </a:cubicBezTo>
                  <a:close/>
                </a:path>
              </a:pathLst>
            </a:custGeom>
            <a:solidFill>
              <a:schemeClr val="accent1"/>
            </a:solidFill>
            <a:ln w="206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AD7A9A6-4A50-497F-8CE9-A10B40C0BA41}"/>
              </a:ext>
            </a:extLst>
          </p:cNvPr>
          <p:cNvGrpSpPr/>
          <p:nvPr/>
        </p:nvGrpSpPr>
        <p:grpSpPr>
          <a:xfrm>
            <a:off x="7604192" y="1087136"/>
            <a:ext cx="4292534" cy="4823510"/>
            <a:chOff x="6583364" y="332482"/>
            <a:chExt cx="5608636" cy="63024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AD53883-F977-473E-AB4E-5B574A7F250D}"/>
                </a:ext>
              </a:extLst>
            </p:cNvPr>
            <p:cNvGrpSpPr/>
            <p:nvPr/>
          </p:nvGrpSpPr>
          <p:grpSpPr>
            <a:xfrm>
              <a:off x="6583364" y="332482"/>
              <a:ext cx="5608636" cy="6302411"/>
              <a:chOff x="2695954" y="-781844"/>
              <a:chExt cx="6800092" cy="764124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14D82CF2-4472-452D-BBA3-1A9E6FCC76CA}"/>
                  </a:ext>
                </a:extLst>
              </p:cNvPr>
              <p:cNvGrpSpPr/>
              <p:nvPr/>
            </p:nvGrpSpPr>
            <p:grpSpPr>
              <a:xfrm>
                <a:off x="2695954" y="2499654"/>
                <a:ext cx="6800092" cy="4359751"/>
                <a:chOff x="2695954" y="2499654"/>
                <a:chExt cx="6800092" cy="4359751"/>
              </a:xfrm>
            </p:grpSpPr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20950BB1-AC6D-4F5A-8D94-2546013D1C38}"/>
                    </a:ext>
                  </a:extLst>
                </p:cNvPr>
                <p:cNvSpPr/>
                <p:nvPr/>
              </p:nvSpPr>
              <p:spPr>
                <a:xfrm>
                  <a:off x="3018586" y="2499654"/>
                  <a:ext cx="6154910" cy="3904758"/>
                </a:xfrm>
                <a:custGeom>
                  <a:avLst/>
                  <a:gdLst>
                    <a:gd name="connsiteX0" fmla="*/ 5800181 w 6154910"/>
                    <a:gd name="connsiteY0" fmla="*/ 3904758 h 3904758"/>
                    <a:gd name="connsiteX1" fmla="*/ 354730 w 6154910"/>
                    <a:gd name="connsiteY1" fmla="*/ 3904758 h 3904758"/>
                    <a:gd name="connsiteX2" fmla="*/ 0 w 6154910"/>
                    <a:gd name="connsiteY2" fmla="*/ 3550028 h 3904758"/>
                    <a:gd name="connsiteX3" fmla="*/ 0 w 6154910"/>
                    <a:gd name="connsiteY3" fmla="*/ 354730 h 3904758"/>
                    <a:gd name="connsiteX4" fmla="*/ 354730 w 6154910"/>
                    <a:gd name="connsiteY4" fmla="*/ 0 h 3904758"/>
                    <a:gd name="connsiteX5" fmla="*/ 5800181 w 6154910"/>
                    <a:gd name="connsiteY5" fmla="*/ 0 h 3904758"/>
                    <a:gd name="connsiteX6" fmla="*/ 6154911 w 6154910"/>
                    <a:gd name="connsiteY6" fmla="*/ 354730 h 3904758"/>
                    <a:gd name="connsiteX7" fmla="*/ 6154911 w 6154910"/>
                    <a:gd name="connsiteY7" fmla="*/ 3550028 h 3904758"/>
                    <a:gd name="connsiteX8" fmla="*/ 5800181 w 6154910"/>
                    <a:gd name="connsiteY8" fmla="*/ 3904758 h 3904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54910" h="3904758">
                      <a:moveTo>
                        <a:pt x="5800181" y="3904758"/>
                      </a:moveTo>
                      <a:lnTo>
                        <a:pt x="354730" y="3904758"/>
                      </a:lnTo>
                      <a:cubicBezTo>
                        <a:pt x="158834" y="3904758"/>
                        <a:pt x="0" y="3745924"/>
                        <a:pt x="0" y="3550028"/>
                      </a:cubicBezTo>
                      <a:lnTo>
                        <a:pt x="0" y="354730"/>
                      </a:lnTo>
                      <a:cubicBezTo>
                        <a:pt x="0" y="158834"/>
                        <a:pt x="158834" y="0"/>
                        <a:pt x="354730" y="0"/>
                      </a:cubicBezTo>
                      <a:lnTo>
                        <a:pt x="5800181" y="0"/>
                      </a:lnTo>
                      <a:cubicBezTo>
                        <a:pt x="5996076" y="0"/>
                        <a:pt x="6154911" y="158834"/>
                        <a:pt x="6154911" y="354730"/>
                      </a:cubicBezTo>
                      <a:lnTo>
                        <a:pt x="6154911" y="3550028"/>
                      </a:lnTo>
                      <a:cubicBezTo>
                        <a:pt x="6154828" y="3745924"/>
                        <a:pt x="5995994" y="3904758"/>
                        <a:pt x="5800181" y="3904758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FAF1B48C-BF81-4539-929E-961A32450919}"/>
                    </a:ext>
                  </a:extLst>
                </p:cNvPr>
                <p:cNvSpPr/>
                <p:nvPr/>
              </p:nvSpPr>
              <p:spPr>
                <a:xfrm>
                  <a:off x="3225401" y="2706552"/>
                  <a:ext cx="5749469" cy="3491044"/>
                </a:xfrm>
                <a:custGeom>
                  <a:avLst/>
                  <a:gdLst>
                    <a:gd name="connsiteX0" fmla="*/ 5623312 w 5749469"/>
                    <a:gd name="connsiteY0" fmla="*/ 3491045 h 3491044"/>
                    <a:gd name="connsiteX1" fmla="*/ 126157 w 5749469"/>
                    <a:gd name="connsiteY1" fmla="*/ 3491045 h 3491044"/>
                    <a:gd name="connsiteX2" fmla="*/ 0 w 5749469"/>
                    <a:gd name="connsiteY2" fmla="*/ 3364887 h 3491044"/>
                    <a:gd name="connsiteX3" fmla="*/ 0 w 5749469"/>
                    <a:gd name="connsiteY3" fmla="*/ 126157 h 3491044"/>
                    <a:gd name="connsiteX4" fmla="*/ 126157 w 5749469"/>
                    <a:gd name="connsiteY4" fmla="*/ 0 h 3491044"/>
                    <a:gd name="connsiteX5" fmla="*/ 5623312 w 5749469"/>
                    <a:gd name="connsiteY5" fmla="*/ 0 h 3491044"/>
                    <a:gd name="connsiteX6" fmla="*/ 5749470 w 5749469"/>
                    <a:gd name="connsiteY6" fmla="*/ 126157 h 3491044"/>
                    <a:gd name="connsiteX7" fmla="*/ 5749470 w 5749469"/>
                    <a:gd name="connsiteY7" fmla="*/ 3364887 h 3491044"/>
                    <a:gd name="connsiteX8" fmla="*/ 5623312 w 5749469"/>
                    <a:gd name="connsiteY8" fmla="*/ 3491045 h 349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49469" h="3491044">
                      <a:moveTo>
                        <a:pt x="5623312" y="3491045"/>
                      </a:moveTo>
                      <a:lnTo>
                        <a:pt x="126157" y="3491045"/>
                      </a:lnTo>
                      <a:cubicBezTo>
                        <a:pt x="56502" y="3491045"/>
                        <a:pt x="0" y="3434543"/>
                        <a:pt x="0" y="3364887"/>
                      </a:cubicBezTo>
                      <a:lnTo>
                        <a:pt x="0" y="126157"/>
                      </a:lnTo>
                      <a:cubicBezTo>
                        <a:pt x="0" y="56502"/>
                        <a:pt x="56502" y="0"/>
                        <a:pt x="126157" y="0"/>
                      </a:cubicBezTo>
                      <a:lnTo>
                        <a:pt x="5623312" y="0"/>
                      </a:lnTo>
                      <a:cubicBezTo>
                        <a:pt x="5692968" y="0"/>
                        <a:pt x="5749470" y="56502"/>
                        <a:pt x="5749470" y="126157"/>
                      </a:cubicBezTo>
                      <a:lnTo>
                        <a:pt x="5749470" y="3364887"/>
                      </a:lnTo>
                      <a:cubicBezTo>
                        <a:pt x="5749470" y="3434543"/>
                        <a:pt x="5692968" y="3491045"/>
                        <a:pt x="5623312" y="3491045"/>
                      </a:cubicBezTo>
                      <a:close/>
                    </a:path>
                  </a:pathLst>
                </a:custGeom>
                <a:solidFill>
                  <a:srgbClr val="44C4E4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47884327-9150-478C-82E4-2C79758F7309}"/>
                    </a:ext>
                  </a:extLst>
                </p:cNvPr>
                <p:cNvSpPr/>
                <p:nvPr/>
              </p:nvSpPr>
              <p:spPr>
                <a:xfrm>
                  <a:off x="2695954" y="6462320"/>
                  <a:ext cx="6800092" cy="397085"/>
                </a:xfrm>
                <a:custGeom>
                  <a:avLst/>
                  <a:gdLst>
                    <a:gd name="connsiteX0" fmla="*/ 6448506 w 6800092"/>
                    <a:gd name="connsiteY0" fmla="*/ 397086 h 397085"/>
                    <a:gd name="connsiteX1" fmla="*/ 351586 w 6800092"/>
                    <a:gd name="connsiteY1" fmla="*/ 397086 h 397085"/>
                    <a:gd name="connsiteX2" fmla="*/ 0 w 6800092"/>
                    <a:gd name="connsiteY2" fmla="*/ 45499 h 397085"/>
                    <a:gd name="connsiteX3" fmla="*/ 0 w 6800092"/>
                    <a:gd name="connsiteY3" fmla="*/ 45499 h 397085"/>
                    <a:gd name="connsiteX4" fmla="*/ 45499 w 6800092"/>
                    <a:gd name="connsiteY4" fmla="*/ 0 h 397085"/>
                    <a:gd name="connsiteX5" fmla="*/ 6754593 w 6800092"/>
                    <a:gd name="connsiteY5" fmla="*/ 0 h 397085"/>
                    <a:gd name="connsiteX6" fmla="*/ 6800092 w 6800092"/>
                    <a:gd name="connsiteY6" fmla="*/ 45499 h 397085"/>
                    <a:gd name="connsiteX7" fmla="*/ 6800092 w 6800092"/>
                    <a:gd name="connsiteY7" fmla="*/ 45499 h 397085"/>
                    <a:gd name="connsiteX8" fmla="*/ 6448506 w 6800092"/>
                    <a:gd name="connsiteY8" fmla="*/ 397086 h 397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0092" h="397085">
                      <a:moveTo>
                        <a:pt x="6448506" y="397086"/>
                      </a:moveTo>
                      <a:lnTo>
                        <a:pt x="351586" y="397086"/>
                      </a:lnTo>
                      <a:cubicBezTo>
                        <a:pt x="157428" y="397086"/>
                        <a:pt x="0" y="239658"/>
                        <a:pt x="0" y="45499"/>
                      </a:cubicBezTo>
                      <a:lnTo>
                        <a:pt x="0" y="45499"/>
                      </a:lnTo>
                      <a:cubicBezTo>
                        <a:pt x="0" y="20351"/>
                        <a:pt x="20351" y="0"/>
                        <a:pt x="45499" y="0"/>
                      </a:cubicBezTo>
                      <a:lnTo>
                        <a:pt x="6754593" y="0"/>
                      </a:lnTo>
                      <a:cubicBezTo>
                        <a:pt x="6779741" y="0"/>
                        <a:pt x="6800092" y="20351"/>
                        <a:pt x="6800092" y="45499"/>
                      </a:cubicBezTo>
                      <a:lnTo>
                        <a:pt x="6800092" y="45499"/>
                      </a:lnTo>
                      <a:cubicBezTo>
                        <a:pt x="6800092" y="239658"/>
                        <a:pt x="6642664" y="397086"/>
                        <a:pt x="6448506" y="397086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2EA5EC61-FE52-42AA-ADB6-F717B75159C8}"/>
                  </a:ext>
                </a:extLst>
              </p:cNvPr>
              <p:cNvGrpSpPr/>
              <p:nvPr/>
            </p:nvGrpSpPr>
            <p:grpSpPr>
              <a:xfrm>
                <a:off x="4187565" y="-781844"/>
                <a:ext cx="3570097" cy="6404848"/>
                <a:chOff x="4187565" y="-781844"/>
                <a:chExt cx="3570097" cy="6404848"/>
              </a:xfrm>
            </p:grpSpPr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488551F5-F0F5-4B2D-A449-0AAF6C437F0D}"/>
                    </a:ext>
                  </a:extLst>
                </p:cNvPr>
                <p:cNvSpPr/>
                <p:nvPr/>
              </p:nvSpPr>
              <p:spPr>
                <a:xfrm>
                  <a:off x="4187565" y="2374961"/>
                  <a:ext cx="3570097" cy="3248043"/>
                </a:xfrm>
                <a:custGeom>
                  <a:avLst/>
                  <a:gdLst>
                    <a:gd name="connsiteX0" fmla="*/ 3517210 w 3570097"/>
                    <a:gd name="connsiteY0" fmla="*/ 2792281 h 3248043"/>
                    <a:gd name="connsiteX1" fmla="*/ 469826 w 3570097"/>
                    <a:gd name="connsiteY1" fmla="*/ 3247358 h 3248043"/>
                    <a:gd name="connsiteX2" fmla="*/ 399261 w 3570097"/>
                    <a:gd name="connsiteY2" fmla="*/ 3195158 h 3248043"/>
                    <a:gd name="connsiteX3" fmla="*/ 686 w 3570097"/>
                    <a:gd name="connsiteY3" fmla="*/ 526328 h 3248043"/>
                    <a:gd name="connsiteX4" fmla="*/ 52886 w 3570097"/>
                    <a:gd name="connsiteY4" fmla="*/ 455763 h 3248043"/>
                    <a:gd name="connsiteX5" fmla="*/ 3100271 w 3570097"/>
                    <a:gd name="connsiteY5" fmla="*/ 686 h 3248043"/>
                    <a:gd name="connsiteX6" fmla="*/ 3170836 w 3570097"/>
                    <a:gd name="connsiteY6" fmla="*/ 52886 h 3248043"/>
                    <a:gd name="connsiteX7" fmla="*/ 3569411 w 3570097"/>
                    <a:gd name="connsiteY7" fmla="*/ 2721716 h 3248043"/>
                    <a:gd name="connsiteX8" fmla="*/ 3517210 w 3570097"/>
                    <a:gd name="connsiteY8" fmla="*/ 2792281 h 3248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70097" h="3248043">
                      <a:moveTo>
                        <a:pt x="3517210" y="2792281"/>
                      </a:moveTo>
                      <a:lnTo>
                        <a:pt x="469826" y="3247358"/>
                      </a:lnTo>
                      <a:cubicBezTo>
                        <a:pt x="435909" y="3252404"/>
                        <a:pt x="404390" y="3229075"/>
                        <a:pt x="399261" y="3195158"/>
                      </a:cubicBezTo>
                      <a:lnTo>
                        <a:pt x="686" y="526328"/>
                      </a:lnTo>
                      <a:cubicBezTo>
                        <a:pt x="-4360" y="492410"/>
                        <a:pt x="18969" y="460892"/>
                        <a:pt x="52886" y="455763"/>
                      </a:cubicBezTo>
                      <a:lnTo>
                        <a:pt x="3100271" y="686"/>
                      </a:lnTo>
                      <a:cubicBezTo>
                        <a:pt x="3134188" y="-4360"/>
                        <a:pt x="3165707" y="18969"/>
                        <a:pt x="3170836" y="52886"/>
                      </a:cubicBezTo>
                      <a:lnTo>
                        <a:pt x="3569411" y="2721716"/>
                      </a:lnTo>
                      <a:cubicBezTo>
                        <a:pt x="3574457" y="2755633"/>
                        <a:pt x="3551129" y="2787235"/>
                        <a:pt x="3517210" y="2792281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B7A1E9F7-3CF7-40BE-9630-3553755403DE}"/>
                    </a:ext>
                  </a:extLst>
                </p:cNvPr>
                <p:cNvSpPr/>
                <p:nvPr/>
              </p:nvSpPr>
              <p:spPr>
                <a:xfrm>
                  <a:off x="6552202" y="-781844"/>
                  <a:ext cx="629347" cy="3241128"/>
                </a:xfrm>
                <a:custGeom>
                  <a:avLst/>
                  <a:gdLst>
                    <a:gd name="connsiteX0" fmla="*/ 389176 w 629347"/>
                    <a:gd name="connsiteY0" fmla="*/ 2439634 h 2459322"/>
                    <a:gd name="connsiteX1" fmla="*/ 238284 w 629347"/>
                    <a:gd name="connsiteY1" fmla="*/ 2459323 h 2459322"/>
                    <a:gd name="connsiteX2" fmla="*/ 242503 w 629347"/>
                    <a:gd name="connsiteY2" fmla="*/ 1740184 h 2459322"/>
                    <a:gd name="connsiteX3" fmla="*/ 217023 w 629347"/>
                    <a:gd name="connsiteY3" fmla="*/ 1702213 h 2459322"/>
                    <a:gd name="connsiteX4" fmla="*/ 281 w 629347"/>
                    <a:gd name="connsiteY4" fmla="*/ 1393645 h 2459322"/>
                    <a:gd name="connsiteX5" fmla="*/ 240766 w 629347"/>
                    <a:gd name="connsiteY5" fmla="*/ 1099636 h 2459322"/>
                    <a:gd name="connsiteX6" fmla="*/ 270299 w 629347"/>
                    <a:gd name="connsiteY6" fmla="*/ 1052647 h 2459322"/>
                    <a:gd name="connsiteX7" fmla="*/ 277165 w 629347"/>
                    <a:gd name="connsiteY7" fmla="*/ 44215 h 2459322"/>
                    <a:gd name="connsiteX8" fmla="*/ 319356 w 629347"/>
                    <a:gd name="connsiteY8" fmla="*/ 866 h 2459322"/>
                    <a:gd name="connsiteX9" fmla="*/ 393644 w 629347"/>
                    <a:gd name="connsiteY9" fmla="*/ 949 h 2459322"/>
                    <a:gd name="connsiteX10" fmla="*/ 428885 w 629347"/>
                    <a:gd name="connsiteY10" fmla="*/ 37762 h 2459322"/>
                    <a:gd name="connsiteX11" fmla="*/ 419041 w 629347"/>
                    <a:gd name="connsiteY11" fmla="*/ 1062740 h 2459322"/>
                    <a:gd name="connsiteX12" fmla="*/ 456846 w 629347"/>
                    <a:gd name="connsiteY12" fmla="*/ 1123957 h 2459322"/>
                    <a:gd name="connsiteX13" fmla="*/ 628834 w 629347"/>
                    <a:gd name="connsiteY13" fmla="*/ 1419455 h 2459322"/>
                    <a:gd name="connsiteX14" fmla="*/ 424997 w 629347"/>
                    <a:gd name="connsiteY14" fmla="*/ 1698490 h 2459322"/>
                    <a:gd name="connsiteX15" fmla="*/ 392982 w 629347"/>
                    <a:gd name="connsiteY15" fmla="*/ 1737124 h 2459322"/>
                    <a:gd name="connsiteX16" fmla="*/ 389176 w 629347"/>
                    <a:gd name="connsiteY16" fmla="*/ 2439634 h 2459322"/>
                    <a:gd name="connsiteX0" fmla="*/ 389176 w 629347"/>
                    <a:gd name="connsiteY0" fmla="*/ 2486063 h 2505752"/>
                    <a:gd name="connsiteX1" fmla="*/ 238284 w 629347"/>
                    <a:gd name="connsiteY1" fmla="*/ 2505752 h 2505752"/>
                    <a:gd name="connsiteX2" fmla="*/ 242503 w 629347"/>
                    <a:gd name="connsiteY2" fmla="*/ 1786613 h 2505752"/>
                    <a:gd name="connsiteX3" fmla="*/ 217023 w 629347"/>
                    <a:gd name="connsiteY3" fmla="*/ 1748642 h 2505752"/>
                    <a:gd name="connsiteX4" fmla="*/ 281 w 629347"/>
                    <a:gd name="connsiteY4" fmla="*/ 1440074 h 2505752"/>
                    <a:gd name="connsiteX5" fmla="*/ 240766 w 629347"/>
                    <a:gd name="connsiteY5" fmla="*/ 1146065 h 2505752"/>
                    <a:gd name="connsiteX6" fmla="*/ 270299 w 629347"/>
                    <a:gd name="connsiteY6" fmla="*/ 1099076 h 2505752"/>
                    <a:gd name="connsiteX7" fmla="*/ 277165 w 629347"/>
                    <a:gd name="connsiteY7" fmla="*/ 90644 h 2505752"/>
                    <a:gd name="connsiteX8" fmla="*/ 393644 w 629347"/>
                    <a:gd name="connsiteY8" fmla="*/ 47378 h 2505752"/>
                    <a:gd name="connsiteX9" fmla="*/ 428885 w 629347"/>
                    <a:gd name="connsiteY9" fmla="*/ 84191 h 2505752"/>
                    <a:gd name="connsiteX10" fmla="*/ 419041 w 629347"/>
                    <a:gd name="connsiteY10" fmla="*/ 1109169 h 2505752"/>
                    <a:gd name="connsiteX11" fmla="*/ 456846 w 629347"/>
                    <a:gd name="connsiteY11" fmla="*/ 1170386 h 2505752"/>
                    <a:gd name="connsiteX12" fmla="*/ 628834 w 629347"/>
                    <a:gd name="connsiteY12" fmla="*/ 1465884 h 2505752"/>
                    <a:gd name="connsiteX13" fmla="*/ 424997 w 629347"/>
                    <a:gd name="connsiteY13" fmla="*/ 1744919 h 2505752"/>
                    <a:gd name="connsiteX14" fmla="*/ 392982 w 629347"/>
                    <a:gd name="connsiteY14" fmla="*/ 1783553 h 2505752"/>
                    <a:gd name="connsiteX15" fmla="*/ 389176 w 629347"/>
                    <a:gd name="connsiteY15" fmla="*/ 2486063 h 2505752"/>
                    <a:gd name="connsiteX0" fmla="*/ 389176 w 629347"/>
                    <a:gd name="connsiteY0" fmla="*/ 2525783 h 2545472"/>
                    <a:gd name="connsiteX1" fmla="*/ 238284 w 629347"/>
                    <a:gd name="connsiteY1" fmla="*/ 2545472 h 2545472"/>
                    <a:gd name="connsiteX2" fmla="*/ 242503 w 629347"/>
                    <a:gd name="connsiteY2" fmla="*/ 1826333 h 2545472"/>
                    <a:gd name="connsiteX3" fmla="*/ 217023 w 629347"/>
                    <a:gd name="connsiteY3" fmla="*/ 1788362 h 2545472"/>
                    <a:gd name="connsiteX4" fmla="*/ 281 w 629347"/>
                    <a:gd name="connsiteY4" fmla="*/ 1479794 h 2545472"/>
                    <a:gd name="connsiteX5" fmla="*/ 240766 w 629347"/>
                    <a:gd name="connsiteY5" fmla="*/ 1185785 h 2545472"/>
                    <a:gd name="connsiteX6" fmla="*/ 270299 w 629347"/>
                    <a:gd name="connsiteY6" fmla="*/ 1138796 h 2545472"/>
                    <a:gd name="connsiteX7" fmla="*/ 277165 w 629347"/>
                    <a:gd name="connsiteY7" fmla="*/ 130364 h 2545472"/>
                    <a:gd name="connsiteX8" fmla="*/ 428885 w 629347"/>
                    <a:gd name="connsiteY8" fmla="*/ 123911 h 2545472"/>
                    <a:gd name="connsiteX9" fmla="*/ 419041 w 629347"/>
                    <a:gd name="connsiteY9" fmla="*/ 1148889 h 2545472"/>
                    <a:gd name="connsiteX10" fmla="*/ 456846 w 629347"/>
                    <a:gd name="connsiteY10" fmla="*/ 1210106 h 2545472"/>
                    <a:gd name="connsiteX11" fmla="*/ 628834 w 629347"/>
                    <a:gd name="connsiteY11" fmla="*/ 1505604 h 2545472"/>
                    <a:gd name="connsiteX12" fmla="*/ 424997 w 629347"/>
                    <a:gd name="connsiteY12" fmla="*/ 1784639 h 2545472"/>
                    <a:gd name="connsiteX13" fmla="*/ 392982 w 629347"/>
                    <a:gd name="connsiteY13" fmla="*/ 1823273 h 2545472"/>
                    <a:gd name="connsiteX14" fmla="*/ 389176 w 629347"/>
                    <a:gd name="connsiteY14" fmla="*/ 2525783 h 2545472"/>
                    <a:gd name="connsiteX0" fmla="*/ 389176 w 629347"/>
                    <a:gd name="connsiteY0" fmla="*/ 2475103 h 2494792"/>
                    <a:gd name="connsiteX1" fmla="*/ 238284 w 629347"/>
                    <a:gd name="connsiteY1" fmla="*/ 2494792 h 2494792"/>
                    <a:gd name="connsiteX2" fmla="*/ 242503 w 629347"/>
                    <a:gd name="connsiteY2" fmla="*/ 1775653 h 2494792"/>
                    <a:gd name="connsiteX3" fmla="*/ 217023 w 629347"/>
                    <a:gd name="connsiteY3" fmla="*/ 1737682 h 2494792"/>
                    <a:gd name="connsiteX4" fmla="*/ 281 w 629347"/>
                    <a:gd name="connsiteY4" fmla="*/ 1429114 h 2494792"/>
                    <a:gd name="connsiteX5" fmla="*/ 240766 w 629347"/>
                    <a:gd name="connsiteY5" fmla="*/ 1135105 h 2494792"/>
                    <a:gd name="connsiteX6" fmla="*/ 270299 w 629347"/>
                    <a:gd name="connsiteY6" fmla="*/ 1088116 h 2494792"/>
                    <a:gd name="connsiteX7" fmla="*/ 277165 w 629347"/>
                    <a:gd name="connsiteY7" fmla="*/ 79684 h 2494792"/>
                    <a:gd name="connsiteX8" fmla="*/ 428885 w 629347"/>
                    <a:gd name="connsiteY8" fmla="*/ 73231 h 2494792"/>
                    <a:gd name="connsiteX9" fmla="*/ 419041 w 629347"/>
                    <a:gd name="connsiteY9" fmla="*/ 1098209 h 2494792"/>
                    <a:gd name="connsiteX10" fmla="*/ 456846 w 629347"/>
                    <a:gd name="connsiteY10" fmla="*/ 1159426 h 2494792"/>
                    <a:gd name="connsiteX11" fmla="*/ 628834 w 629347"/>
                    <a:gd name="connsiteY11" fmla="*/ 1454924 h 2494792"/>
                    <a:gd name="connsiteX12" fmla="*/ 424997 w 629347"/>
                    <a:gd name="connsiteY12" fmla="*/ 1733959 h 2494792"/>
                    <a:gd name="connsiteX13" fmla="*/ 392982 w 629347"/>
                    <a:gd name="connsiteY13" fmla="*/ 1772593 h 2494792"/>
                    <a:gd name="connsiteX14" fmla="*/ 389176 w 629347"/>
                    <a:gd name="connsiteY14" fmla="*/ 2475103 h 2494792"/>
                    <a:gd name="connsiteX0" fmla="*/ 389176 w 629347"/>
                    <a:gd name="connsiteY0" fmla="*/ 2405393 h 2425082"/>
                    <a:gd name="connsiteX1" fmla="*/ 238284 w 629347"/>
                    <a:gd name="connsiteY1" fmla="*/ 2425082 h 2425082"/>
                    <a:gd name="connsiteX2" fmla="*/ 242503 w 629347"/>
                    <a:gd name="connsiteY2" fmla="*/ 1705943 h 2425082"/>
                    <a:gd name="connsiteX3" fmla="*/ 217023 w 629347"/>
                    <a:gd name="connsiteY3" fmla="*/ 1667972 h 2425082"/>
                    <a:gd name="connsiteX4" fmla="*/ 281 w 629347"/>
                    <a:gd name="connsiteY4" fmla="*/ 1359404 h 2425082"/>
                    <a:gd name="connsiteX5" fmla="*/ 240766 w 629347"/>
                    <a:gd name="connsiteY5" fmla="*/ 1065395 h 2425082"/>
                    <a:gd name="connsiteX6" fmla="*/ 270299 w 629347"/>
                    <a:gd name="connsiteY6" fmla="*/ 1018406 h 2425082"/>
                    <a:gd name="connsiteX7" fmla="*/ 277165 w 629347"/>
                    <a:gd name="connsiteY7" fmla="*/ 9974 h 2425082"/>
                    <a:gd name="connsiteX8" fmla="*/ 428885 w 629347"/>
                    <a:gd name="connsiteY8" fmla="*/ 3521 h 2425082"/>
                    <a:gd name="connsiteX9" fmla="*/ 419041 w 629347"/>
                    <a:gd name="connsiteY9" fmla="*/ 1028499 h 2425082"/>
                    <a:gd name="connsiteX10" fmla="*/ 456846 w 629347"/>
                    <a:gd name="connsiteY10" fmla="*/ 1089716 h 2425082"/>
                    <a:gd name="connsiteX11" fmla="*/ 628834 w 629347"/>
                    <a:gd name="connsiteY11" fmla="*/ 1385214 h 2425082"/>
                    <a:gd name="connsiteX12" fmla="*/ 424997 w 629347"/>
                    <a:gd name="connsiteY12" fmla="*/ 1664249 h 2425082"/>
                    <a:gd name="connsiteX13" fmla="*/ 392982 w 629347"/>
                    <a:gd name="connsiteY13" fmla="*/ 1702883 h 2425082"/>
                    <a:gd name="connsiteX14" fmla="*/ 389176 w 629347"/>
                    <a:gd name="connsiteY14" fmla="*/ 2405393 h 2425082"/>
                    <a:gd name="connsiteX0" fmla="*/ 389176 w 629347"/>
                    <a:gd name="connsiteY0" fmla="*/ 3221558 h 3241247"/>
                    <a:gd name="connsiteX1" fmla="*/ 238284 w 629347"/>
                    <a:gd name="connsiteY1" fmla="*/ 3241247 h 3241247"/>
                    <a:gd name="connsiteX2" fmla="*/ 242503 w 629347"/>
                    <a:gd name="connsiteY2" fmla="*/ 2522108 h 3241247"/>
                    <a:gd name="connsiteX3" fmla="*/ 217023 w 629347"/>
                    <a:gd name="connsiteY3" fmla="*/ 2484137 h 3241247"/>
                    <a:gd name="connsiteX4" fmla="*/ 281 w 629347"/>
                    <a:gd name="connsiteY4" fmla="*/ 2175569 h 3241247"/>
                    <a:gd name="connsiteX5" fmla="*/ 240766 w 629347"/>
                    <a:gd name="connsiteY5" fmla="*/ 1881560 h 3241247"/>
                    <a:gd name="connsiteX6" fmla="*/ 270299 w 629347"/>
                    <a:gd name="connsiteY6" fmla="*/ 1834571 h 3241247"/>
                    <a:gd name="connsiteX7" fmla="*/ 277165 w 629347"/>
                    <a:gd name="connsiteY7" fmla="*/ 826139 h 3241247"/>
                    <a:gd name="connsiteX8" fmla="*/ 422924 w 629347"/>
                    <a:gd name="connsiteY8" fmla="*/ 121 h 3241247"/>
                    <a:gd name="connsiteX9" fmla="*/ 419041 w 629347"/>
                    <a:gd name="connsiteY9" fmla="*/ 1844664 h 3241247"/>
                    <a:gd name="connsiteX10" fmla="*/ 456846 w 629347"/>
                    <a:gd name="connsiteY10" fmla="*/ 1905881 h 3241247"/>
                    <a:gd name="connsiteX11" fmla="*/ 628834 w 629347"/>
                    <a:gd name="connsiteY11" fmla="*/ 2201379 h 3241247"/>
                    <a:gd name="connsiteX12" fmla="*/ 424997 w 629347"/>
                    <a:gd name="connsiteY12" fmla="*/ 2480414 h 3241247"/>
                    <a:gd name="connsiteX13" fmla="*/ 392982 w 629347"/>
                    <a:gd name="connsiteY13" fmla="*/ 2519048 h 3241247"/>
                    <a:gd name="connsiteX14" fmla="*/ 389176 w 629347"/>
                    <a:gd name="connsiteY14" fmla="*/ 3221558 h 3241247"/>
                    <a:gd name="connsiteX0" fmla="*/ 389176 w 629347"/>
                    <a:gd name="connsiteY0" fmla="*/ 3221437 h 3241126"/>
                    <a:gd name="connsiteX1" fmla="*/ 238284 w 629347"/>
                    <a:gd name="connsiteY1" fmla="*/ 3241126 h 3241126"/>
                    <a:gd name="connsiteX2" fmla="*/ 242503 w 629347"/>
                    <a:gd name="connsiteY2" fmla="*/ 2521987 h 3241126"/>
                    <a:gd name="connsiteX3" fmla="*/ 217023 w 629347"/>
                    <a:gd name="connsiteY3" fmla="*/ 2484016 h 3241126"/>
                    <a:gd name="connsiteX4" fmla="*/ 281 w 629347"/>
                    <a:gd name="connsiteY4" fmla="*/ 2175448 h 3241126"/>
                    <a:gd name="connsiteX5" fmla="*/ 240766 w 629347"/>
                    <a:gd name="connsiteY5" fmla="*/ 1881439 h 3241126"/>
                    <a:gd name="connsiteX6" fmla="*/ 270299 w 629347"/>
                    <a:gd name="connsiteY6" fmla="*/ 1834450 h 3241126"/>
                    <a:gd name="connsiteX7" fmla="*/ 277165 w 629347"/>
                    <a:gd name="connsiteY7" fmla="*/ 826018 h 3241126"/>
                    <a:gd name="connsiteX8" fmla="*/ 422924 w 629347"/>
                    <a:gd name="connsiteY8" fmla="*/ 0 h 3241126"/>
                    <a:gd name="connsiteX9" fmla="*/ 419041 w 629347"/>
                    <a:gd name="connsiteY9" fmla="*/ 1844543 h 3241126"/>
                    <a:gd name="connsiteX10" fmla="*/ 456846 w 629347"/>
                    <a:gd name="connsiteY10" fmla="*/ 1905760 h 3241126"/>
                    <a:gd name="connsiteX11" fmla="*/ 628834 w 629347"/>
                    <a:gd name="connsiteY11" fmla="*/ 2201258 h 3241126"/>
                    <a:gd name="connsiteX12" fmla="*/ 424997 w 629347"/>
                    <a:gd name="connsiteY12" fmla="*/ 2480293 h 3241126"/>
                    <a:gd name="connsiteX13" fmla="*/ 392982 w 629347"/>
                    <a:gd name="connsiteY13" fmla="*/ 2518927 h 3241126"/>
                    <a:gd name="connsiteX14" fmla="*/ 389176 w 629347"/>
                    <a:gd name="connsiteY14" fmla="*/ 3221437 h 3241126"/>
                    <a:gd name="connsiteX0" fmla="*/ 389176 w 629347"/>
                    <a:gd name="connsiteY0" fmla="*/ 3221437 h 3241126"/>
                    <a:gd name="connsiteX1" fmla="*/ 238284 w 629347"/>
                    <a:gd name="connsiteY1" fmla="*/ 3241126 h 3241126"/>
                    <a:gd name="connsiteX2" fmla="*/ 242503 w 629347"/>
                    <a:gd name="connsiteY2" fmla="*/ 2521987 h 3241126"/>
                    <a:gd name="connsiteX3" fmla="*/ 217023 w 629347"/>
                    <a:gd name="connsiteY3" fmla="*/ 2484016 h 3241126"/>
                    <a:gd name="connsiteX4" fmla="*/ 281 w 629347"/>
                    <a:gd name="connsiteY4" fmla="*/ 2175448 h 3241126"/>
                    <a:gd name="connsiteX5" fmla="*/ 240766 w 629347"/>
                    <a:gd name="connsiteY5" fmla="*/ 1881439 h 3241126"/>
                    <a:gd name="connsiteX6" fmla="*/ 270299 w 629347"/>
                    <a:gd name="connsiteY6" fmla="*/ 1834450 h 3241126"/>
                    <a:gd name="connsiteX7" fmla="*/ 286105 w 629347"/>
                    <a:gd name="connsiteY7" fmla="*/ 492 h 3241126"/>
                    <a:gd name="connsiteX8" fmla="*/ 422924 w 629347"/>
                    <a:gd name="connsiteY8" fmla="*/ 0 h 3241126"/>
                    <a:gd name="connsiteX9" fmla="*/ 419041 w 629347"/>
                    <a:gd name="connsiteY9" fmla="*/ 1844543 h 3241126"/>
                    <a:gd name="connsiteX10" fmla="*/ 456846 w 629347"/>
                    <a:gd name="connsiteY10" fmla="*/ 1905760 h 3241126"/>
                    <a:gd name="connsiteX11" fmla="*/ 628834 w 629347"/>
                    <a:gd name="connsiteY11" fmla="*/ 2201258 h 3241126"/>
                    <a:gd name="connsiteX12" fmla="*/ 424997 w 629347"/>
                    <a:gd name="connsiteY12" fmla="*/ 2480293 h 3241126"/>
                    <a:gd name="connsiteX13" fmla="*/ 392982 w 629347"/>
                    <a:gd name="connsiteY13" fmla="*/ 2518927 h 3241126"/>
                    <a:gd name="connsiteX14" fmla="*/ 389176 w 629347"/>
                    <a:gd name="connsiteY14" fmla="*/ 3221437 h 3241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9347" h="3241126">
                      <a:moveTo>
                        <a:pt x="389176" y="3221437"/>
                      </a:moveTo>
                      <a:cubicBezTo>
                        <a:pt x="339293" y="3231034"/>
                        <a:pt x="289409" y="3240878"/>
                        <a:pt x="238284" y="3241126"/>
                      </a:cubicBezTo>
                      <a:cubicBezTo>
                        <a:pt x="239525" y="3001386"/>
                        <a:pt x="240600" y="2761728"/>
                        <a:pt x="242503" y="2521987"/>
                      </a:cubicBezTo>
                      <a:cubicBezTo>
                        <a:pt x="242668" y="2501719"/>
                        <a:pt x="239111" y="2492041"/>
                        <a:pt x="217023" y="2484016"/>
                      </a:cubicBezTo>
                      <a:cubicBezTo>
                        <a:pt x="78705" y="2433719"/>
                        <a:pt x="-5510" y="2311780"/>
                        <a:pt x="281" y="2175448"/>
                      </a:cubicBezTo>
                      <a:cubicBezTo>
                        <a:pt x="6320" y="2033572"/>
                        <a:pt x="97815" y="1919245"/>
                        <a:pt x="240766" y="1881439"/>
                      </a:cubicBezTo>
                      <a:cubicBezTo>
                        <a:pt x="271540" y="1873249"/>
                        <a:pt x="270216" y="1856952"/>
                        <a:pt x="270299" y="1834450"/>
                      </a:cubicBezTo>
                      <a:cubicBezTo>
                        <a:pt x="272615" y="1498334"/>
                        <a:pt x="284699" y="336608"/>
                        <a:pt x="286105" y="492"/>
                      </a:cubicBezTo>
                      <a:cubicBezTo>
                        <a:pt x="351278" y="4199"/>
                        <a:pt x="372456" y="3099"/>
                        <a:pt x="422924" y="0"/>
                      </a:cubicBezTo>
                      <a:cubicBezTo>
                        <a:pt x="419119" y="341660"/>
                        <a:pt x="423012" y="1502884"/>
                        <a:pt x="419041" y="1844543"/>
                      </a:cubicBezTo>
                      <a:cubicBezTo>
                        <a:pt x="418627" y="1876227"/>
                        <a:pt x="427809" y="1890704"/>
                        <a:pt x="456846" y="1905760"/>
                      </a:cubicBezTo>
                      <a:cubicBezTo>
                        <a:pt x="575062" y="1967391"/>
                        <a:pt x="635618" y="2067738"/>
                        <a:pt x="628834" y="2201258"/>
                      </a:cubicBezTo>
                      <a:cubicBezTo>
                        <a:pt x="621968" y="2336350"/>
                        <a:pt x="550658" y="2429582"/>
                        <a:pt x="424997" y="2480293"/>
                      </a:cubicBezTo>
                      <a:cubicBezTo>
                        <a:pt x="406632" y="2487739"/>
                        <a:pt x="392982" y="2492537"/>
                        <a:pt x="392982" y="2518927"/>
                      </a:cubicBezTo>
                      <a:cubicBezTo>
                        <a:pt x="392899" y="2753124"/>
                        <a:pt x="390748" y="2987322"/>
                        <a:pt x="389176" y="32214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7C384609-8794-47A5-A906-89978879E868}"/>
                    </a:ext>
                  </a:extLst>
                </p:cNvPr>
                <p:cNvSpPr/>
                <p:nvPr/>
              </p:nvSpPr>
              <p:spPr>
                <a:xfrm>
                  <a:off x="6278615" y="2043253"/>
                  <a:ext cx="670723" cy="1258165"/>
                </a:xfrm>
                <a:custGeom>
                  <a:avLst/>
                  <a:gdLst>
                    <a:gd name="connsiteX0" fmla="*/ 64239 w 670723"/>
                    <a:gd name="connsiteY0" fmla="*/ 1324 h 1258165"/>
                    <a:gd name="connsiteX1" fmla="*/ 70361 w 670723"/>
                    <a:gd name="connsiteY1" fmla="*/ 0 h 1258165"/>
                    <a:gd name="connsiteX2" fmla="*/ 407718 w 670723"/>
                    <a:gd name="connsiteY2" fmla="*/ 788463 h 1258165"/>
                    <a:gd name="connsiteX3" fmla="*/ 198834 w 670723"/>
                    <a:gd name="connsiteY3" fmla="*/ 748755 h 1258165"/>
                    <a:gd name="connsiteX4" fmla="*/ 155072 w 670723"/>
                    <a:gd name="connsiteY4" fmla="*/ 782010 h 1258165"/>
                    <a:gd name="connsiteX5" fmla="*/ 155155 w 670723"/>
                    <a:gd name="connsiteY5" fmla="*/ 942582 h 1258165"/>
                    <a:gd name="connsiteX6" fmla="*/ 251945 w 670723"/>
                    <a:gd name="connsiteY6" fmla="*/ 1064024 h 1258165"/>
                    <a:gd name="connsiteX7" fmla="*/ 487135 w 670723"/>
                    <a:gd name="connsiteY7" fmla="*/ 1102244 h 1258165"/>
                    <a:gd name="connsiteX8" fmla="*/ 508892 w 670723"/>
                    <a:gd name="connsiteY8" fmla="*/ 1069567 h 1258165"/>
                    <a:gd name="connsiteX9" fmla="*/ 517082 w 670723"/>
                    <a:gd name="connsiteY9" fmla="*/ 632690 h 1258165"/>
                    <a:gd name="connsiteX10" fmla="*/ 588558 w 670723"/>
                    <a:gd name="connsiteY10" fmla="*/ 766706 h 1258165"/>
                    <a:gd name="connsiteX11" fmla="*/ 669464 w 670723"/>
                    <a:gd name="connsiteY11" fmla="*/ 1052112 h 1258165"/>
                    <a:gd name="connsiteX12" fmla="*/ 659289 w 670723"/>
                    <a:gd name="connsiteY12" fmla="*/ 1170658 h 1258165"/>
                    <a:gd name="connsiteX13" fmla="*/ 569034 w 670723"/>
                    <a:gd name="connsiteY13" fmla="*/ 1257934 h 1258165"/>
                    <a:gd name="connsiteX14" fmla="*/ 269814 w 670723"/>
                    <a:gd name="connsiteY14" fmla="*/ 1226085 h 1258165"/>
                    <a:gd name="connsiteX15" fmla="*/ 126 w 670723"/>
                    <a:gd name="connsiteY15" fmla="*/ 897745 h 1258165"/>
                    <a:gd name="connsiteX16" fmla="*/ 64239 w 670723"/>
                    <a:gd name="connsiteY16" fmla="*/ 1324 h 1258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0723" h="1258165">
                      <a:moveTo>
                        <a:pt x="64239" y="1324"/>
                      </a:moveTo>
                      <a:cubicBezTo>
                        <a:pt x="66307" y="910"/>
                        <a:pt x="68293" y="414"/>
                        <a:pt x="70361" y="0"/>
                      </a:cubicBezTo>
                      <a:cubicBezTo>
                        <a:pt x="136045" y="152713"/>
                        <a:pt x="359489" y="674797"/>
                        <a:pt x="407718" y="788463"/>
                      </a:cubicBezTo>
                      <a:cubicBezTo>
                        <a:pt x="335250" y="774813"/>
                        <a:pt x="266753" y="762901"/>
                        <a:pt x="198834" y="748755"/>
                      </a:cubicBezTo>
                      <a:cubicBezTo>
                        <a:pt x="168888" y="742550"/>
                        <a:pt x="155403" y="745611"/>
                        <a:pt x="155072" y="782010"/>
                      </a:cubicBezTo>
                      <a:cubicBezTo>
                        <a:pt x="154659" y="835534"/>
                        <a:pt x="146800" y="888645"/>
                        <a:pt x="155155" y="942582"/>
                      </a:cubicBezTo>
                      <a:cubicBezTo>
                        <a:pt x="164503" y="1002889"/>
                        <a:pt x="193954" y="1043425"/>
                        <a:pt x="251945" y="1064024"/>
                      </a:cubicBezTo>
                      <a:cubicBezTo>
                        <a:pt x="328136" y="1091158"/>
                        <a:pt x="407718" y="1095791"/>
                        <a:pt x="487135" y="1102244"/>
                      </a:cubicBezTo>
                      <a:cubicBezTo>
                        <a:pt x="512201" y="1101582"/>
                        <a:pt x="512201" y="1109854"/>
                        <a:pt x="508892" y="1069567"/>
                      </a:cubicBezTo>
                      <a:cubicBezTo>
                        <a:pt x="509223" y="924879"/>
                        <a:pt x="509140" y="780190"/>
                        <a:pt x="517082" y="632690"/>
                      </a:cubicBezTo>
                      <a:cubicBezTo>
                        <a:pt x="540659" y="677527"/>
                        <a:pt x="561920" y="721041"/>
                        <a:pt x="588558" y="766706"/>
                      </a:cubicBezTo>
                      <a:cubicBezTo>
                        <a:pt x="644646" y="861841"/>
                        <a:pt x="677736" y="911477"/>
                        <a:pt x="669464" y="1052112"/>
                      </a:cubicBezTo>
                      <a:cubicBezTo>
                        <a:pt x="665162" y="1088842"/>
                        <a:pt x="661191" y="1134838"/>
                        <a:pt x="659289" y="1170658"/>
                      </a:cubicBezTo>
                      <a:cubicBezTo>
                        <a:pt x="652919" y="1242382"/>
                        <a:pt x="627356" y="1260499"/>
                        <a:pt x="569034" y="1257934"/>
                      </a:cubicBezTo>
                      <a:cubicBezTo>
                        <a:pt x="468687" y="1253550"/>
                        <a:pt x="368423" y="1248090"/>
                        <a:pt x="269814" y="1226085"/>
                      </a:cubicBezTo>
                      <a:cubicBezTo>
                        <a:pt x="92366" y="1186542"/>
                        <a:pt x="5007" y="1080735"/>
                        <a:pt x="126" y="897745"/>
                      </a:cubicBezTo>
                      <a:cubicBezTo>
                        <a:pt x="-3017" y="780273"/>
                        <a:pt x="53485" y="153126"/>
                        <a:pt x="64239" y="13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1C858541-EEEC-4DD6-9EA6-7C6B683C347B}"/>
                    </a:ext>
                  </a:extLst>
                </p:cNvPr>
                <p:cNvSpPr/>
                <p:nvPr/>
              </p:nvSpPr>
              <p:spPr>
                <a:xfrm>
                  <a:off x="6703291" y="1240230"/>
                  <a:ext cx="328261" cy="327108"/>
                </a:xfrm>
                <a:custGeom>
                  <a:avLst/>
                  <a:gdLst>
                    <a:gd name="connsiteX0" fmla="*/ 328259 w 328261"/>
                    <a:gd name="connsiteY0" fmla="*/ 165122 h 327108"/>
                    <a:gd name="connsiteX1" fmla="*/ 162062 w 328261"/>
                    <a:gd name="connsiteY1" fmla="*/ 327100 h 327108"/>
                    <a:gd name="connsiteX2" fmla="*/ 2 w 328261"/>
                    <a:gd name="connsiteY2" fmla="*/ 164212 h 327108"/>
                    <a:gd name="connsiteX3" fmla="*/ 165040 w 328261"/>
                    <a:gd name="connsiteY3" fmla="*/ 1 h 327108"/>
                    <a:gd name="connsiteX4" fmla="*/ 328259 w 328261"/>
                    <a:gd name="connsiteY4" fmla="*/ 165122 h 327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261" h="327108">
                      <a:moveTo>
                        <a:pt x="328259" y="165122"/>
                      </a:moveTo>
                      <a:cubicBezTo>
                        <a:pt x="327763" y="257775"/>
                        <a:pt x="255626" y="328010"/>
                        <a:pt x="162062" y="327100"/>
                      </a:cubicBezTo>
                      <a:cubicBezTo>
                        <a:pt x="71808" y="326190"/>
                        <a:pt x="415" y="254384"/>
                        <a:pt x="2" y="164212"/>
                      </a:cubicBezTo>
                      <a:cubicBezTo>
                        <a:pt x="-412" y="72717"/>
                        <a:pt x="72966" y="-248"/>
                        <a:pt x="165040" y="1"/>
                      </a:cubicBezTo>
                      <a:cubicBezTo>
                        <a:pt x="257694" y="332"/>
                        <a:pt x="328756" y="72138"/>
                        <a:pt x="328259" y="165122"/>
                      </a:cubicBezTo>
                      <a:close/>
                    </a:path>
                  </a:pathLst>
                </a:custGeom>
                <a:solidFill>
                  <a:srgbClr val="FBB726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98EC4001-6144-4456-AB80-91B23C285F0A}"/>
                  </a:ext>
                </a:extLst>
              </p:cNvPr>
              <p:cNvGrpSpPr/>
              <p:nvPr/>
            </p:nvGrpSpPr>
            <p:grpSpPr>
              <a:xfrm>
                <a:off x="4901540" y="2756822"/>
                <a:ext cx="2217933" cy="2554029"/>
                <a:chOff x="4901540" y="2756822"/>
                <a:chExt cx="2217933" cy="2554029"/>
              </a:xfrm>
            </p:grpSpPr>
            <p:sp>
              <p:nvSpPr>
                <p:cNvPr id="7" name="자유형: 도형 6">
                  <a:extLst>
                    <a:ext uri="{FF2B5EF4-FFF2-40B4-BE49-F238E27FC236}">
                      <a16:creationId xmlns:a16="http://schemas.microsoft.com/office/drawing/2014/main" id="{7A5330A0-186F-4325-AD53-EA91E89ECF65}"/>
                    </a:ext>
                  </a:extLst>
                </p:cNvPr>
                <p:cNvSpPr/>
                <p:nvPr/>
              </p:nvSpPr>
              <p:spPr>
                <a:xfrm>
                  <a:off x="4979350" y="4148858"/>
                  <a:ext cx="2140123" cy="709689"/>
                </a:xfrm>
                <a:custGeom>
                  <a:avLst/>
                  <a:gdLst>
                    <a:gd name="connsiteX0" fmla="*/ 86543 w 2140123"/>
                    <a:gd name="connsiteY0" fmla="*/ 708905 h 709689"/>
                    <a:gd name="connsiteX1" fmla="*/ 51219 w 2140123"/>
                    <a:gd name="connsiteY1" fmla="*/ 673416 h 709689"/>
                    <a:gd name="connsiteX2" fmla="*/ 1583 w 2140123"/>
                    <a:gd name="connsiteY2" fmla="*/ 344662 h 709689"/>
                    <a:gd name="connsiteX3" fmla="*/ 31530 w 2140123"/>
                    <a:gd name="connsiteY3" fmla="*/ 300983 h 709689"/>
                    <a:gd name="connsiteX4" fmla="*/ 2057908 w 2140123"/>
                    <a:gd name="connsiteY4" fmla="*/ 1100 h 709689"/>
                    <a:gd name="connsiteX5" fmla="*/ 2084794 w 2140123"/>
                    <a:gd name="connsiteY5" fmla="*/ 19134 h 709689"/>
                    <a:gd name="connsiteX6" fmla="*/ 2139559 w 2140123"/>
                    <a:gd name="connsiteY6" fmla="*/ 380317 h 709689"/>
                    <a:gd name="connsiteX7" fmla="*/ 2108785 w 2140123"/>
                    <a:gd name="connsiteY7" fmla="*/ 408527 h 709689"/>
                    <a:gd name="connsiteX8" fmla="*/ 86543 w 2140123"/>
                    <a:gd name="connsiteY8" fmla="*/ 708905 h 709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40123" h="709689">
                      <a:moveTo>
                        <a:pt x="86543" y="708905"/>
                      </a:moveTo>
                      <a:cubicBezTo>
                        <a:pt x="57506" y="714200"/>
                        <a:pt x="54280" y="691615"/>
                        <a:pt x="51219" y="673416"/>
                      </a:cubicBezTo>
                      <a:cubicBezTo>
                        <a:pt x="41457" y="615424"/>
                        <a:pt x="9773" y="396035"/>
                        <a:pt x="1583" y="344662"/>
                      </a:cubicBezTo>
                      <a:cubicBezTo>
                        <a:pt x="-2305" y="320092"/>
                        <a:pt x="-1312" y="305201"/>
                        <a:pt x="31530" y="300983"/>
                      </a:cubicBezTo>
                      <a:cubicBezTo>
                        <a:pt x="159011" y="284520"/>
                        <a:pt x="1991810" y="12185"/>
                        <a:pt x="2057908" y="1100"/>
                      </a:cubicBezTo>
                      <a:cubicBezTo>
                        <a:pt x="2075943" y="-1878"/>
                        <a:pt x="2081981" y="273"/>
                        <a:pt x="2084794" y="19134"/>
                      </a:cubicBezTo>
                      <a:cubicBezTo>
                        <a:pt x="2102249" y="139667"/>
                        <a:pt x="2120449" y="260033"/>
                        <a:pt x="2139559" y="380317"/>
                      </a:cubicBezTo>
                      <a:cubicBezTo>
                        <a:pt x="2143943" y="408030"/>
                        <a:pt x="2121773" y="406293"/>
                        <a:pt x="2108785" y="408527"/>
                      </a:cubicBezTo>
                      <a:cubicBezTo>
                        <a:pt x="2049470" y="419033"/>
                        <a:pt x="93244" y="707416"/>
                        <a:pt x="86543" y="708905"/>
                      </a:cubicBezTo>
                      <a:close/>
                    </a:path>
                  </a:pathLst>
                </a:custGeom>
                <a:solidFill>
                  <a:srgbClr val="C8D5DD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68EA938B-3DF4-4E9E-9A09-F98A37A2D0CD}"/>
                    </a:ext>
                  </a:extLst>
                </p:cNvPr>
                <p:cNvSpPr/>
                <p:nvPr/>
              </p:nvSpPr>
              <p:spPr>
                <a:xfrm>
                  <a:off x="4901540" y="3616519"/>
                  <a:ext cx="2138044" cy="706906"/>
                </a:xfrm>
                <a:custGeom>
                  <a:avLst/>
                  <a:gdLst>
                    <a:gd name="connsiteX0" fmla="*/ 2048277 w 2138044"/>
                    <a:gd name="connsiteY0" fmla="*/ 1179 h 706906"/>
                    <a:gd name="connsiteX1" fmla="*/ 2087323 w 2138044"/>
                    <a:gd name="connsiteY1" fmla="*/ 30960 h 706906"/>
                    <a:gd name="connsiteX2" fmla="*/ 2136793 w 2138044"/>
                    <a:gd name="connsiteY2" fmla="*/ 363933 h 706906"/>
                    <a:gd name="connsiteX3" fmla="*/ 2105606 w 2138044"/>
                    <a:gd name="connsiteY3" fmla="*/ 407613 h 706906"/>
                    <a:gd name="connsiteX4" fmla="*/ 74843 w 2138044"/>
                    <a:gd name="connsiteY4" fmla="*/ 706089 h 706906"/>
                    <a:gd name="connsiteX5" fmla="*/ 52921 w 2138044"/>
                    <a:gd name="connsiteY5" fmla="*/ 692025 h 706906"/>
                    <a:gd name="connsiteX6" fmla="*/ 803 w 2138044"/>
                    <a:gd name="connsiteY6" fmla="*/ 330429 h 706906"/>
                    <a:gd name="connsiteX7" fmla="*/ 25621 w 2138044"/>
                    <a:gd name="connsiteY7" fmla="*/ 298662 h 706906"/>
                    <a:gd name="connsiteX8" fmla="*/ 2048277 w 2138044"/>
                    <a:gd name="connsiteY8" fmla="*/ 1179 h 706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38044" h="706906">
                      <a:moveTo>
                        <a:pt x="2048277" y="1179"/>
                      </a:moveTo>
                      <a:cubicBezTo>
                        <a:pt x="2072515" y="-3950"/>
                        <a:pt x="2083932" y="7962"/>
                        <a:pt x="2087323" y="30960"/>
                      </a:cubicBezTo>
                      <a:cubicBezTo>
                        <a:pt x="2103703" y="141979"/>
                        <a:pt x="2120497" y="252915"/>
                        <a:pt x="2136793" y="363933"/>
                      </a:cubicBezTo>
                      <a:cubicBezTo>
                        <a:pt x="2140268" y="387676"/>
                        <a:pt x="2138448" y="403394"/>
                        <a:pt x="2105606" y="407613"/>
                      </a:cubicBezTo>
                      <a:cubicBezTo>
                        <a:pt x="1979448" y="423827"/>
                        <a:pt x="203483" y="687227"/>
                        <a:pt x="74843" y="706089"/>
                      </a:cubicBezTo>
                      <a:cubicBezTo>
                        <a:pt x="60946" y="708157"/>
                        <a:pt x="55072" y="707247"/>
                        <a:pt x="52921" y="692025"/>
                      </a:cubicBezTo>
                      <a:cubicBezTo>
                        <a:pt x="36210" y="571410"/>
                        <a:pt x="19996" y="450713"/>
                        <a:pt x="803" y="330429"/>
                      </a:cubicBezTo>
                      <a:cubicBezTo>
                        <a:pt x="-3250" y="305198"/>
                        <a:pt x="8497" y="301144"/>
                        <a:pt x="25621" y="298662"/>
                      </a:cubicBezTo>
                      <a:cubicBezTo>
                        <a:pt x="201745" y="273183"/>
                        <a:pt x="1987307" y="9617"/>
                        <a:pt x="2048277" y="1179"/>
                      </a:cubicBezTo>
                      <a:close/>
                    </a:path>
                  </a:pathLst>
                </a:custGeom>
                <a:solidFill>
                  <a:srgbClr val="C8D5DD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59E70860-7000-4056-BB33-E60FE2A18252}"/>
                    </a:ext>
                  </a:extLst>
                </p:cNvPr>
                <p:cNvSpPr/>
                <p:nvPr/>
              </p:nvSpPr>
              <p:spPr>
                <a:xfrm>
                  <a:off x="5480803" y="4784735"/>
                  <a:ext cx="1297268" cy="526116"/>
                </a:xfrm>
                <a:custGeom>
                  <a:avLst/>
                  <a:gdLst>
                    <a:gd name="connsiteX0" fmla="*/ 70528 w 1297268"/>
                    <a:gd name="connsiteY0" fmla="*/ 525209 h 526116"/>
                    <a:gd name="connsiteX1" fmla="*/ 44303 w 1297268"/>
                    <a:gd name="connsiteY1" fmla="*/ 504280 h 526116"/>
                    <a:gd name="connsiteX2" fmla="*/ 955 w 1297268"/>
                    <a:gd name="connsiteY2" fmla="*/ 206383 h 526116"/>
                    <a:gd name="connsiteX3" fmla="*/ 22050 w 1297268"/>
                    <a:gd name="connsiteY3" fmla="*/ 178587 h 526116"/>
                    <a:gd name="connsiteX4" fmla="*/ 1209005 w 1297268"/>
                    <a:gd name="connsiteY4" fmla="*/ 1801 h 526116"/>
                    <a:gd name="connsiteX5" fmla="*/ 1255167 w 1297268"/>
                    <a:gd name="connsiteY5" fmla="*/ 35057 h 526116"/>
                    <a:gd name="connsiteX6" fmla="*/ 1296116 w 1297268"/>
                    <a:gd name="connsiteY6" fmla="*/ 316657 h 526116"/>
                    <a:gd name="connsiteX7" fmla="*/ 1273449 w 1297268"/>
                    <a:gd name="connsiteY7" fmla="*/ 346935 h 526116"/>
                    <a:gd name="connsiteX8" fmla="*/ 78056 w 1297268"/>
                    <a:gd name="connsiteY8" fmla="*/ 523720 h 526116"/>
                    <a:gd name="connsiteX9" fmla="*/ 70528 w 1297268"/>
                    <a:gd name="connsiteY9" fmla="*/ 525209 h 526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7268" h="526116">
                      <a:moveTo>
                        <a:pt x="70528" y="525209"/>
                      </a:moveTo>
                      <a:cubicBezTo>
                        <a:pt x="47943" y="529511"/>
                        <a:pt x="46206" y="517847"/>
                        <a:pt x="44303" y="504280"/>
                      </a:cubicBezTo>
                      <a:cubicBezTo>
                        <a:pt x="30323" y="404926"/>
                        <a:pt x="16673" y="305489"/>
                        <a:pt x="955" y="206383"/>
                      </a:cubicBezTo>
                      <a:cubicBezTo>
                        <a:pt x="-2354" y="185619"/>
                        <a:pt x="2527" y="181399"/>
                        <a:pt x="22050" y="178587"/>
                      </a:cubicBezTo>
                      <a:cubicBezTo>
                        <a:pt x="201566" y="152445"/>
                        <a:pt x="992925" y="35057"/>
                        <a:pt x="1209005" y="1801"/>
                      </a:cubicBezTo>
                      <a:cubicBezTo>
                        <a:pt x="1240028" y="-2997"/>
                        <a:pt x="1251279" y="-185"/>
                        <a:pt x="1255167" y="35057"/>
                      </a:cubicBezTo>
                      <a:cubicBezTo>
                        <a:pt x="1265590" y="129282"/>
                        <a:pt x="1280646" y="223093"/>
                        <a:pt x="1296116" y="316657"/>
                      </a:cubicBezTo>
                      <a:cubicBezTo>
                        <a:pt x="1299839" y="339158"/>
                        <a:pt x="1295123" y="343791"/>
                        <a:pt x="1273449" y="346935"/>
                      </a:cubicBezTo>
                      <a:cubicBezTo>
                        <a:pt x="994497" y="387222"/>
                        <a:pt x="197678" y="505686"/>
                        <a:pt x="78056" y="523720"/>
                      </a:cubicBezTo>
                      <a:cubicBezTo>
                        <a:pt x="73920" y="524217"/>
                        <a:pt x="69949" y="525292"/>
                        <a:pt x="70528" y="525209"/>
                      </a:cubicBezTo>
                      <a:close/>
                    </a:path>
                  </a:pathLst>
                </a:custGeom>
                <a:solidFill>
                  <a:srgbClr val="00BBE8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00F4E590-215D-4968-BD98-02DB2F13D52E}"/>
                    </a:ext>
                  </a:extLst>
                </p:cNvPr>
                <p:cNvSpPr/>
                <p:nvPr/>
              </p:nvSpPr>
              <p:spPr>
                <a:xfrm>
                  <a:off x="5481580" y="2756822"/>
                  <a:ext cx="828357" cy="852984"/>
                </a:xfrm>
                <a:custGeom>
                  <a:avLst/>
                  <a:gdLst>
                    <a:gd name="connsiteX0" fmla="*/ 534930 w 828357"/>
                    <a:gd name="connsiteY0" fmla="*/ 403410 h 852984"/>
                    <a:gd name="connsiteX1" fmla="*/ 592745 w 828357"/>
                    <a:gd name="connsiteY1" fmla="*/ 405964 h 852984"/>
                    <a:gd name="connsiteX2" fmla="*/ 828267 w 828357"/>
                    <a:gd name="connsiteY2" fmla="*/ 675569 h 852984"/>
                    <a:gd name="connsiteX3" fmla="*/ 758032 w 828357"/>
                    <a:gd name="connsiteY3" fmla="*/ 752339 h 852984"/>
                    <a:gd name="connsiteX4" fmla="*/ 708645 w 828357"/>
                    <a:gd name="connsiteY4" fmla="*/ 752421 h 852984"/>
                    <a:gd name="connsiteX5" fmla="*/ 189372 w 828357"/>
                    <a:gd name="connsiteY5" fmla="*/ 818850 h 852984"/>
                    <a:gd name="connsiteX6" fmla="*/ 75458 w 828357"/>
                    <a:gd name="connsiteY6" fmla="*/ 852851 h 852984"/>
                    <a:gd name="connsiteX7" fmla="*/ 16888 w 828357"/>
                    <a:gd name="connsiteY7" fmla="*/ 817444 h 852984"/>
                    <a:gd name="connsiteX8" fmla="*/ 195246 w 828357"/>
                    <a:gd name="connsiteY8" fmla="*/ 452870 h 852984"/>
                    <a:gd name="connsiteX9" fmla="*/ 233879 w 828357"/>
                    <a:gd name="connsiteY9" fmla="*/ 461721 h 852984"/>
                    <a:gd name="connsiteX10" fmla="*/ 479162 w 828357"/>
                    <a:gd name="connsiteY10" fmla="*/ 429458 h 852984"/>
                    <a:gd name="connsiteX11" fmla="*/ 534930 w 828357"/>
                    <a:gd name="connsiteY11" fmla="*/ 403410 h 852984"/>
                    <a:gd name="connsiteX12" fmla="*/ 347875 w 828357"/>
                    <a:gd name="connsiteY12" fmla="*/ 27 h 852984"/>
                    <a:gd name="connsiteX13" fmla="*/ 564287 w 828357"/>
                    <a:gd name="connsiteY13" fmla="*/ 226448 h 852984"/>
                    <a:gd name="connsiteX14" fmla="*/ 340182 w 828357"/>
                    <a:gd name="connsiteY14" fmla="*/ 445342 h 852984"/>
                    <a:gd name="connsiteX15" fmla="*/ 118972 w 828357"/>
                    <a:gd name="connsiteY15" fmla="*/ 218755 h 852984"/>
                    <a:gd name="connsiteX16" fmla="*/ 347875 w 828357"/>
                    <a:gd name="connsiteY16" fmla="*/ 27 h 85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28357" h="852984">
                      <a:moveTo>
                        <a:pt x="534930" y="403410"/>
                      </a:moveTo>
                      <a:cubicBezTo>
                        <a:pt x="553554" y="400566"/>
                        <a:pt x="572519" y="402490"/>
                        <a:pt x="592745" y="405964"/>
                      </a:cubicBezTo>
                      <a:cubicBezTo>
                        <a:pt x="714684" y="426976"/>
                        <a:pt x="824048" y="552637"/>
                        <a:pt x="828267" y="675569"/>
                      </a:cubicBezTo>
                      <a:cubicBezTo>
                        <a:pt x="830004" y="725039"/>
                        <a:pt x="806758" y="750684"/>
                        <a:pt x="758032" y="752339"/>
                      </a:cubicBezTo>
                      <a:cubicBezTo>
                        <a:pt x="741652" y="752918"/>
                        <a:pt x="725107" y="752421"/>
                        <a:pt x="708645" y="752421"/>
                      </a:cubicBezTo>
                      <a:cubicBezTo>
                        <a:pt x="531280" y="740674"/>
                        <a:pt x="359044" y="770621"/>
                        <a:pt x="189372" y="818850"/>
                      </a:cubicBezTo>
                      <a:cubicBezTo>
                        <a:pt x="151318" y="829688"/>
                        <a:pt x="116408" y="850700"/>
                        <a:pt x="75458" y="852851"/>
                      </a:cubicBezTo>
                      <a:cubicBezTo>
                        <a:pt x="47166" y="854340"/>
                        <a:pt x="29049" y="843420"/>
                        <a:pt x="16888" y="817444"/>
                      </a:cubicBezTo>
                      <a:cubicBezTo>
                        <a:pt x="-41599" y="692114"/>
                        <a:pt x="60071" y="484636"/>
                        <a:pt x="195246" y="452870"/>
                      </a:cubicBezTo>
                      <a:cubicBezTo>
                        <a:pt x="211129" y="449147"/>
                        <a:pt x="221553" y="457172"/>
                        <a:pt x="233879" y="461721"/>
                      </a:cubicBezTo>
                      <a:cubicBezTo>
                        <a:pt x="321403" y="494067"/>
                        <a:pt x="406942" y="489187"/>
                        <a:pt x="479162" y="429458"/>
                      </a:cubicBezTo>
                      <a:cubicBezTo>
                        <a:pt x="498024" y="413865"/>
                        <a:pt x="516306" y="406254"/>
                        <a:pt x="534930" y="403410"/>
                      </a:cubicBezTo>
                      <a:close/>
                      <a:moveTo>
                        <a:pt x="347875" y="27"/>
                      </a:moveTo>
                      <a:cubicBezTo>
                        <a:pt x="465429" y="1847"/>
                        <a:pt x="565445" y="106495"/>
                        <a:pt x="564287" y="226448"/>
                      </a:cubicBezTo>
                      <a:cubicBezTo>
                        <a:pt x="563129" y="344829"/>
                        <a:pt x="459307" y="446252"/>
                        <a:pt x="340182" y="445342"/>
                      </a:cubicBezTo>
                      <a:cubicBezTo>
                        <a:pt x="220146" y="444432"/>
                        <a:pt x="116573" y="338377"/>
                        <a:pt x="118972" y="218755"/>
                      </a:cubicBezTo>
                      <a:cubicBezTo>
                        <a:pt x="121371" y="98554"/>
                        <a:pt x="226516" y="-1876"/>
                        <a:pt x="347875" y="27"/>
                      </a:cubicBezTo>
                      <a:close/>
                    </a:path>
                  </a:pathLst>
                </a:custGeom>
                <a:solidFill>
                  <a:srgbClr val="71CEE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2B49AEDC-8394-49CF-A0AA-8B60F3CF451A}"/>
                    </a:ext>
                  </a:extLst>
                </p:cNvPr>
                <p:cNvSpPr/>
                <p:nvPr/>
              </p:nvSpPr>
              <p:spPr>
                <a:xfrm>
                  <a:off x="6069440" y="3803192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1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8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2 w 263721"/>
                    <a:gd name="connsiteY8" fmla="*/ 192565 h 265167"/>
                    <a:gd name="connsiteX9" fmla="*/ 40457 w 263721"/>
                    <a:gd name="connsiteY9" fmla="*/ 153104 h 265167"/>
                    <a:gd name="connsiteX10" fmla="*/ 749 w 263721"/>
                    <a:gd name="connsiteY10" fmla="*/ 118525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5 h 265167"/>
                    <a:gd name="connsiteX18" fmla="*/ 191350 w 263721"/>
                    <a:gd name="connsiteY18" fmla="*/ 148471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3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6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4" y="198107"/>
                        <a:pt x="66102" y="192565"/>
                      </a:cubicBezTo>
                      <a:cubicBezTo>
                        <a:pt x="90259" y="157985"/>
                        <a:pt x="64779" y="156330"/>
                        <a:pt x="40457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89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2"/>
                        <a:pt x="114332" y="971"/>
                      </a:cubicBezTo>
                      <a:cubicBezTo>
                        <a:pt x="151641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69" y="95030"/>
                        <a:pt x="204586" y="68227"/>
                      </a:cubicBezTo>
                      <a:cubicBezTo>
                        <a:pt x="237676" y="48704"/>
                        <a:pt x="248596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299" y="127045"/>
                        <a:pt x="214182" y="136973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D3716CA0-E68F-4FAD-B451-F404A3AF7425}"/>
                    </a:ext>
                  </a:extLst>
                </p:cNvPr>
                <p:cNvSpPr/>
                <p:nvPr/>
              </p:nvSpPr>
              <p:spPr>
                <a:xfrm>
                  <a:off x="5078132" y="3946805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2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8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3 w 263721"/>
                    <a:gd name="connsiteY8" fmla="*/ 192564 h 265167"/>
                    <a:gd name="connsiteX9" fmla="*/ 40458 w 263721"/>
                    <a:gd name="connsiteY9" fmla="*/ 153104 h 265167"/>
                    <a:gd name="connsiteX10" fmla="*/ 749 w 263721"/>
                    <a:gd name="connsiteY10" fmla="*/ 118525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5 h 265167"/>
                    <a:gd name="connsiteX18" fmla="*/ 191350 w 263721"/>
                    <a:gd name="connsiteY18" fmla="*/ 148472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2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7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70" y="95030"/>
                        <a:pt x="204586" y="68227"/>
                      </a:cubicBezTo>
                      <a:cubicBezTo>
                        <a:pt x="237677" y="48704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300" y="126963"/>
                        <a:pt x="214265" y="136890"/>
                        <a:pt x="191350" y="14847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7DDEC674-44BC-4670-BD65-39F1AA3DFD31}"/>
                    </a:ext>
                  </a:extLst>
                </p:cNvPr>
                <p:cNvSpPr/>
                <p:nvPr/>
              </p:nvSpPr>
              <p:spPr>
                <a:xfrm>
                  <a:off x="5409037" y="3905442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2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8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3 w 263721"/>
                    <a:gd name="connsiteY8" fmla="*/ 192564 h 265167"/>
                    <a:gd name="connsiteX9" fmla="*/ 40458 w 263721"/>
                    <a:gd name="connsiteY9" fmla="*/ 153104 h 265167"/>
                    <a:gd name="connsiteX10" fmla="*/ 749 w 263721"/>
                    <a:gd name="connsiteY10" fmla="*/ 118525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5 h 265167"/>
                    <a:gd name="connsiteX18" fmla="*/ 191350 w 263721"/>
                    <a:gd name="connsiteY18" fmla="*/ 148472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2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7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70" y="95030"/>
                        <a:pt x="204586" y="68227"/>
                      </a:cubicBezTo>
                      <a:cubicBezTo>
                        <a:pt x="237677" y="48704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300" y="126963"/>
                        <a:pt x="214265" y="136890"/>
                        <a:pt x="191350" y="14847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6F33E0BD-C5FC-4DB7-A77C-14D650C26B6F}"/>
                    </a:ext>
                  </a:extLst>
                </p:cNvPr>
                <p:cNvSpPr/>
                <p:nvPr/>
              </p:nvSpPr>
              <p:spPr>
                <a:xfrm>
                  <a:off x="5739942" y="3847533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2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8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3 w 263721"/>
                    <a:gd name="connsiteY8" fmla="*/ 192564 h 265167"/>
                    <a:gd name="connsiteX9" fmla="*/ 40458 w 263721"/>
                    <a:gd name="connsiteY9" fmla="*/ 153104 h 265167"/>
                    <a:gd name="connsiteX10" fmla="*/ 749 w 263721"/>
                    <a:gd name="connsiteY10" fmla="*/ 118525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5 h 265167"/>
                    <a:gd name="connsiteX18" fmla="*/ 191350 w 263721"/>
                    <a:gd name="connsiteY18" fmla="*/ 148472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2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7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70" y="95030"/>
                        <a:pt x="204586" y="68227"/>
                      </a:cubicBezTo>
                      <a:cubicBezTo>
                        <a:pt x="237677" y="48704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300" y="126963"/>
                        <a:pt x="214265" y="136890"/>
                        <a:pt x="191350" y="14847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E7B1B6BC-D697-4E1E-A326-4F36331E38F3}"/>
                    </a:ext>
                  </a:extLst>
                </p:cNvPr>
                <p:cNvSpPr/>
                <p:nvPr/>
              </p:nvSpPr>
              <p:spPr>
                <a:xfrm>
                  <a:off x="5152586" y="4467980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1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7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3 w 263721"/>
                    <a:gd name="connsiteY8" fmla="*/ 192564 h 265167"/>
                    <a:gd name="connsiteX9" fmla="*/ 40458 w 263721"/>
                    <a:gd name="connsiteY9" fmla="*/ 153104 h 265167"/>
                    <a:gd name="connsiteX10" fmla="*/ 749 w 263721"/>
                    <a:gd name="connsiteY10" fmla="*/ 118524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4 h 265167"/>
                    <a:gd name="connsiteX18" fmla="*/ 191350 w 263721"/>
                    <a:gd name="connsiteY18" fmla="*/ 148471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4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7"/>
                      </a:cubicBezTo>
                      <a:cubicBezTo>
                        <a:pt x="104157" y="259821"/>
                        <a:pt x="97787" y="274049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4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9"/>
                        <a:pt x="147091" y="18260"/>
                        <a:pt x="149987" y="38032"/>
                      </a:cubicBezTo>
                      <a:cubicBezTo>
                        <a:pt x="157929" y="92217"/>
                        <a:pt x="159170" y="95030"/>
                        <a:pt x="204586" y="68227"/>
                      </a:cubicBezTo>
                      <a:cubicBezTo>
                        <a:pt x="237677" y="48703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4"/>
                      </a:cubicBezTo>
                      <a:cubicBezTo>
                        <a:pt x="232300" y="126963"/>
                        <a:pt x="214265" y="136890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5B8B4CED-67BF-452C-90F9-A7570A56409D}"/>
                    </a:ext>
                  </a:extLst>
                </p:cNvPr>
                <p:cNvSpPr/>
                <p:nvPr/>
              </p:nvSpPr>
              <p:spPr>
                <a:xfrm>
                  <a:off x="5483490" y="4426617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1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7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3 w 263721"/>
                    <a:gd name="connsiteY8" fmla="*/ 192564 h 265167"/>
                    <a:gd name="connsiteX9" fmla="*/ 40458 w 263721"/>
                    <a:gd name="connsiteY9" fmla="*/ 153104 h 265167"/>
                    <a:gd name="connsiteX10" fmla="*/ 749 w 263721"/>
                    <a:gd name="connsiteY10" fmla="*/ 118524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4 h 265167"/>
                    <a:gd name="connsiteX18" fmla="*/ 191350 w 263721"/>
                    <a:gd name="connsiteY18" fmla="*/ 148471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4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7"/>
                      </a:cubicBezTo>
                      <a:cubicBezTo>
                        <a:pt x="104157" y="259821"/>
                        <a:pt x="97787" y="274049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4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9"/>
                        <a:pt x="147091" y="18260"/>
                        <a:pt x="149987" y="38032"/>
                      </a:cubicBezTo>
                      <a:cubicBezTo>
                        <a:pt x="157929" y="92217"/>
                        <a:pt x="159170" y="95030"/>
                        <a:pt x="204586" y="68227"/>
                      </a:cubicBezTo>
                      <a:cubicBezTo>
                        <a:pt x="237677" y="48703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4"/>
                      </a:cubicBezTo>
                      <a:cubicBezTo>
                        <a:pt x="232300" y="126963"/>
                        <a:pt x="214265" y="136890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BA14343F-1F4C-41FE-823A-EAF4E177C2B7}"/>
                    </a:ext>
                  </a:extLst>
                </p:cNvPr>
                <p:cNvSpPr/>
                <p:nvPr/>
              </p:nvSpPr>
              <p:spPr>
                <a:xfrm>
                  <a:off x="5814395" y="4368708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1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7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3 w 263721"/>
                    <a:gd name="connsiteY8" fmla="*/ 192564 h 265167"/>
                    <a:gd name="connsiteX9" fmla="*/ 40458 w 263721"/>
                    <a:gd name="connsiteY9" fmla="*/ 153104 h 265167"/>
                    <a:gd name="connsiteX10" fmla="*/ 749 w 263721"/>
                    <a:gd name="connsiteY10" fmla="*/ 118524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4 h 265167"/>
                    <a:gd name="connsiteX18" fmla="*/ 191350 w 263721"/>
                    <a:gd name="connsiteY18" fmla="*/ 148471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4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7"/>
                      </a:cubicBezTo>
                      <a:cubicBezTo>
                        <a:pt x="104157" y="259821"/>
                        <a:pt x="97787" y="274049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4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9"/>
                        <a:pt x="147091" y="18260"/>
                        <a:pt x="149987" y="38032"/>
                      </a:cubicBezTo>
                      <a:cubicBezTo>
                        <a:pt x="157929" y="92217"/>
                        <a:pt x="159170" y="95030"/>
                        <a:pt x="204586" y="68227"/>
                      </a:cubicBezTo>
                      <a:cubicBezTo>
                        <a:pt x="237677" y="48703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4"/>
                      </a:cubicBezTo>
                      <a:cubicBezTo>
                        <a:pt x="232300" y="126963"/>
                        <a:pt x="214265" y="136890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2CBCBA7-34AE-428B-950B-AE8382C120F9}"/>
                    </a:ext>
                  </a:extLst>
                </p:cNvPr>
                <p:cNvSpPr txBox="1"/>
                <p:nvPr/>
              </p:nvSpPr>
              <p:spPr>
                <a:xfrm rot="21090045">
                  <a:off x="5831973" y="4917921"/>
                  <a:ext cx="639167" cy="285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064" h="418803">
                      <a:moveTo>
                        <a:pt x="226442" y="148456"/>
                      </a:moveTo>
                      <a:cubicBezTo>
                        <a:pt x="214238" y="148456"/>
                        <a:pt x="204750" y="152028"/>
                        <a:pt x="197979" y="159172"/>
                      </a:cubicBezTo>
                      <a:cubicBezTo>
                        <a:pt x="191207" y="166316"/>
                        <a:pt x="187821" y="176362"/>
                        <a:pt x="187821" y="189310"/>
                      </a:cubicBezTo>
                      <a:lnTo>
                        <a:pt x="187821" y="227707"/>
                      </a:lnTo>
                      <a:cubicBezTo>
                        <a:pt x="187821" y="240804"/>
                        <a:pt x="191170" y="250962"/>
                        <a:pt x="197867" y="258180"/>
                      </a:cubicBezTo>
                      <a:cubicBezTo>
                        <a:pt x="204564" y="265398"/>
                        <a:pt x="214089" y="269007"/>
                        <a:pt x="226442" y="269007"/>
                      </a:cubicBezTo>
                      <a:cubicBezTo>
                        <a:pt x="238795" y="269007"/>
                        <a:pt x="248394" y="265398"/>
                        <a:pt x="255240" y="258180"/>
                      </a:cubicBezTo>
                      <a:cubicBezTo>
                        <a:pt x="262086" y="250962"/>
                        <a:pt x="265509" y="240804"/>
                        <a:pt x="265509" y="227707"/>
                      </a:cubicBezTo>
                      <a:lnTo>
                        <a:pt x="265509" y="189310"/>
                      </a:lnTo>
                      <a:cubicBezTo>
                        <a:pt x="265509" y="176362"/>
                        <a:pt x="262086" y="166316"/>
                        <a:pt x="255240" y="159172"/>
                      </a:cubicBezTo>
                      <a:cubicBezTo>
                        <a:pt x="248394" y="152028"/>
                        <a:pt x="238795" y="148456"/>
                        <a:pt x="226442" y="148456"/>
                      </a:cubicBezTo>
                      <a:close/>
                      <a:moveTo>
                        <a:pt x="471636" y="146224"/>
                      </a:moveTo>
                      <a:cubicBezTo>
                        <a:pt x="460177" y="146224"/>
                        <a:pt x="451284" y="150131"/>
                        <a:pt x="444959" y="157944"/>
                      </a:cubicBezTo>
                      <a:cubicBezTo>
                        <a:pt x="438634" y="165758"/>
                        <a:pt x="435471" y="176734"/>
                        <a:pt x="435471" y="190872"/>
                      </a:cubicBezTo>
                      <a:lnTo>
                        <a:pt x="435471" y="227707"/>
                      </a:lnTo>
                      <a:cubicBezTo>
                        <a:pt x="435471" y="241548"/>
                        <a:pt x="438634" y="252264"/>
                        <a:pt x="444959" y="259854"/>
                      </a:cubicBezTo>
                      <a:cubicBezTo>
                        <a:pt x="451284" y="267445"/>
                        <a:pt x="460177" y="271240"/>
                        <a:pt x="471636" y="271240"/>
                      </a:cubicBezTo>
                      <a:cubicBezTo>
                        <a:pt x="478929" y="271240"/>
                        <a:pt x="485143" y="269826"/>
                        <a:pt x="490277" y="266998"/>
                      </a:cubicBezTo>
                      <a:cubicBezTo>
                        <a:pt x="495412" y="264170"/>
                        <a:pt x="499318" y="260078"/>
                        <a:pt x="501997" y="254720"/>
                      </a:cubicBezTo>
                      <a:cubicBezTo>
                        <a:pt x="504676" y="249362"/>
                        <a:pt x="506016" y="242888"/>
                        <a:pt x="506016" y="235298"/>
                      </a:cubicBezTo>
                      <a:lnTo>
                        <a:pt x="506016" y="183282"/>
                      </a:lnTo>
                      <a:cubicBezTo>
                        <a:pt x="506016" y="175394"/>
                        <a:pt x="504676" y="168697"/>
                        <a:pt x="501997" y="163190"/>
                      </a:cubicBezTo>
                      <a:cubicBezTo>
                        <a:pt x="499318" y="157684"/>
                        <a:pt x="495412" y="153479"/>
                        <a:pt x="490277" y="150577"/>
                      </a:cubicBezTo>
                      <a:cubicBezTo>
                        <a:pt x="485143" y="147675"/>
                        <a:pt x="478929" y="146224"/>
                        <a:pt x="471636" y="146224"/>
                      </a:cubicBezTo>
                      <a:close/>
                      <a:moveTo>
                        <a:pt x="625301" y="92869"/>
                      </a:moveTo>
                      <a:lnTo>
                        <a:pt x="686470" y="92869"/>
                      </a:lnTo>
                      <a:lnTo>
                        <a:pt x="686470" y="324595"/>
                      </a:lnTo>
                      <a:lnTo>
                        <a:pt x="625301" y="324595"/>
                      </a:lnTo>
                      <a:close/>
                      <a:moveTo>
                        <a:pt x="861268" y="89521"/>
                      </a:moveTo>
                      <a:cubicBezTo>
                        <a:pt x="885676" y="89521"/>
                        <a:pt x="904577" y="97743"/>
                        <a:pt x="917972" y="114189"/>
                      </a:cubicBezTo>
                      <a:cubicBezTo>
                        <a:pt x="931366" y="130634"/>
                        <a:pt x="938064" y="153889"/>
                        <a:pt x="938064" y="183952"/>
                      </a:cubicBezTo>
                      <a:lnTo>
                        <a:pt x="938064" y="324595"/>
                      </a:lnTo>
                      <a:lnTo>
                        <a:pt x="876895" y="324595"/>
                      </a:lnTo>
                      <a:lnTo>
                        <a:pt x="876895" y="184175"/>
                      </a:lnTo>
                      <a:cubicBezTo>
                        <a:pt x="876895" y="172864"/>
                        <a:pt x="873658" y="164083"/>
                        <a:pt x="867184" y="157833"/>
                      </a:cubicBezTo>
                      <a:cubicBezTo>
                        <a:pt x="860710" y="151582"/>
                        <a:pt x="851520" y="148456"/>
                        <a:pt x="839614" y="148456"/>
                      </a:cubicBezTo>
                      <a:cubicBezTo>
                        <a:pt x="828303" y="148456"/>
                        <a:pt x="819559" y="151619"/>
                        <a:pt x="813383" y="157944"/>
                      </a:cubicBezTo>
                      <a:cubicBezTo>
                        <a:pt x="807207" y="164269"/>
                        <a:pt x="804118" y="173162"/>
                        <a:pt x="804118" y="184622"/>
                      </a:cubicBezTo>
                      <a:lnTo>
                        <a:pt x="804118" y="324595"/>
                      </a:lnTo>
                      <a:lnTo>
                        <a:pt x="742950" y="324595"/>
                      </a:lnTo>
                      <a:lnTo>
                        <a:pt x="742950" y="92869"/>
                      </a:lnTo>
                      <a:lnTo>
                        <a:pt x="804118" y="92869"/>
                      </a:lnTo>
                      <a:lnTo>
                        <a:pt x="804118" y="125489"/>
                      </a:lnTo>
                      <a:lnTo>
                        <a:pt x="810955" y="114133"/>
                      </a:lnTo>
                      <a:cubicBezTo>
                        <a:pt x="815141" y="108664"/>
                        <a:pt x="819671" y="104106"/>
                        <a:pt x="824545" y="100459"/>
                      </a:cubicBezTo>
                      <a:cubicBezTo>
                        <a:pt x="834293" y="93167"/>
                        <a:pt x="846534" y="89521"/>
                        <a:pt x="861268" y="89521"/>
                      </a:cubicBezTo>
                      <a:close/>
                      <a:moveTo>
                        <a:pt x="452214" y="89521"/>
                      </a:moveTo>
                      <a:cubicBezTo>
                        <a:pt x="464567" y="89521"/>
                        <a:pt x="475841" y="93204"/>
                        <a:pt x="486035" y="100571"/>
                      </a:cubicBezTo>
                      <a:cubicBezTo>
                        <a:pt x="491133" y="104255"/>
                        <a:pt x="495737" y="108710"/>
                        <a:pt x="499849" y="113938"/>
                      </a:cubicBezTo>
                      <a:lnTo>
                        <a:pt x="506016" y="124163"/>
                      </a:lnTo>
                      <a:lnTo>
                        <a:pt x="506016" y="92869"/>
                      </a:lnTo>
                      <a:lnTo>
                        <a:pt x="567184" y="92869"/>
                      </a:lnTo>
                      <a:lnTo>
                        <a:pt x="567184" y="317674"/>
                      </a:lnTo>
                      <a:cubicBezTo>
                        <a:pt x="567184" y="338956"/>
                        <a:pt x="563128" y="357188"/>
                        <a:pt x="555017" y="372368"/>
                      </a:cubicBezTo>
                      <a:cubicBezTo>
                        <a:pt x="546906" y="387549"/>
                        <a:pt x="535074" y="399083"/>
                        <a:pt x="519522" y="406971"/>
                      </a:cubicBezTo>
                      <a:cubicBezTo>
                        <a:pt x="503969" y="414859"/>
                        <a:pt x="485180" y="418803"/>
                        <a:pt x="463153" y="418803"/>
                      </a:cubicBezTo>
                      <a:cubicBezTo>
                        <a:pt x="444698" y="418803"/>
                        <a:pt x="428216" y="415566"/>
                        <a:pt x="413705" y="409092"/>
                      </a:cubicBezTo>
                      <a:cubicBezTo>
                        <a:pt x="399194" y="402618"/>
                        <a:pt x="387921" y="393502"/>
                        <a:pt x="379884" y="381745"/>
                      </a:cubicBezTo>
                      <a:lnTo>
                        <a:pt x="420960" y="344017"/>
                      </a:lnTo>
                      <a:cubicBezTo>
                        <a:pt x="426169" y="349672"/>
                        <a:pt x="432420" y="354025"/>
                        <a:pt x="439713" y="357076"/>
                      </a:cubicBezTo>
                      <a:cubicBezTo>
                        <a:pt x="447005" y="360127"/>
                        <a:pt x="454596" y="361653"/>
                        <a:pt x="462483" y="361653"/>
                      </a:cubicBezTo>
                      <a:cubicBezTo>
                        <a:pt x="475283" y="361653"/>
                        <a:pt x="485738" y="358155"/>
                        <a:pt x="493849" y="351160"/>
                      </a:cubicBezTo>
                      <a:cubicBezTo>
                        <a:pt x="501960" y="344165"/>
                        <a:pt x="506016" y="334492"/>
                        <a:pt x="506016" y="322139"/>
                      </a:cubicBezTo>
                      <a:lnTo>
                        <a:pt x="506016" y="294023"/>
                      </a:lnTo>
                      <a:lnTo>
                        <a:pt x="500100" y="305033"/>
                      </a:lnTo>
                      <a:cubicBezTo>
                        <a:pt x="496453" y="309926"/>
                        <a:pt x="492175" y="314102"/>
                        <a:pt x="487263" y="317562"/>
                      </a:cubicBezTo>
                      <a:cubicBezTo>
                        <a:pt x="477441" y="324483"/>
                        <a:pt x="465758" y="327943"/>
                        <a:pt x="452214" y="327943"/>
                      </a:cubicBezTo>
                      <a:cubicBezTo>
                        <a:pt x="435843" y="327943"/>
                        <a:pt x="421816" y="323999"/>
                        <a:pt x="410133" y="316111"/>
                      </a:cubicBezTo>
                      <a:cubicBezTo>
                        <a:pt x="398450" y="308223"/>
                        <a:pt x="389558" y="296801"/>
                        <a:pt x="383456" y="281844"/>
                      </a:cubicBezTo>
                      <a:cubicBezTo>
                        <a:pt x="377354" y="266886"/>
                        <a:pt x="374303" y="248841"/>
                        <a:pt x="374303" y="227707"/>
                      </a:cubicBezTo>
                      <a:lnTo>
                        <a:pt x="374303" y="190649"/>
                      </a:lnTo>
                      <a:cubicBezTo>
                        <a:pt x="374303" y="169367"/>
                        <a:pt x="377354" y="151135"/>
                        <a:pt x="383456" y="135955"/>
                      </a:cubicBezTo>
                      <a:cubicBezTo>
                        <a:pt x="389558" y="120774"/>
                        <a:pt x="398450" y="109240"/>
                        <a:pt x="410133" y="101352"/>
                      </a:cubicBezTo>
                      <a:cubicBezTo>
                        <a:pt x="421816" y="93464"/>
                        <a:pt x="435843" y="89521"/>
                        <a:pt x="452214" y="89521"/>
                      </a:cubicBezTo>
                      <a:close/>
                      <a:moveTo>
                        <a:pt x="226665" y="89521"/>
                      </a:moveTo>
                      <a:cubicBezTo>
                        <a:pt x="247799" y="89521"/>
                        <a:pt x="265844" y="93427"/>
                        <a:pt x="280801" y="101241"/>
                      </a:cubicBezTo>
                      <a:cubicBezTo>
                        <a:pt x="295759" y="109054"/>
                        <a:pt x="307144" y="120440"/>
                        <a:pt x="314958" y="135397"/>
                      </a:cubicBezTo>
                      <a:cubicBezTo>
                        <a:pt x="322771" y="150354"/>
                        <a:pt x="326678" y="168325"/>
                        <a:pt x="326678" y="189310"/>
                      </a:cubicBezTo>
                      <a:lnTo>
                        <a:pt x="326678" y="227707"/>
                      </a:lnTo>
                      <a:cubicBezTo>
                        <a:pt x="326678" y="248841"/>
                        <a:pt x="322771" y="266886"/>
                        <a:pt x="314958" y="281844"/>
                      </a:cubicBezTo>
                      <a:cubicBezTo>
                        <a:pt x="307144" y="296801"/>
                        <a:pt x="295759" y="308223"/>
                        <a:pt x="280801" y="316111"/>
                      </a:cubicBezTo>
                      <a:cubicBezTo>
                        <a:pt x="265844" y="323999"/>
                        <a:pt x="247799" y="327943"/>
                        <a:pt x="226665" y="327943"/>
                      </a:cubicBezTo>
                      <a:cubicBezTo>
                        <a:pt x="205532" y="327943"/>
                        <a:pt x="187486" y="323999"/>
                        <a:pt x="172529" y="316111"/>
                      </a:cubicBezTo>
                      <a:cubicBezTo>
                        <a:pt x="157572" y="308223"/>
                        <a:pt x="146186" y="296727"/>
                        <a:pt x="138373" y="281620"/>
                      </a:cubicBezTo>
                      <a:cubicBezTo>
                        <a:pt x="130560" y="266514"/>
                        <a:pt x="126653" y="248320"/>
                        <a:pt x="126653" y="227038"/>
                      </a:cubicBezTo>
                      <a:lnTo>
                        <a:pt x="126653" y="189310"/>
                      </a:lnTo>
                      <a:cubicBezTo>
                        <a:pt x="126653" y="168325"/>
                        <a:pt x="130560" y="150354"/>
                        <a:pt x="138373" y="135397"/>
                      </a:cubicBezTo>
                      <a:cubicBezTo>
                        <a:pt x="146186" y="120440"/>
                        <a:pt x="157572" y="109054"/>
                        <a:pt x="172529" y="101241"/>
                      </a:cubicBezTo>
                      <a:cubicBezTo>
                        <a:pt x="187486" y="93427"/>
                        <a:pt x="205532" y="89521"/>
                        <a:pt x="226665" y="89521"/>
                      </a:cubicBezTo>
                      <a:close/>
                      <a:moveTo>
                        <a:pt x="625301" y="0"/>
                      </a:moveTo>
                      <a:lnTo>
                        <a:pt x="686470" y="0"/>
                      </a:lnTo>
                      <a:lnTo>
                        <a:pt x="686470" y="61169"/>
                      </a:lnTo>
                      <a:lnTo>
                        <a:pt x="625301" y="61169"/>
                      </a:lnTo>
                      <a:close/>
                      <a:moveTo>
                        <a:pt x="0" y="0"/>
                      </a:moveTo>
                      <a:lnTo>
                        <a:pt x="61168" y="0"/>
                      </a:lnTo>
                      <a:lnTo>
                        <a:pt x="61168" y="248022"/>
                      </a:lnTo>
                      <a:cubicBezTo>
                        <a:pt x="61168" y="253678"/>
                        <a:pt x="62768" y="258031"/>
                        <a:pt x="65968" y="261082"/>
                      </a:cubicBezTo>
                      <a:cubicBezTo>
                        <a:pt x="69168" y="264133"/>
                        <a:pt x="73744" y="265659"/>
                        <a:pt x="79698" y="265659"/>
                      </a:cubicBezTo>
                      <a:lnTo>
                        <a:pt x="89967" y="265659"/>
                      </a:lnTo>
                      <a:lnTo>
                        <a:pt x="89967" y="324595"/>
                      </a:lnTo>
                      <a:lnTo>
                        <a:pt x="58713" y="324595"/>
                      </a:lnTo>
                      <a:cubicBezTo>
                        <a:pt x="40109" y="324595"/>
                        <a:pt x="25673" y="319237"/>
                        <a:pt x="15404" y="308521"/>
                      </a:cubicBezTo>
                      <a:cubicBezTo>
                        <a:pt x="5135" y="297806"/>
                        <a:pt x="0" y="282699"/>
                        <a:pt x="0" y="26320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3600" b="1" dirty="0">
                    <a:solidFill>
                      <a:schemeClr val="accent1"/>
                    </a:solidFill>
                    <a:latin typeface="Bahnschrift" panose="020B0502040204020203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AD52294F-37FE-4A67-B6CB-88F7CBA51009}"/>
                </a:ext>
              </a:extLst>
            </p:cNvPr>
            <p:cNvGrpSpPr/>
            <p:nvPr/>
          </p:nvGrpSpPr>
          <p:grpSpPr>
            <a:xfrm>
              <a:off x="7138311" y="947040"/>
              <a:ext cx="1900286" cy="1866244"/>
              <a:chOff x="1619672" y="1450893"/>
              <a:chExt cx="931911" cy="915215"/>
            </a:xfrm>
          </p:grpSpPr>
          <p:grpSp>
            <p:nvGrpSpPr>
              <p:cNvPr id="27" name="Group 13">
                <a:extLst>
                  <a:ext uri="{FF2B5EF4-FFF2-40B4-BE49-F238E27FC236}">
                    <a16:creationId xmlns:a16="http://schemas.microsoft.com/office/drawing/2014/main" id="{1B42AB70-7192-4DD5-A62F-72476F884405}"/>
                  </a:ext>
                </a:extLst>
              </p:cNvPr>
              <p:cNvGrpSpPr/>
              <p:nvPr/>
            </p:nvGrpSpPr>
            <p:grpSpPr>
              <a:xfrm>
                <a:off x="1619672" y="1450893"/>
                <a:ext cx="931911" cy="803372"/>
                <a:chOff x="2731306" y="5021709"/>
                <a:chExt cx="1863824" cy="1606745"/>
              </a:xfrm>
            </p:grpSpPr>
            <p:sp>
              <p:nvSpPr>
                <p:cNvPr id="29" name="Isosceles Triangle 11">
                  <a:extLst>
                    <a:ext uri="{FF2B5EF4-FFF2-40B4-BE49-F238E27FC236}">
                      <a16:creationId xmlns:a16="http://schemas.microsoft.com/office/drawing/2014/main" id="{84A339B5-7204-4FEF-B978-3CF1963DD654}"/>
                    </a:ext>
                  </a:extLst>
                </p:cNvPr>
                <p:cNvSpPr/>
                <p:nvPr/>
              </p:nvSpPr>
              <p:spPr>
                <a:xfrm>
                  <a:off x="2843808" y="5156793"/>
                  <a:ext cx="1638820" cy="1412776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0" name="Isosceles Triangle 12">
                  <a:extLst>
                    <a:ext uri="{FF2B5EF4-FFF2-40B4-BE49-F238E27FC236}">
                      <a16:creationId xmlns:a16="http://schemas.microsoft.com/office/drawing/2014/main" id="{C985665E-7CC1-42F9-A8D6-DE2A19295D1E}"/>
                    </a:ext>
                  </a:extLst>
                </p:cNvPr>
                <p:cNvSpPr/>
                <p:nvPr/>
              </p:nvSpPr>
              <p:spPr>
                <a:xfrm>
                  <a:off x="2731306" y="5021709"/>
                  <a:ext cx="1863824" cy="1606745"/>
                </a:xfrm>
                <a:prstGeom prst="triangle">
                  <a:avLst/>
                </a:prstGeom>
                <a:noFill/>
                <a:ln w="317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FF53BD-13ED-46CA-8F99-7AEAB4A3C7BE}"/>
                  </a:ext>
                </a:extLst>
              </p:cNvPr>
              <p:cNvSpPr txBox="1"/>
              <p:nvPr/>
            </p:nvSpPr>
            <p:spPr>
              <a:xfrm>
                <a:off x="1840076" y="1491605"/>
                <a:ext cx="510152" cy="87450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!</a:t>
                </a:r>
                <a:endPara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Oval 1">
            <a:extLst>
              <a:ext uri="{FF2B5EF4-FFF2-40B4-BE49-F238E27FC236}">
                <a16:creationId xmlns:a16="http://schemas.microsoft.com/office/drawing/2014/main" id="{6423FAA1-A8BC-411C-AEFA-CBB0DA138C72}"/>
              </a:ext>
            </a:extLst>
          </p:cNvPr>
          <p:cNvSpPr/>
          <p:nvPr/>
        </p:nvSpPr>
        <p:spPr>
          <a:xfrm>
            <a:off x="404828" y="5686209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3" name="Graphic 14">
            <a:extLst>
              <a:ext uri="{FF2B5EF4-FFF2-40B4-BE49-F238E27FC236}">
                <a16:creationId xmlns:a16="http://schemas.microsoft.com/office/drawing/2014/main" id="{5750F6E4-4555-4FBA-B244-4759A3AC529E}"/>
              </a:ext>
            </a:extLst>
          </p:cNvPr>
          <p:cNvGrpSpPr/>
          <p:nvPr/>
        </p:nvGrpSpPr>
        <p:grpSpPr>
          <a:xfrm>
            <a:off x="576365" y="2377923"/>
            <a:ext cx="4354942" cy="3514972"/>
            <a:chOff x="2444748" y="555045"/>
            <a:chExt cx="7282048" cy="5727454"/>
          </a:xfrm>
        </p:grpSpPr>
        <p:sp>
          <p:nvSpPr>
            <p:cNvPr id="34" name="Freeform: Shape 3">
              <a:extLst>
                <a:ext uri="{FF2B5EF4-FFF2-40B4-BE49-F238E27FC236}">
                  <a16:creationId xmlns:a16="http://schemas.microsoft.com/office/drawing/2014/main" id="{D3C39614-3608-42B5-B36F-3BCAE01B3DB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4">
              <a:extLst>
                <a:ext uri="{FF2B5EF4-FFF2-40B4-BE49-F238E27FC236}">
                  <a16:creationId xmlns:a16="http://schemas.microsoft.com/office/drawing/2014/main" id="{BE15E3F0-904E-434F-8A7C-FF4CB2C7C27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5">
              <a:extLst>
                <a:ext uri="{FF2B5EF4-FFF2-40B4-BE49-F238E27FC236}">
                  <a16:creationId xmlns:a16="http://schemas.microsoft.com/office/drawing/2014/main" id="{94028594-18F8-4B1B-9B96-8106C94FE5D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id="{7AC27E0F-434C-4185-B8FD-5A2F46F36DD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7">
              <a:extLst>
                <a:ext uri="{FF2B5EF4-FFF2-40B4-BE49-F238E27FC236}">
                  <a16:creationId xmlns:a16="http://schemas.microsoft.com/office/drawing/2014/main" id="{4C0250FD-32FE-4B86-BC76-FDEA3FB3452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8">
              <a:extLst>
                <a:ext uri="{FF2B5EF4-FFF2-40B4-BE49-F238E27FC236}">
                  <a16:creationId xmlns:a16="http://schemas.microsoft.com/office/drawing/2014/main" id="{8F4B5479-9E12-4F7F-A6DC-AE74287B5F4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9">
              <a:extLst>
                <a:ext uri="{FF2B5EF4-FFF2-40B4-BE49-F238E27FC236}">
                  <a16:creationId xmlns:a16="http://schemas.microsoft.com/office/drawing/2014/main" id="{FBC1F485-436D-4F76-B30D-3B36080F386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DA41C168-0C13-4A0B-82DB-008CCD826CF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2" name="Group 1">
            <a:extLst>
              <a:ext uri="{FF2B5EF4-FFF2-40B4-BE49-F238E27FC236}">
                <a16:creationId xmlns:a16="http://schemas.microsoft.com/office/drawing/2014/main" id="{52720D9F-D1A0-4189-9554-12CCFBB298A5}"/>
              </a:ext>
            </a:extLst>
          </p:cNvPr>
          <p:cNvGrpSpPr/>
          <p:nvPr/>
        </p:nvGrpSpPr>
        <p:grpSpPr>
          <a:xfrm>
            <a:off x="5415110" y="2315709"/>
            <a:ext cx="1793048" cy="3578609"/>
            <a:chOff x="8767903" y="321074"/>
            <a:chExt cx="1576880" cy="3147176"/>
          </a:xfrm>
        </p:grpSpPr>
        <p:sp>
          <p:nvSpPr>
            <p:cNvPr id="43" name="Graphic 2">
              <a:extLst>
                <a:ext uri="{FF2B5EF4-FFF2-40B4-BE49-F238E27FC236}">
                  <a16:creationId xmlns:a16="http://schemas.microsoft.com/office/drawing/2014/main" id="{D41AB44B-4602-4926-ACC5-89916914E143}"/>
                </a:ext>
              </a:extLst>
            </p:cNvPr>
            <p:cNvSpPr/>
            <p:nvPr/>
          </p:nvSpPr>
          <p:spPr>
            <a:xfrm>
              <a:off x="8770344" y="321074"/>
              <a:ext cx="1572693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2">
              <a:extLst>
                <a:ext uri="{FF2B5EF4-FFF2-40B4-BE49-F238E27FC236}">
                  <a16:creationId xmlns:a16="http://schemas.microsoft.com/office/drawing/2014/main" id="{EE43E3C9-7F75-4A82-ACCE-1582FC6F5CC5}"/>
                </a:ext>
              </a:extLst>
            </p:cNvPr>
            <p:cNvSpPr/>
            <p:nvPr/>
          </p:nvSpPr>
          <p:spPr>
            <a:xfrm>
              <a:off x="8791415" y="337581"/>
              <a:ext cx="1530550" cy="3114132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2">
              <a:extLst>
                <a:ext uri="{FF2B5EF4-FFF2-40B4-BE49-F238E27FC236}">
                  <a16:creationId xmlns:a16="http://schemas.microsoft.com/office/drawing/2014/main" id="{5461AAF2-4C29-42DF-A9B4-B9783ED52D59}"/>
                </a:ext>
              </a:extLst>
            </p:cNvPr>
            <p:cNvSpPr/>
            <p:nvPr/>
          </p:nvSpPr>
          <p:spPr>
            <a:xfrm>
              <a:off x="8828208" y="391212"/>
              <a:ext cx="1456965" cy="300690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2">
              <a:extLst>
                <a:ext uri="{FF2B5EF4-FFF2-40B4-BE49-F238E27FC236}">
                  <a16:creationId xmlns:a16="http://schemas.microsoft.com/office/drawing/2014/main" id="{15107C38-9643-4091-BFE1-EDE6D05713AC}"/>
                </a:ext>
              </a:extLst>
            </p:cNvPr>
            <p:cNvSpPr/>
            <p:nvPr/>
          </p:nvSpPr>
          <p:spPr>
            <a:xfrm>
              <a:off x="8768181" y="768762"/>
              <a:ext cx="11004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2">
              <a:extLst>
                <a:ext uri="{FF2B5EF4-FFF2-40B4-BE49-F238E27FC236}">
                  <a16:creationId xmlns:a16="http://schemas.microsoft.com/office/drawing/2014/main" id="{B88F4B56-B44B-443C-B1BA-A1982E1A3E97}"/>
                </a:ext>
              </a:extLst>
            </p:cNvPr>
            <p:cNvSpPr/>
            <p:nvPr/>
          </p:nvSpPr>
          <p:spPr>
            <a:xfrm>
              <a:off x="8768181" y="998836"/>
              <a:ext cx="15362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2">
              <a:extLst>
                <a:ext uri="{FF2B5EF4-FFF2-40B4-BE49-F238E27FC236}">
                  <a16:creationId xmlns:a16="http://schemas.microsoft.com/office/drawing/2014/main" id="{A3D38BA4-E345-4C9E-ADFE-3E1CF573849D}"/>
                </a:ext>
              </a:extLst>
            </p:cNvPr>
            <p:cNvSpPr/>
            <p:nvPr/>
          </p:nvSpPr>
          <p:spPr>
            <a:xfrm>
              <a:off x="8768212" y="1014199"/>
              <a:ext cx="8686" cy="17910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2">
              <a:extLst>
                <a:ext uri="{FF2B5EF4-FFF2-40B4-BE49-F238E27FC236}">
                  <a16:creationId xmlns:a16="http://schemas.microsoft.com/office/drawing/2014/main" id="{D1D07894-B63B-4FB0-B263-17E10318DE5D}"/>
                </a:ext>
              </a:extLst>
            </p:cNvPr>
            <p:cNvSpPr/>
            <p:nvPr/>
          </p:nvSpPr>
          <p:spPr>
            <a:xfrm>
              <a:off x="8767903" y="1284426"/>
              <a:ext cx="15362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2">
              <a:extLst>
                <a:ext uri="{FF2B5EF4-FFF2-40B4-BE49-F238E27FC236}">
                  <a16:creationId xmlns:a16="http://schemas.microsoft.com/office/drawing/2014/main" id="{CD018591-7B93-4178-9124-83F5C9D29281}"/>
                </a:ext>
              </a:extLst>
            </p:cNvPr>
            <p:cNvSpPr/>
            <p:nvPr/>
          </p:nvSpPr>
          <p:spPr>
            <a:xfrm>
              <a:off x="8767903" y="1299789"/>
              <a:ext cx="8686" cy="17910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2">
              <a:extLst>
                <a:ext uri="{FF2B5EF4-FFF2-40B4-BE49-F238E27FC236}">
                  <a16:creationId xmlns:a16="http://schemas.microsoft.com/office/drawing/2014/main" id="{B4A22E2B-95B7-42BC-A55D-723ECDBE416E}"/>
                </a:ext>
              </a:extLst>
            </p:cNvPr>
            <p:cNvSpPr/>
            <p:nvPr/>
          </p:nvSpPr>
          <p:spPr>
            <a:xfrm>
              <a:off x="10329421" y="1070581"/>
              <a:ext cx="15362" cy="34614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2" name="Graphic 2">
              <a:extLst>
                <a:ext uri="{FF2B5EF4-FFF2-40B4-BE49-F238E27FC236}">
                  <a16:creationId xmlns:a16="http://schemas.microsoft.com/office/drawing/2014/main" id="{F6E1CE05-AB48-4FB3-A75C-E3C358C19193}"/>
                </a:ext>
              </a:extLst>
            </p:cNvPr>
            <p:cNvSpPr/>
            <p:nvPr/>
          </p:nvSpPr>
          <p:spPr>
            <a:xfrm>
              <a:off x="10336097" y="1095464"/>
              <a:ext cx="8686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3" name="Graphic 2">
              <a:extLst>
                <a:ext uri="{FF2B5EF4-FFF2-40B4-BE49-F238E27FC236}">
                  <a16:creationId xmlns:a16="http://schemas.microsoft.com/office/drawing/2014/main" id="{AA866F19-A25F-4E68-985C-54A60CE96037}"/>
                </a:ext>
              </a:extLst>
            </p:cNvPr>
            <p:cNvSpPr/>
            <p:nvPr/>
          </p:nvSpPr>
          <p:spPr>
            <a:xfrm>
              <a:off x="10332357" y="1794710"/>
              <a:ext cx="12426" cy="23721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2">
              <a:extLst>
                <a:ext uri="{FF2B5EF4-FFF2-40B4-BE49-F238E27FC236}">
                  <a16:creationId xmlns:a16="http://schemas.microsoft.com/office/drawing/2014/main" id="{A87E6ECA-9FE8-4FC5-A5DC-875BBC654192}"/>
                </a:ext>
              </a:extLst>
            </p:cNvPr>
            <p:cNvSpPr/>
            <p:nvPr/>
          </p:nvSpPr>
          <p:spPr>
            <a:xfrm>
              <a:off x="10337736" y="1811742"/>
              <a:ext cx="7047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Oval 216">
              <a:extLst>
                <a:ext uri="{FF2B5EF4-FFF2-40B4-BE49-F238E27FC236}">
                  <a16:creationId xmlns:a16="http://schemas.microsoft.com/office/drawing/2014/main" id="{27687A41-3461-4174-A61A-85F05B270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217">
              <a:extLst>
                <a:ext uri="{FF2B5EF4-FFF2-40B4-BE49-F238E27FC236}">
                  <a16:creationId xmlns:a16="http://schemas.microsoft.com/office/drawing/2014/main" id="{9FE94684-0110-4F88-BB17-4AFB7C942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Oval 218">
              <a:extLst>
                <a:ext uri="{FF2B5EF4-FFF2-40B4-BE49-F238E27FC236}">
                  <a16:creationId xmlns:a16="http://schemas.microsoft.com/office/drawing/2014/main" id="{AD2C330E-D32E-4F5D-AF61-4D2650FAAC13}"/>
                </a:ext>
              </a:extLst>
            </p:cNvPr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219">
              <a:extLst>
                <a:ext uri="{FF2B5EF4-FFF2-40B4-BE49-F238E27FC236}">
                  <a16:creationId xmlns:a16="http://schemas.microsoft.com/office/drawing/2014/main" id="{921DFF42-8F72-4B34-AF98-806B21F8AB1C}"/>
                </a:ext>
              </a:extLst>
            </p:cNvPr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Graphic 2">
              <a:extLst>
                <a:ext uri="{FF2B5EF4-FFF2-40B4-BE49-F238E27FC236}">
                  <a16:creationId xmlns:a16="http://schemas.microsoft.com/office/drawing/2014/main" id="{EEEE0638-2C78-41A4-9803-C0E84CB6D609}"/>
                </a:ext>
              </a:extLst>
            </p:cNvPr>
            <p:cNvSpPr/>
            <p:nvPr userDrawn="1"/>
          </p:nvSpPr>
          <p:spPr>
            <a:xfrm flipH="1">
              <a:off x="8769273" y="781546"/>
              <a:ext cx="5842" cy="8166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354D57C8-02B4-410B-900E-BEA4BDED0121}"/>
              </a:ext>
            </a:extLst>
          </p:cNvPr>
          <p:cNvSpPr txBox="1">
            <a:spLocks/>
          </p:cNvSpPr>
          <p:nvPr/>
        </p:nvSpPr>
        <p:spPr>
          <a:xfrm>
            <a:off x="5817326" y="1819281"/>
            <a:ext cx="5693188" cy="43204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MICHAEL DOE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002A010-4622-46C6-A987-A93CFDD7DA90}"/>
              </a:ext>
            </a:extLst>
          </p:cNvPr>
          <p:cNvSpPr/>
          <p:nvPr/>
        </p:nvSpPr>
        <p:spPr>
          <a:xfrm>
            <a:off x="5817326" y="2358371"/>
            <a:ext cx="5693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8CD1709B-CC4C-4300-82D5-CDF8EA1E959B}"/>
              </a:ext>
            </a:extLst>
          </p:cNvPr>
          <p:cNvSpPr txBox="1">
            <a:spLocks/>
          </p:cNvSpPr>
          <p:nvPr/>
        </p:nvSpPr>
        <p:spPr>
          <a:xfrm>
            <a:off x="7569660" y="3894908"/>
            <a:ext cx="3940851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Experience</a:t>
            </a:r>
          </a:p>
        </p:txBody>
      </p:sp>
      <p:sp>
        <p:nvSpPr>
          <p:cNvPr id="9" name="직사각형 22">
            <a:extLst>
              <a:ext uri="{FF2B5EF4-FFF2-40B4-BE49-F238E27FC236}">
                <a16:creationId xmlns:a16="http://schemas.microsoft.com/office/drawing/2014/main" id="{D85F9F03-FAB5-4DBF-98F8-52C183092CB8}"/>
              </a:ext>
            </a:extLst>
          </p:cNvPr>
          <p:cNvSpPr/>
          <p:nvPr/>
        </p:nvSpPr>
        <p:spPr>
          <a:xfrm>
            <a:off x="7569662" y="4224005"/>
            <a:ext cx="394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FD95D2F5-1A3F-450A-892F-92D38D675185}"/>
              </a:ext>
            </a:extLst>
          </p:cNvPr>
          <p:cNvSpPr/>
          <p:nvPr/>
        </p:nvSpPr>
        <p:spPr>
          <a:xfrm>
            <a:off x="7569662" y="4911400"/>
            <a:ext cx="394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90AFCB-9336-4B68-9ACE-300E4A08F181}"/>
              </a:ext>
            </a:extLst>
          </p:cNvPr>
          <p:cNvSpPr/>
          <p:nvPr/>
        </p:nvSpPr>
        <p:spPr>
          <a:xfrm>
            <a:off x="7569662" y="5598796"/>
            <a:ext cx="3940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2022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9BADF-9689-4908-A4A7-8208692EF676}"/>
              </a:ext>
            </a:extLst>
          </p:cNvPr>
          <p:cNvSpPr txBox="1"/>
          <p:nvPr/>
        </p:nvSpPr>
        <p:spPr>
          <a:xfrm>
            <a:off x="3084845" y="5444907"/>
            <a:ext cx="21269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www.hompageurl.com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87910-BE39-4E22-8B40-56169F77BAC2}"/>
              </a:ext>
            </a:extLst>
          </p:cNvPr>
          <p:cNvSpPr txBox="1"/>
          <p:nvPr/>
        </p:nvSpPr>
        <p:spPr>
          <a:xfrm>
            <a:off x="2455355" y="5849100"/>
            <a:ext cx="275648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Example Text Example Text Example Text Example Text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AAF09-C347-423A-9B54-CA3879E1B66E}"/>
              </a:ext>
            </a:extLst>
          </p:cNvPr>
          <p:cNvSpPr txBox="1"/>
          <p:nvPr/>
        </p:nvSpPr>
        <p:spPr>
          <a:xfrm>
            <a:off x="992961" y="5387565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18754-8CA1-40B1-BED0-D72720224829}"/>
              </a:ext>
            </a:extLst>
          </p:cNvPr>
          <p:cNvSpPr txBox="1"/>
          <p:nvPr/>
        </p:nvSpPr>
        <p:spPr>
          <a:xfrm>
            <a:off x="1026954" y="5903468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365CC436-E6F3-4D4B-BDB2-42099037F5BC}"/>
              </a:ext>
            </a:extLst>
          </p:cNvPr>
          <p:cNvSpPr/>
          <p:nvPr/>
        </p:nvSpPr>
        <p:spPr>
          <a:xfrm>
            <a:off x="681486" y="5898901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E1760647-9AD5-43A9-A10D-E4A251BC656A}"/>
              </a:ext>
            </a:extLst>
          </p:cNvPr>
          <p:cNvSpPr/>
          <p:nvPr/>
        </p:nvSpPr>
        <p:spPr>
          <a:xfrm>
            <a:off x="681486" y="5385714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00452E-0CFA-43E6-815D-2576158B1A8A}"/>
              </a:ext>
            </a:extLst>
          </p:cNvPr>
          <p:cNvSpPr txBox="1"/>
          <p:nvPr/>
        </p:nvSpPr>
        <p:spPr>
          <a:xfrm>
            <a:off x="5682097" y="3914502"/>
            <a:ext cx="157654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20917B0D-BDCE-4685-A417-096FC5B5BA90}"/>
              </a:ext>
            </a:extLst>
          </p:cNvPr>
          <p:cNvSpPr txBox="1">
            <a:spLocks/>
          </p:cNvSpPr>
          <p:nvPr/>
        </p:nvSpPr>
        <p:spPr>
          <a:xfrm>
            <a:off x="5817326" y="490231"/>
            <a:ext cx="60794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Our Team Style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8AFC1-B282-478B-9160-9139D69E8D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17709BF-ADB5-43C8-A62B-EA0D7383F3FC}"/>
              </a:ext>
            </a:extLst>
          </p:cNvPr>
          <p:cNvSpPr/>
          <p:nvPr/>
        </p:nvSpPr>
        <p:spPr>
          <a:xfrm>
            <a:off x="5974393" y="3044420"/>
            <a:ext cx="5997677" cy="3402848"/>
          </a:xfrm>
          <a:custGeom>
            <a:avLst/>
            <a:gdLst>
              <a:gd name="connsiteX0" fmla="*/ 11845474 w 11845539"/>
              <a:gd name="connsiteY0" fmla="*/ 4808480 h 6720697"/>
              <a:gd name="connsiteX1" fmla="*/ 11412966 w 11845539"/>
              <a:gd name="connsiteY1" fmla="*/ 3555624 h 6720697"/>
              <a:gd name="connsiteX2" fmla="*/ 11052612 w 11845539"/>
              <a:gd name="connsiteY2" fmla="*/ 3227842 h 6720697"/>
              <a:gd name="connsiteX3" fmla="*/ 10983482 w 11845539"/>
              <a:gd name="connsiteY3" fmla="*/ 2860891 h 6720697"/>
              <a:gd name="connsiteX4" fmla="*/ 11253267 w 11845539"/>
              <a:gd name="connsiteY4" fmla="*/ 2254322 h 6720697"/>
              <a:gd name="connsiteX5" fmla="*/ 11399978 w 11845539"/>
              <a:gd name="connsiteY5" fmla="*/ 1813018 h 6720697"/>
              <a:gd name="connsiteX6" fmla="*/ 11199805 w 11845539"/>
              <a:gd name="connsiteY6" fmla="*/ 976590 h 6720697"/>
              <a:gd name="connsiteX7" fmla="*/ 10262087 w 11845539"/>
              <a:gd name="connsiteY7" fmla="*/ 359370 h 6720697"/>
              <a:gd name="connsiteX8" fmla="*/ 8739652 w 11845539"/>
              <a:gd name="connsiteY8" fmla="*/ 2314 h 6720697"/>
              <a:gd name="connsiteX9" fmla="*/ 8738209 w 11845539"/>
              <a:gd name="connsiteY9" fmla="*/ 2314 h 6720697"/>
              <a:gd name="connsiteX10" fmla="*/ 7897039 w 11845539"/>
              <a:gd name="connsiteY10" fmla="*/ 27258 h 6720697"/>
              <a:gd name="connsiteX11" fmla="*/ 6377834 w 11845539"/>
              <a:gd name="connsiteY11" fmla="*/ 382390 h 6720697"/>
              <a:gd name="connsiteX12" fmla="*/ 5338208 w 11845539"/>
              <a:gd name="connsiteY12" fmla="*/ 777515 h 6720697"/>
              <a:gd name="connsiteX13" fmla="*/ 2418679 w 11845539"/>
              <a:gd name="connsiteY13" fmla="*/ 994388 h 6720697"/>
              <a:gd name="connsiteX14" fmla="*/ 1879522 w 11845539"/>
              <a:gd name="connsiteY14" fmla="*/ 962846 h 6720697"/>
              <a:gd name="connsiteX15" fmla="*/ 1336998 w 11845539"/>
              <a:gd name="connsiteY15" fmla="*/ 929793 h 6720697"/>
              <a:gd name="connsiteX16" fmla="*/ 229753 w 11845539"/>
              <a:gd name="connsiteY16" fmla="*/ 1615937 h 6720697"/>
              <a:gd name="connsiteX17" fmla="*/ 202541 w 11845539"/>
              <a:gd name="connsiteY17" fmla="*/ 3924705 h 6720697"/>
              <a:gd name="connsiteX18" fmla="*/ 495690 w 11845539"/>
              <a:gd name="connsiteY18" fmla="*/ 4626242 h 6720697"/>
              <a:gd name="connsiteX19" fmla="*/ 1447770 w 11845539"/>
              <a:gd name="connsiteY19" fmla="*/ 5741113 h 6720697"/>
              <a:gd name="connsiteX20" fmla="*/ 3634978 w 11845539"/>
              <a:gd name="connsiteY20" fmla="*/ 6356066 h 6720697"/>
              <a:gd name="connsiteX21" fmla="*/ 3641780 w 11845539"/>
              <a:gd name="connsiteY21" fmla="*/ 6355310 h 6720697"/>
              <a:gd name="connsiteX22" fmla="*/ 6362098 w 11845539"/>
              <a:gd name="connsiteY22" fmla="*/ 6419286 h 6720697"/>
              <a:gd name="connsiteX23" fmla="*/ 7762147 w 11845539"/>
              <a:gd name="connsiteY23" fmla="*/ 6644267 h 6720697"/>
              <a:gd name="connsiteX24" fmla="*/ 10242571 w 11845539"/>
              <a:gd name="connsiteY24" fmla="*/ 6623445 h 6720697"/>
              <a:gd name="connsiteX25" fmla="*/ 10965685 w 11845539"/>
              <a:gd name="connsiteY25" fmla="*/ 6400182 h 6720697"/>
              <a:gd name="connsiteX26" fmla="*/ 11845474 w 11845539"/>
              <a:gd name="connsiteY26" fmla="*/ 4808480 h 6720697"/>
              <a:gd name="connsiteX27" fmla="*/ 8836131 w 11845539"/>
              <a:gd name="connsiteY27" fmla="*/ 6627774 h 6720697"/>
              <a:gd name="connsiteX28" fmla="*/ 8817647 w 11845539"/>
              <a:gd name="connsiteY28" fmla="*/ 6621452 h 6720697"/>
              <a:gd name="connsiteX29" fmla="*/ 8900039 w 11845539"/>
              <a:gd name="connsiteY29" fmla="*/ 6630798 h 6720697"/>
              <a:gd name="connsiteX30" fmla="*/ 8836131 w 11845539"/>
              <a:gd name="connsiteY30" fmla="*/ 6627774 h 672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845539" h="6720697">
                <a:moveTo>
                  <a:pt x="11845474" y="4808480"/>
                </a:moveTo>
                <a:cubicBezTo>
                  <a:pt x="11849048" y="4357969"/>
                  <a:pt x="11706046" y="3904846"/>
                  <a:pt x="11412966" y="3555624"/>
                </a:cubicBezTo>
                <a:cubicBezTo>
                  <a:pt x="11305286" y="3427260"/>
                  <a:pt x="11179258" y="3334766"/>
                  <a:pt x="11052612" y="3227842"/>
                </a:cubicBezTo>
                <a:cubicBezTo>
                  <a:pt x="10945276" y="3137203"/>
                  <a:pt x="10945482" y="2986712"/>
                  <a:pt x="10983482" y="2860891"/>
                </a:cubicBezTo>
                <a:cubicBezTo>
                  <a:pt x="11047802" y="2648073"/>
                  <a:pt x="11166614" y="2457657"/>
                  <a:pt x="11253267" y="2254322"/>
                </a:cubicBezTo>
                <a:cubicBezTo>
                  <a:pt x="11312914" y="2114344"/>
                  <a:pt x="11374897" y="1963647"/>
                  <a:pt x="11399978" y="1813018"/>
                </a:cubicBezTo>
                <a:cubicBezTo>
                  <a:pt x="11451380" y="1517533"/>
                  <a:pt x="11401216" y="1209611"/>
                  <a:pt x="11199805" y="976590"/>
                </a:cubicBezTo>
                <a:cubicBezTo>
                  <a:pt x="10946375" y="683372"/>
                  <a:pt x="10608079" y="515633"/>
                  <a:pt x="10262087" y="359370"/>
                </a:cubicBezTo>
                <a:cubicBezTo>
                  <a:pt x="9794190" y="148064"/>
                  <a:pt x="9254689" y="10629"/>
                  <a:pt x="8739652" y="2314"/>
                </a:cubicBezTo>
                <a:cubicBezTo>
                  <a:pt x="8739171" y="2314"/>
                  <a:pt x="8738690" y="2314"/>
                  <a:pt x="8738209" y="2314"/>
                </a:cubicBezTo>
                <a:cubicBezTo>
                  <a:pt x="8457636" y="-2015"/>
                  <a:pt x="8177337" y="-3390"/>
                  <a:pt x="7897039" y="27258"/>
                </a:cubicBezTo>
                <a:cubicBezTo>
                  <a:pt x="7661819" y="52959"/>
                  <a:pt x="7303321" y="54814"/>
                  <a:pt x="6377834" y="382390"/>
                </a:cubicBezTo>
                <a:cubicBezTo>
                  <a:pt x="6028337" y="506150"/>
                  <a:pt x="5686743" y="652518"/>
                  <a:pt x="5338208" y="777515"/>
                </a:cubicBezTo>
                <a:cubicBezTo>
                  <a:pt x="4407155" y="1111413"/>
                  <a:pt x="3390275" y="1044414"/>
                  <a:pt x="2418679" y="994388"/>
                </a:cubicBezTo>
                <a:cubicBezTo>
                  <a:pt x="2238914" y="985111"/>
                  <a:pt x="2059149" y="974460"/>
                  <a:pt x="1879522" y="962846"/>
                </a:cubicBezTo>
                <a:cubicBezTo>
                  <a:pt x="1698795" y="951164"/>
                  <a:pt x="1518274" y="929656"/>
                  <a:pt x="1336998" y="929793"/>
                </a:cubicBezTo>
                <a:cubicBezTo>
                  <a:pt x="868276" y="930205"/>
                  <a:pt x="455903" y="1217101"/>
                  <a:pt x="229753" y="1615937"/>
                </a:cubicBezTo>
                <a:cubicBezTo>
                  <a:pt x="-144825" y="2276517"/>
                  <a:pt x="7384" y="3230384"/>
                  <a:pt x="202541" y="3924705"/>
                </a:cubicBezTo>
                <a:cubicBezTo>
                  <a:pt x="271121" y="4168583"/>
                  <a:pt x="370762" y="4405865"/>
                  <a:pt x="495690" y="4626242"/>
                </a:cubicBezTo>
                <a:cubicBezTo>
                  <a:pt x="739224" y="5056207"/>
                  <a:pt x="1054088" y="5440199"/>
                  <a:pt x="1447770" y="5741113"/>
                </a:cubicBezTo>
                <a:cubicBezTo>
                  <a:pt x="2086017" y="6229076"/>
                  <a:pt x="2843971" y="6404099"/>
                  <a:pt x="3634978" y="6356066"/>
                </a:cubicBezTo>
                <a:cubicBezTo>
                  <a:pt x="3637245" y="6355928"/>
                  <a:pt x="3639513" y="6355653"/>
                  <a:pt x="3641780" y="6355310"/>
                </a:cubicBezTo>
                <a:cubicBezTo>
                  <a:pt x="4538680" y="6224747"/>
                  <a:pt x="5467809" y="6298549"/>
                  <a:pt x="6362098" y="6419286"/>
                </a:cubicBezTo>
                <a:cubicBezTo>
                  <a:pt x="6829170" y="6482368"/>
                  <a:pt x="7291433" y="6590529"/>
                  <a:pt x="7762147" y="6644267"/>
                </a:cubicBezTo>
                <a:cubicBezTo>
                  <a:pt x="8589092" y="6738615"/>
                  <a:pt x="9419336" y="6760674"/>
                  <a:pt x="10242571" y="6623445"/>
                </a:cubicBezTo>
                <a:cubicBezTo>
                  <a:pt x="10490916" y="6581253"/>
                  <a:pt x="10744277" y="6525179"/>
                  <a:pt x="10965685" y="6400182"/>
                </a:cubicBezTo>
                <a:cubicBezTo>
                  <a:pt x="11544011" y="6073705"/>
                  <a:pt x="11840458" y="5443704"/>
                  <a:pt x="11845474" y="4808480"/>
                </a:cubicBezTo>
                <a:close/>
                <a:moveTo>
                  <a:pt x="8836131" y="6627774"/>
                </a:moveTo>
                <a:cubicBezTo>
                  <a:pt x="8829878" y="6625850"/>
                  <a:pt x="8823762" y="6623720"/>
                  <a:pt x="8817647" y="6621452"/>
                </a:cubicBezTo>
                <a:lnTo>
                  <a:pt x="8900039" y="6630798"/>
                </a:lnTo>
                <a:cubicBezTo>
                  <a:pt x="8883821" y="6636501"/>
                  <a:pt x="8862382" y="6635814"/>
                  <a:pt x="8836131" y="6627774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E9BE27-9574-407A-BF90-3D793076FFC7}"/>
              </a:ext>
            </a:extLst>
          </p:cNvPr>
          <p:cNvGrpSpPr/>
          <p:nvPr/>
        </p:nvGrpSpPr>
        <p:grpSpPr>
          <a:xfrm>
            <a:off x="6984636" y="2279234"/>
            <a:ext cx="1787678" cy="2978380"/>
            <a:chOff x="6984636" y="2279234"/>
            <a:chExt cx="1787678" cy="297838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AC70EB2-E069-4C0F-81D8-EB3F99F3FFA1}"/>
                </a:ext>
              </a:extLst>
            </p:cNvPr>
            <p:cNvSpPr/>
            <p:nvPr/>
          </p:nvSpPr>
          <p:spPr>
            <a:xfrm>
              <a:off x="6984636" y="2279234"/>
              <a:ext cx="1787678" cy="2978380"/>
            </a:xfrm>
            <a:custGeom>
              <a:avLst/>
              <a:gdLst>
                <a:gd name="connsiteX0" fmla="*/ 3448241 w 3530701"/>
                <a:gd name="connsiteY0" fmla="*/ 5499411 h 5882364"/>
                <a:gd name="connsiteX1" fmla="*/ 446663 w 3530701"/>
                <a:gd name="connsiteY1" fmla="*/ 5877357 h 5882364"/>
                <a:gd name="connsiteX2" fmla="*/ 226768 w 3530701"/>
                <a:gd name="connsiteY2" fmla="*/ 5746794 h 5882364"/>
                <a:gd name="connsiteX3" fmla="*/ 0 w 3530701"/>
                <a:gd name="connsiteY3" fmla="*/ 287331 h 5882364"/>
                <a:gd name="connsiteX4" fmla="*/ 219896 w 3530701"/>
                <a:gd name="connsiteY4" fmla="*/ 101794 h 5882364"/>
                <a:gd name="connsiteX5" fmla="*/ 3164782 w 3530701"/>
                <a:gd name="connsiteY5" fmla="*/ 24 h 5882364"/>
                <a:gd name="connsiteX6" fmla="*/ 3331422 w 3530701"/>
                <a:gd name="connsiteY6" fmla="*/ 129350 h 5882364"/>
                <a:gd name="connsiteX7" fmla="*/ 3530702 w 3530701"/>
                <a:gd name="connsiteY7" fmla="*/ 5417019 h 5882364"/>
                <a:gd name="connsiteX8" fmla="*/ 3448241 w 3530701"/>
                <a:gd name="connsiteY8" fmla="*/ 5499411 h 588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0701" h="5882364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rgbClr val="2F6781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95203F-F20E-42E5-8FF1-33C383C15668}"/>
                </a:ext>
              </a:extLst>
            </p:cNvPr>
            <p:cNvSpPr/>
            <p:nvPr/>
          </p:nvSpPr>
          <p:spPr>
            <a:xfrm>
              <a:off x="7081123" y="2456746"/>
              <a:ext cx="1651560" cy="2554216"/>
            </a:xfrm>
            <a:custGeom>
              <a:avLst/>
              <a:gdLst>
                <a:gd name="connsiteX0" fmla="*/ 3261731 w 3261866"/>
                <a:gd name="connsiteY0" fmla="*/ 4644435 h 5044631"/>
                <a:gd name="connsiteX1" fmla="*/ 3233763 w 3261866"/>
                <a:gd name="connsiteY1" fmla="*/ 4678794 h 5044631"/>
                <a:gd name="connsiteX2" fmla="*/ 246616 w 3261866"/>
                <a:gd name="connsiteY2" fmla="*/ 5041416 h 5044631"/>
                <a:gd name="connsiteX3" fmla="*/ 200506 w 3261866"/>
                <a:gd name="connsiteY3" fmla="*/ 5004584 h 5044631"/>
                <a:gd name="connsiteX4" fmla="*/ 126 w 3261866"/>
                <a:gd name="connsiteY4" fmla="*/ 161172 h 5044631"/>
                <a:gd name="connsiteX5" fmla="*/ 32836 w 3261866"/>
                <a:gd name="connsiteY5" fmla="*/ 126195 h 5044631"/>
                <a:gd name="connsiteX6" fmla="*/ 3060870 w 3261866"/>
                <a:gd name="connsiteY6" fmla="*/ 99 h 5044631"/>
                <a:gd name="connsiteX7" fmla="*/ 3086845 w 3261866"/>
                <a:gd name="connsiteY7" fmla="*/ 23325 h 5044631"/>
                <a:gd name="connsiteX8" fmla="*/ 3261731 w 3261866"/>
                <a:gd name="connsiteY8" fmla="*/ 4644435 h 504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1866" h="5044631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10BC315A-B2AD-4D77-BC56-92DD0FAD14BB}"/>
                </a:ext>
              </a:extLst>
            </p:cNvPr>
            <p:cNvSpPr/>
            <p:nvPr/>
          </p:nvSpPr>
          <p:spPr>
            <a:xfrm>
              <a:off x="7435904" y="3142827"/>
              <a:ext cx="1043179" cy="1052098"/>
            </a:xfrm>
            <a:custGeom>
              <a:avLst/>
              <a:gdLst>
                <a:gd name="connsiteX0" fmla="*/ 2093370 w 6797527"/>
                <a:gd name="connsiteY0" fmla="*/ 5591383 h 6855646"/>
                <a:gd name="connsiteX1" fmla="*/ 2253467 w 6797527"/>
                <a:gd name="connsiteY1" fmla="*/ 5685286 h 6855646"/>
                <a:gd name="connsiteX2" fmla="*/ 2252544 w 6797527"/>
                <a:gd name="connsiteY2" fmla="*/ 5875940 h 6855646"/>
                <a:gd name="connsiteX3" fmla="*/ 1899176 w 6797527"/>
                <a:gd name="connsiteY3" fmla="*/ 6342608 h 6855646"/>
                <a:gd name="connsiteX4" fmla="*/ 1638633 w 6797527"/>
                <a:gd name="connsiteY4" fmla="*/ 6355384 h 6855646"/>
                <a:gd name="connsiteX5" fmla="*/ 1615696 w 6797527"/>
                <a:gd name="connsiteY5" fmla="*/ 6095380 h 6855646"/>
                <a:gd name="connsiteX6" fmla="*/ 1938430 w 6797527"/>
                <a:gd name="connsiteY6" fmla="*/ 5668892 h 6855646"/>
                <a:gd name="connsiteX7" fmla="*/ 2093370 w 6797527"/>
                <a:gd name="connsiteY7" fmla="*/ 5591383 h 6855646"/>
                <a:gd name="connsiteX8" fmla="*/ 3586502 w 6797527"/>
                <a:gd name="connsiteY8" fmla="*/ 5588368 h 6855646"/>
                <a:gd name="connsiteX9" fmla="*/ 3658934 w 6797527"/>
                <a:gd name="connsiteY9" fmla="*/ 5611087 h 6855646"/>
                <a:gd name="connsiteX10" fmla="*/ 3730131 w 6797527"/>
                <a:gd name="connsiteY10" fmla="*/ 5872707 h 6855646"/>
                <a:gd name="connsiteX11" fmla="*/ 3179797 w 6797527"/>
                <a:gd name="connsiteY11" fmla="*/ 6752856 h 6855646"/>
                <a:gd name="connsiteX12" fmla="*/ 3018007 w 6797527"/>
                <a:gd name="connsiteY12" fmla="*/ 6838215 h 6855646"/>
                <a:gd name="connsiteX13" fmla="*/ 2855524 w 6797527"/>
                <a:gd name="connsiteY13" fmla="*/ 6738232 h 6855646"/>
                <a:gd name="connsiteX14" fmla="*/ 2868455 w 6797527"/>
                <a:gd name="connsiteY14" fmla="*/ 6538264 h 6855646"/>
                <a:gd name="connsiteX15" fmla="*/ 3171331 w 6797527"/>
                <a:gd name="connsiteY15" fmla="*/ 6074445 h 6855646"/>
                <a:gd name="connsiteX16" fmla="*/ 3399238 w 6797527"/>
                <a:gd name="connsiteY16" fmla="*/ 5690058 h 6855646"/>
                <a:gd name="connsiteX17" fmla="*/ 3586502 w 6797527"/>
                <a:gd name="connsiteY17" fmla="*/ 5588368 h 6855646"/>
                <a:gd name="connsiteX18" fmla="*/ 1146313 w 6797527"/>
                <a:gd name="connsiteY18" fmla="*/ 4775343 h 6855646"/>
                <a:gd name="connsiteX19" fmla="*/ 1215839 w 6797527"/>
                <a:gd name="connsiteY19" fmla="*/ 4801058 h 6855646"/>
                <a:gd name="connsiteX20" fmla="*/ 1281725 w 6797527"/>
                <a:gd name="connsiteY20" fmla="*/ 5053827 h 6855646"/>
                <a:gd name="connsiteX21" fmla="*/ 955912 w 6797527"/>
                <a:gd name="connsiteY21" fmla="*/ 5507410 h 6855646"/>
                <a:gd name="connsiteX22" fmla="*/ 803589 w 6797527"/>
                <a:gd name="connsiteY22" fmla="*/ 5568985 h 6855646"/>
                <a:gd name="connsiteX23" fmla="*/ 646802 w 6797527"/>
                <a:gd name="connsiteY23" fmla="*/ 5461843 h 6855646"/>
                <a:gd name="connsiteX24" fmla="*/ 669200 w 6797527"/>
                <a:gd name="connsiteY24" fmla="*/ 5263338 h 6855646"/>
                <a:gd name="connsiteX25" fmla="*/ 959222 w 6797527"/>
                <a:gd name="connsiteY25" fmla="*/ 4859402 h 6855646"/>
                <a:gd name="connsiteX26" fmla="*/ 1146313 w 6797527"/>
                <a:gd name="connsiteY26" fmla="*/ 4775343 h 6855646"/>
                <a:gd name="connsiteX27" fmla="*/ 5271911 w 6797527"/>
                <a:gd name="connsiteY27" fmla="*/ 4285054 h 6855646"/>
                <a:gd name="connsiteX28" fmla="*/ 5443091 w 6797527"/>
                <a:gd name="connsiteY28" fmla="*/ 4494181 h 6855646"/>
                <a:gd name="connsiteX29" fmla="*/ 5404452 w 6797527"/>
                <a:gd name="connsiteY29" fmla="*/ 4706463 h 6855646"/>
                <a:gd name="connsiteX30" fmla="*/ 4766836 w 6797527"/>
                <a:gd name="connsiteY30" fmla="*/ 6560201 h 6855646"/>
                <a:gd name="connsiteX31" fmla="*/ 4513682 w 6797527"/>
                <a:gd name="connsiteY31" fmla="*/ 6652180 h 6855646"/>
                <a:gd name="connsiteX32" fmla="*/ 4426707 w 6797527"/>
                <a:gd name="connsiteY32" fmla="*/ 6395101 h 6855646"/>
                <a:gd name="connsiteX33" fmla="*/ 4618284 w 6797527"/>
                <a:gd name="connsiteY33" fmla="*/ 5982698 h 6855646"/>
                <a:gd name="connsiteX34" fmla="*/ 5067172 w 6797527"/>
                <a:gd name="connsiteY34" fmla="*/ 4448153 h 6855646"/>
                <a:gd name="connsiteX35" fmla="*/ 5271911 w 6797527"/>
                <a:gd name="connsiteY35" fmla="*/ 4285054 h 6855646"/>
                <a:gd name="connsiteX36" fmla="*/ 2779786 w 6797527"/>
                <a:gd name="connsiteY36" fmla="*/ 3896434 h 6855646"/>
                <a:gd name="connsiteX37" fmla="*/ 2952660 w 6797527"/>
                <a:gd name="connsiteY37" fmla="*/ 4104945 h 6855646"/>
                <a:gd name="connsiteX38" fmla="*/ 2911866 w 6797527"/>
                <a:gd name="connsiteY38" fmla="*/ 4314148 h 6855646"/>
                <a:gd name="connsiteX39" fmla="*/ 2506621 w 6797527"/>
                <a:gd name="connsiteY39" fmla="*/ 5444295 h 6855646"/>
                <a:gd name="connsiteX40" fmla="*/ 2230685 w 6797527"/>
                <a:gd name="connsiteY40" fmla="*/ 5524882 h 6855646"/>
                <a:gd name="connsiteX41" fmla="*/ 2166184 w 6797527"/>
                <a:gd name="connsiteY41" fmla="*/ 5279040 h 6855646"/>
                <a:gd name="connsiteX42" fmla="*/ 2366228 w 6797527"/>
                <a:gd name="connsiteY42" fmla="*/ 4826613 h 6855646"/>
                <a:gd name="connsiteX43" fmla="*/ 2576586 w 6797527"/>
                <a:gd name="connsiteY43" fmla="*/ 4058917 h 6855646"/>
                <a:gd name="connsiteX44" fmla="*/ 2779786 w 6797527"/>
                <a:gd name="connsiteY44" fmla="*/ 3896434 h 6855646"/>
                <a:gd name="connsiteX45" fmla="*/ 4704259 w 6797527"/>
                <a:gd name="connsiteY45" fmla="*/ 3551763 h 6855646"/>
                <a:gd name="connsiteX46" fmla="*/ 4893297 w 6797527"/>
                <a:gd name="connsiteY46" fmla="*/ 3755886 h 6855646"/>
                <a:gd name="connsiteX47" fmla="*/ 4834723 w 6797527"/>
                <a:gd name="connsiteY47" fmla="*/ 4298677 h 6855646"/>
                <a:gd name="connsiteX48" fmla="*/ 4531539 w 6797527"/>
                <a:gd name="connsiteY48" fmla="*/ 5514413 h 6855646"/>
                <a:gd name="connsiteX49" fmla="*/ 3931483 w 6797527"/>
                <a:gd name="connsiteY49" fmla="*/ 6761014 h 6855646"/>
                <a:gd name="connsiteX50" fmla="*/ 3727591 w 6797527"/>
                <a:gd name="connsiteY50" fmla="*/ 6851300 h 6855646"/>
                <a:gd name="connsiteX51" fmla="*/ 3580117 w 6797527"/>
                <a:gd name="connsiteY51" fmla="*/ 6687047 h 6855646"/>
                <a:gd name="connsiteX52" fmla="*/ 3611366 w 6797527"/>
                <a:gd name="connsiteY52" fmla="*/ 6559739 h 6855646"/>
                <a:gd name="connsiteX53" fmla="*/ 3959500 w 6797527"/>
                <a:gd name="connsiteY53" fmla="*/ 5914887 h 6855646"/>
                <a:gd name="connsiteX54" fmla="*/ 4435327 w 6797527"/>
                <a:gd name="connsiteY54" fmla="*/ 4403124 h 6855646"/>
                <a:gd name="connsiteX55" fmla="*/ 4515837 w 6797527"/>
                <a:gd name="connsiteY55" fmla="*/ 3736336 h 6855646"/>
                <a:gd name="connsiteX56" fmla="*/ 4704259 w 6797527"/>
                <a:gd name="connsiteY56" fmla="*/ 3551763 h 6855646"/>
                <a:gd name="connsiteX57" fmla="*/ 913194 w 6797527"/>
                <a:gd name="connsiteY57" fmla="*/ 3542296 h 6855646"/>
                <a:gd name="connsiteX58" fmla="*/ 1093611 w 6797527"/>
                <a:gd name="connsiteY58" fmla="*/ 3754193 h 6855646"/>
                <a:gd name="connsiteX59" fmla="*/ 617168 w 6797527"/>
                <a:gd name="connsiteY59" fmla="*/ 4919745 h 6855646"/>
                <a:gd name="connsiteX60" fmla="*/ 460843 w 6797527"/>
                <a:gd name="connsiteY60" fmla="*/ 5000025 h 6855646"/>
                <a:gd name="connsiteX61" fmla="*/ 296359 w 6797527"/>
                <a:gd name="connsiteY61" fmla="*/ 4898963 h 6855646"/>
                <a:gd name="connsiteX62" fmla="*/ 309136 w 6797527"/>
                <a:gd name="connsiteY62" fmla="*/ 4701613 h 6855646"/>
                <a:gd name="connsiteX63" fmla="*/ 536812 w 6797527"/>
                <a:gd name="connsiteY63" fmla="*/ 4308529 h 6855646"/>
                <a:gd name="connsiteX64" fmla="*/ 717075 w 6797527"/>
                <a:gd name="connsiteY64" fmla="*/ 3716555 h 6855646"/>
                <a:gd name="connsiteX65" fmla="*/ 913194 w 6797527"/>
                <a:gd name="connsiteY65" fmla="*/ 3542296 h 6855646"/>
                <a:gd name="connsiteX66" fmla="*/ 6585301 w 6797527"/>
                <a:gd name="connsiteY66" fmla="*/ 3151303 h 6855646"/>
                <a:gd name="connsiteX67" fmla="*/ 6680841 w 6797527"/>
                <a:gd name="connsiteY67" fmla="*/ 3165376 h 6855646"/>
                <a:gd name="connsiteX68" fmla="*/ 6787290 w 6797527"/>
                <a:gd name="connsiteY68" fmla="*/ 3278905 h 6855646"/>
                <a:gd name="connsiteX69" fmla="*/ 6797450 w 6797527"/>
                <a:gd name="connsiteY69" fmla="*/ 3305847 h 6855646"/>
                <a:gd name="connsiteX70" fmla="*/ 6797527 w 6797527"/>
                <a:gd name="connsiteY70" fmla="*/ 3552225 h 6855646"/>
                <a:gd name="connsiteX71" fmla="*/ 6788291 w 6797527"/>
                <a:gd name="connsiteY71" fmla="*/ 3725253 h 6855646"/>
                <a:gd name="connsiteX72" fmla="*/ 6672836 w 6797527"/>
                <a:gd name="connsiteY72" fmla="*/ 4780661 h 6855646"/>
                <a:gd name="connsiteX73" fmla="*/ 6489956 w 6797527"/>
                <a:gd name="connsiteY73" fmla="*/ 4948686 h 6855646"/>
                <a:gd name="connsiteX74" fmla="*/ 6303382 w 6797527"/>
                <a:gd name="connsiteY74" fmla="*/ 4809525 h 6855646"/>
                <a:gd name="connsiteX75" fmla="*/ 6301226 w 6797527"/>
                <a:gd name="connsiteY75" fmla="*/ 4711850 h 6855646"/>
                <a:gd name="connsiteX76" fmla="*/ 6419144 w 6797527"/>
                <a:gd name="connsiteY76" fmla="*/ 3350949 h 6855646"/>
                <a:gd name="connsiteX77" fmla="*/ 6585301 w 6797527"/>
                <a:gd name="connsiteY77" fmla="*/ 3151303 h 6855646"/>
                <a:gd name="connsiteX78" fmla="*/ 3454503 w 6797527"/>
                <a:gd name="connsiteY78" fmla="*/ 3150597 h 6855646"/>
                <a:gd name="connsiteX79" fmla="*/ 3646696 w 6797527"/>
                <a:gd name="connsiteY79" fmla="*/ 3336633 h 6855646"/>
                <a:gd name="connsiteX80" fmla="*/ 3646773 w 6797527"/>
                <a:gd name="connsiteY80" fmla="*/ 3510661 h 6855646"/>
                <a:gd name="connsiteX81" fmla="*/ 3048026 w 6797527"/>
                <a:gd name="connsiteY81" fmla="*/ 5768490 h 6855646"/>
                <a:gd name="connsiteX82" fmla="*/ 2504620 w 6797527"/>
                <a:gd name="connsiteY82" fmla="*/ 6601149 h 6855646"/>
                <a:gd name="connsiteX83" fmla="*/ 2302112 w 6797527"/>
                <a:gd name="connsiteY83" fmla="*/ 6669575 h 6855646"/>
                <a:gd name="connsiteX84" fmla="*/ 2165568 w 6797527"/>
                <a:gd name="connsiteY84" fmla="*/ 6511171 h 6855646"/>
                <a:gd name="connsiteX85" fmla="*/ 2212981 w 6797527"/>
                <a:gd name="connsiteY85" fmla="*/ 6360002 h 6855646"/>
                <a:gd name="connsiteX86" fmla="*/ 2577433 w 6797527"/>
                <a:gd name="connsiteY86" fmla="*/ 5834684 h 6855646"/>
                <a:gd name="connsiteX87" fmla="*/ 3192652 w 6797527"/>
                <a:gd name="connsiteY87" fmla="*/ 4192613 h 6855646"/>
                <a:gd name="connsiteX88" fmla="*/ 3268313 w 6797527"/>
                <a:gd name="connsiteY88" fmla="*/ 3348409 h 6855646"/>
                <a:gd name="connsiteX89" fmla="*/ 3454503 w 6797527"/>
                <a:gd name="connsiteY89" fmla="*/ 3150597 h 6855646"/>
                <a:gd name="connsiteX90" fmla="*/ 3479193 w 6797527"/>
                <a:gd name="connsiteY90" fmla="*/ 2521216 h 6855646"/>
                <a:gd name="connsiteX91" fmla="*/ 4260222 w 6797527"/>
                <a:gd name="connsiteY91" fmla="*/ 3175074 h 6855646"/>
                <a:gd name="connsiteX92" fmla="*/ 4274846 w 6797527"/>
                <a:gd name="connsiteY92" fmla="*/ 3471099 h 6855646"/>
                <a:gd name="connsiteX93" fmla="*/ 4006376 w 6797527"/>
                <a:gd name="connsiteY93" fmla="*/ 5097777 h 6855646"/>
                <a:gd name="connsiteX94" fmla="*/ 3791245 w 6797527"/>
                <a:gd name="connsiteY94" fmla="*/ 5228856 h 6855646"/>
                <a:gd name="connsiteX95" fmla="*/ 3637383 w 6797527"/>
                <a:gd name="connsiteY95" fmla="*/ 5034661 h 6855646"/>
                <a:gd name="connsiteX96" fmla="*/ 3650929 w 6797527"/>
                <a:gd name="connsiteY96" fmla="*/ 4969468 h 6855646"/>
                <a:gd name="connsiteX97" fmla="*/ 3868215 w 6797527"/>
                <a:gd name="connsiteY97" fmla="*/ 3912059 h 6855646"/>
                <a:gd name="connsiteX98" fmla="*/ 3898156 w 6797527"/>
                <a:gd name="connsiteY98" fmla="*/ 3337327 h 6855646"/>
                <a:gd name="connsiteX99" fmla="*/ 3563646 w 6797527"/>
                <a:gd name="connsiteY99" fmla="*/ 2911145 h 6855646"/>
                <a:gd name="connsiteX100" fmla="*/ 3069654 w 6797527"/>
                <a:gd name="connsiteY100" fmla="*/ 3129354 h 6855646"/>
                <a:gd name="connsiteX101" fmla="*/ 3015776 w 6797527"/>
                <a:gd name="connsiteY101" fmla="*/ 3345332 h 6855646"/>
                <a:gd name="connsiteX102" fmla="*/ 2884619 w 6797527"/>
                <a:gd name="connsiteY102" fmla="*/ 3519744 h 6855646"/>
                <a:gd name="connsiteX103" fmla="*/ 2676647 w 6797527"/>
                <a:gd name="connsiteY103" fmla="*/ 3453011 h 6855646"/>
                <a:gd name="connsiteX104" fmla="*/ 2638932 w 6797527"/>
                <a:gd name="connsiteY104" fmla="*/ 3340867 h 6855646"/>
                <a:gd name="connsiteX105" fmla="*/ 3316034 w 6797527"/>
                <a:gd name="connsiteY105" fmla="*/ 2532993 h 6855646"/>
                <a:gd name="connsiteX106" fmla="*/ 3479193 w 6797527"/>
                <a:gd name="connsiteY106" fmla="*/ 2521216 h 6855646"/>
                <a:gd name="connsiteX107" fmla="*/ 3505307 w 6797527"/>
                <a:gd name="connsiteY107" fmla="*/ 1890232 h 6855646"/>
                <a:gd name="connsiteX108" fmla="*/ 4795315 w 6797527"/>
                <a:gd name="connsiteY108" fmla="*/ 2781375 h 6855646"/>
                <a:gd name="connsiteX109" fmla="*/ 4697024 w 6797527"/>
                <a:gd name="connsiteY109" fmla="*/ 3032219 h 6855646"/>
                <a:gd name="connsiteX110" fmla="*/ 4446796 w 6797527"/>
                <a:gd name="connsiteY110" fmla="*/ 2927387 h 6855646"/>
                <a:gd name="connsiteX111" fmla="*/ 3893230 w 6797527"/>
                <a:gd name="connsiteY111" fmla="*/ 2360812 h 6855646"/>
                <a:gd name="connsiteX112" fmla="*/ 2404636 w 6797527"/>
                <a:gd name="connsiteY112" fmla="*/ 3147135 h 6855646"/>
                <a:gd name="connsiteX113" fmla="*/ 2380159 w 6797527"/>
                <a:gd name="connsiteY113" fmla="*/ 3405137 h 6855646"/>
                <a:gd name="connsiteX114" fmla="*/ 2387625 w 6797527"/>
                <a:gd name="connsiteY114" fmla="*/ 3406522 h 6855646"/>
                <a:gd name="connsiteX115" fmla="*/ 1399027 w 6797527"/>
                <a:gd name="connsiteY115" fmla="*/ 5958991 h 6855646"/>
                <a:gd name="connsiteX116" fmla="*/ 1194518 w 6797527"/>
                <a:gd name="connsiteY116" fmla="*/ 6021875 h 6855646"/>
                <a:gd name="connsiteX117" fmla="*/ 1062284 w 6797527"/>
                <a:gd name="connsiteY117" fmla="*/ 5854004 h 6855646"/>
                <a:gd name="connsiteX118" fmla="*/ 1112930 w 6797527"/>
                <a:gd name="connsiteY118" fmla="*/ 5711841 h 6855646"/>
                <a:gd name="connsiteX119" fmla="*/ 1480999 w 6797527"/>
                <a:gd name="connsiteY119" fmla="*/ 5212308 h 6855646"/>
                <a:gd name="connsiteX120" fmla="*/ 1959443 w 6797527"/>
                <a:gd name="connsiteY120" fmla="*/ 3928838 h 6855646"/>
                <a:gd name="connsiteX121" fmla="*/ 2009396 w 6797527"/>
                <a:gd name="connsiteY121" fmla="*/ 3304922 h 6855646"/>
                <a:gd name="connsiteX122" fmla="*/ 3137310 w 6797527"/>
                <a:gd name="connsiteY122" fmla="*/ 1925550 h 6855646"/>
                <a:gd name="connsiteX123" fmla="*/ 3393813 w 6797527"/>
                <a:gd name="connsiteY123" fmla="*/ 1890793 h 6855646"/>
                <a:gd name="connsiteX124" fmla="*/ 3505307 w 6797527"/>
                <a:gd name="connsiteY124" fmla="*/ 1890232 h 6855646"/>
                <a:gd name="connsiteX125" fmla="*/ 2778686 w 6797527"/>
                <a:gd name="connsiteY125" fmla="*/ 1380518 h 6855646"/>
                <a:gd name="connsiteX126" fmla="*/ 2983756 w 6797527"/>
                <a:gd name="connsiteY126" fmla="*/ 1569102 h 6855646"/>
                <a:gd name="connsiteX127" fmla="*/ 2857217 w 6797527"/>
                <a:gd name="connsiteY127" fmla="*/ 1746979 h 6855646"/>
                <a:gd name="connsiteX128" fmla="*/ 2381929 w 6797527"/>
                <a:gd name="connsiteY128" fmla="*/ 2021684 h 6855646"/>
                <a:gd name="connsiteX129" fmla="*/ 1772099 w 6797527"/>
                <a:gd name="connsiteY129" fmla="*/ 3117347 h 6855646"/>
                <a:gd name="connsiteX130" fmla="*/ 1756320 w 6797527"/>
                <a:gd name="connsiteY130" fmla="*/ 3395054 h 6855646"/>
                <a:gd name="connsiteX131" fmla="*/ 1575826 w 6797527"/>
                <a:gd name="connsiteY131" fmla="*/ 4421675 h 6855646"/>
                <a:gd name="connsiteX132" fmla="*/ 1336296 w 6797527"/>
                <a:gd name="connsiteY132" fmla="*/ 4544519 h 6855646"/>
                <a:gd name="connsiteX133" fmla="*/ 1218148 w 6797527"/>
                <a:gd name="connsiteY133" fmla="*/ 4300602 h 6855646"/>
                <a:gd name="connsiteX134" fmla="*/ 1378245 w 6797527"/>
                <a:gd name="connsiteY134" fmla="*/ 3333093 h 6855646"/>
                <a:gd name="connsiteX135" fmla="*/ 2483606 w 6797527"/>
                <a:gd name="connsiteY135" fmla="*/ 1502831 h 6855646"/>
                <a:gd name="connsiteX136" fmla="*/ 2732526 w 6797527"/>
                <a:gd name="connsiteY136" fmla="*/ 1391533 h 6855646"/>
                <a:gd name="connsiteX137" fmla="*/ 2778686 w 6797527"/>
                <a:gd name="connsiteY137" fmla="*/ 1380518 h 6855646"/>
                <a:gd name="connsiteX138" fmla="*/ 5263954 w 6797527"/>
                <a:gd name="connsiteY138" fmla="*/ 1369442 h 6855646"/>
                <a:gd name="connsiteX139" fmla="*/ 5371356 w 6797527"/>
                <a:gd name="connsiteY139" fmla="*/ 1422321 h 6855646"/>
                <a:gd name="connsiteX140" fmla="*/ 5518676 w 6797527"/>
                <a:gd name="connsiteY140" fmla="*/ 1581418 h 6855646"/>
                <a:gd name="connsiteX141" fmla="*/ 6125890 w 6797527"/>
                <a:gd name="connsiteY141" fmla="*/ 2868197 h 6855646"/>
                <a:gd name="connsiteX142" fmla="*/ 6167377 w 6797527"/>
                <a:gd name="connsiteY142" fmla="*/ 3412449 h 6855646"/>
                <a:gd name="connsiteX143" fmla="*/ 5678080 w 6797527"/>
                <a:gd name="connsiteY143" fmla="*/ 6048583 h 6855646"/>
                <a:gd name="connsiteX144" fmla="*/ 5434394 w 6797527"/>
                <a:gd name="connsiteY144" fmla="*/ 6167655 h 6855646"/>
                <a:gd name="connsiteX145" fmla="*/ 5323711 w 6797527"/>
                <a:gd name="connsiteY145" fmla="*/ 5918120 h 6855646"/>
                <a:gd name="connsiteX146" fmla="*/ 5609269 w 6797527"/>
                <a:gd name="connsiteY146" fmla="*/ 4957076 h 6855646"/>
                <a:gd name="connsiteX147" fmla="*/ 5763516 w 6797527"/>
                <a:gd name="connsiteY147" fmla="*/ 3933764 h 6855646"/>
                <a:gd name="connsiteX148" fmla="*/ 5787223 w 6797527"/>
                <a:gd name="connsiteY148" fmla="*/ 3307924 h 6855646"/>
                <a:gd name="connsiteX149" fmla="*/ 5121512 w 6797527"/>
                <a:gd name="connsiteY149" fmla="*/ 1706955 h 6855646"/>
                <a:gd name="connsiteX150" fmla="*/ 5056242 w 6797527"/>
                <a:gd name="connsiteY150" fmla="*/ 1601584 h 6855646"/>
                <a:gd name="connsiteX151" fmla="*/ 5146450 w 6797527"/>
                <a:gd name="connsiteY151" fmla="*/ 1393226 h 6855646"/>
                <a:gd name="connsiteX152" fmla="*/ 5263954 w 6797527"/>
                <a:gd name="connsiteY152" fmla="*/ 1369442 h 6855646"/>
                <a:gd name="connsiteX153" fmla="*/ 3461891 w 6797527"/>
                <a:gd name="connsiteY153" fmla="*/ 1260300 h 6855646"/>
                <a:gd name="connsiteX154" fmla="*/ 4501136 w 6797527"/>
                <a:gd name="connsiteY154" fmla="*/ 1541701 h 6855646"/>
                <a:gd name="connsiteX155" fmla="*/ 5493429 w 6797527"/>
                <a:gd name="connsiteY155" fmla="*/ 2915225 h 6855646"/>
                <a:gd name="connsiteX156" fmla="*/ 5531452 w 6797527"/>
                <a:gd name="connsiteY156" fmla="*/ 3410294 h 6855646"/>
                <a:gd name="connsiteX157" fmla="*/ 5530837 w 6797527"/>
                <a:gd name="connsiteY157" fmla="*/ 3629811 h 6855646"/>
                <a:gd name="connsiteX158" fmla="*/ 5261828 w 6797527"/>
                <a:gd name="connsiteY158" fmla="*/ 3797990 h 6855646"/>
                <a:gd name="connsiteX159" fmla="*/ 5153531 w 6797527"/>
                <a:gd name="connsiteY159" fmla="*/ 3624269 h 6855646"/>
                <a:gd name="connsiteX160" fmla="*/ 5157764 w 6797527"/>
                <a:gd name="connsiteY160" fmla="*/ 3335094 h 6855646"/>
                <a:gd name="connsiteX161" fmla="*/ 4523457 w 6797527"/>
                <a:gd name="connsiteY161" fmla="*/ 2014988 h 6855646"/>
                <a:gd name="connsiteX162" fmla="*/ 3467510 w 6797527"/>
                <a:gd name="connsiteY162" fmla="*/ 1638606 h 6855646"/>
                <a:gd name="connsiteX163" fmla="*/ 3271468 w 6797527"/>
                <a:gd name="connsiteY163" fmla="*/ 1479971 h 6855646"/>
                <a:gd name="connsiteX164" fmla="*/ 3461891 w 6797527"/>
                <a:gd name="connsiteY164" fmla="*/ 1260300 h 6855646"/>
                <a:gd name="connsiteX165" fmla="*/ 1226133 w 6797527"/>
                <a:gd name="connsiteY165" fmla="*/ 922605 h 6855646"/>
                <a:gd name="connsiteX166" fmla="*/ 1361465 w 6797527"/>
                <a:gd name="connsiteY166" fmla="*/ 976282 h 6855646"/>
                <a:gd name="connsiteX167" fmla="*/ 1359310 w 6797527"/>
                <a:gd name="connsiteY167" fmla="*/ 1249370 h 6855646"/>
                <a:gd name="connsiteX168" fmla="*/ 676127 w 6797527"/>
                <a:gd name="connsiteY168" fmla="*/ 2322789 h 6855646"/>
                <a:gd name="connsiteX169" fmla="*/ 495325 w 6797527"/>
                <a:gd name="connsiteY169" fmla="*/ 3364342 h 6855646"/>
                <a:gd name="connsiteX170" fmla="*/ 367556 w 6797527"/>
                <a:gd name="connsiteY170" fmla="*/ 4058609 h 6855646"/>
                <a:gd name="connsiteX171" fmla="*/ 187524 w 6797527"/>
                <a:gd name="connsiteY171" fmla="*/ 4185840 h 6855646"/>
                <a:gd name="connsiteX172" fmla="*/ 11340 w 6797527"/>
                <a:gd name="connsiteY172" fmla="*/ 3932995 h 6855646"/>
                <a:gd name="connsiteX173" fmla="*/ 96391 w 6797527"/>
                <a:gd name="connsiteY173" fmla="*/ 3601871 h 6855646"/>
                <a:gd name="connsiteX174" fmla="*/ 117404 w 6797527"/>
                <a:gd name="connsiteY174" fmla="*/ 3297765 h 6855646"/>
                <a:gd name="connsiteX175" fmla="*/ 1090224 w 6797527"/>
                <a:gd name="connsiteY175" fmla="*/ 984209 h 6855646"/>
                <a:gd name="connsiteX176" fmla="*/ 1226133 w 6797527"/>
                <a:gd name="connsiteY176" fmla="*/ 922605 h 6855646"/>
                <a:gd name="connsiteX177" fmla="*/ 3423099 w 6797527"/>
                <a:gd name="connsiteY177" fmla="*/ 632227 h 6855646"/>
                <a:gd name="connsiteX178" fmla="*/ 4751750 w 6797527"/>
                <a:gd name="connsiteY178" fmla="*/ 959194 h 6855646"/>
                <a:gd name="connsiteX179" fmla="*/ 4850887 w 6797527"/>
                <a:gd name="connsiteY179" fmla="*/ 1179943 h 6855646"/>
                <a:gd name="connsiteX180" fmla="*/ 4660002 w 6797527"/>
                <a:gd name="connsiteY180" fmla="*/ 1316951 h 6855646"/>
                <a:gd name="connsiteX181" fmla="*/ 4569024 w 6797527"/>
                <a:gd name="connsiteY181" fmla="*/ 1289471 h 6855646"/>
                <a:gd name="connsiteX182" fmla="*/ 3739906 w 6797527"/>
                <a:gd name="connsiteY182" fmla="*/ 1025696 h 6855646"/>
                <a:gd name="connsiteX183" fmla="*/ 2317583 w 6797527"/>
                <a:gd name="connsiteY183" fmla="*/ 1307021 h 6855646"/>
                <a:gd name="connsiteX184" fmla="*/ 1185590 w 6797527"/>
                <a:gd name="connsiteY184" fmla="*/ 2814011 h 6855646"/>
                <a:gd name="connsiteX185" fmla="*/ 1163577 w 6797527"/>
                <a:gd name="connsiteY185" fmla="*/ 2918766 h 6855646"/>
                <a:gd name="connsiteX186" fmla="*/ 937748 w 6797527"/>
                <a:gd name="connsiteY186" fmla="*/ 3069011 h 6855646"/>
                <a:gd name="connsiteX187" fmla="*/ 793198 w 6797527"/>
                <a:gd name="connsiteY187" fmla="*/ 2843567 h 6855646"/>
                <a:gd name="connsiteX188" fmla="*/ 1870389 w 6797527"/>
                <a:gd name="connsiteY188" fmla="*/ 1144846 h 6855646"/>
                <a:gd name="connsiteX189" fmla="*/ 3283938 w 6797527"/>
                <a:gd name="connsiteY189" fmla="*/ 636383 h 6855646"/>
                <a:gd name="connsiteX190" fmla="*/ 3353442 w 6797527"/>
                <a:gd name="connsiteY190" fmla="*/ 632458 h 6855646"/>
                <a:gd name="connsiteX191" fmla="*/ 3423099 w 6797527"/>
                <a:gd name="connsiteY191" fmla="*/ 632227 h 6855646"/>
                <a:gd name="connsiteX192" fmla="*/ 3202504 w 6797527"/>
                <a:gd name="connsiteY192" fmla="*/ 0 h 6855646"/>
                <a:gd name="connsiteX193" fmla="*/ 3582965 w 6797527"/>
                <a:gd name="connsiteY193" fmla="*/ 77 h 6855646"/>
                <a:gd name="connsiteX194" fmla="*/ 3702807 w 6797527"/>
                <a:gd name="connsiteY194" fmla="*/ 9390 h 6855646"/>
                <a:gd name="connsiteX195" fmla="*/ 5355731 w 6797527"/>
                <a:gd name="connsiteY195" fmla="*/ 593513 h 6855646"/>
                <a:gd name="connsiteX196" fmla="*/ 6741648 w 6797527"/>
                <a:gd name="connsiteY196" fmla="*/ 2732269 h 6855646"/>
                <a:gd name="connsiteX197" fmla="*/ 6596791 w 6797527"/>
                <a:gd name="connsiteY197" fmla="*/ 2952480 h 6855646"/>
                <a:gd name="connsiteX198" fmla="*/ 6373117 w 6797527"/>
                <a:gd name="connsiteY198" fmla="*/ 2810779 h 6855646"/>
                <a:gd name="connsiteX199" fmla="*/ 6236496 w 6797527"/>
                <a:gd name="connsiteY199" fmla="*/ 2316094 h 6855646"/>
                <a:gd name="connsiteX200" fmla="*/ 4688481 w 6797527"/>
                <a:gd name="connsiteY200" fmla="*/ 646852 h 6855646"/>
                <a:gd name="connsiteX201" fmla="*/ 3715353 w 6797527"/>
                <a:gd name="connsiteY201" fmla="*/ 390620 h 6855646"/>
                <a:gd name="connsiteX202" fmla="*/ 2814885 w 6797527"/>
                <a:gd name="connsiteY202" fmla="*/ 412250 h 6855646"/>
                <a:gd name="connsiteX203" fmla="*/ 2186581 w 6797527"/>
                <a:gd name="connsiteY203" fmla="*/ 651241 h 6855646"/>
                <a:gd name="connsiteX204" fmla="*/ 2067432 w 6797527"/>
                <a:gd name="connsiteY204" fmla="*/ 728209 h 6855646"/>
                <a:gd name="connsiteX205" fmla="*/ 1802271 w 6797527"/>
                <a:gd name="connsiteY205" fmla="*/ 680026 h 6855646"/>
                <a:gd name="connsiteX206" fmla="*/ 1854765 w 6797527"/>
                <a:gd name="connsiteY206" fmla="*/ 415867 h 6855646"/>
                <a:gd name="connsiteX207" fmla="*/ 2568889 w 6797527"/>
                <a:gd name="connsiteY207" fmla="*/ 76431 h 6855646"/>
                <a:gd name="connsiteX208" fmla="*/ 3018470 w 6797527"/>
                <a:gd name="connsiteY208" fmla="*/ 10545 h 6855646"/>
                <a:gd name="connsiteX209" fmla="*/ 3202504 w 6797527"/>
                <a:gd name="connsiteY209" fmla="*/ 0 h 685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6797527" h="6855646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E8A192-34C4-4BE2-8F2E-9453BE21AE27}"/>
              </a:ext>
            </a:extLst>
          </p:cNvPr>
          <p:cNvGrpSpPr/>
          <p:nvPr/>
        </p:nvGrpSpPr>
        <p:grpSpPr>
          <a:xfrm>
            <a:off x="8094043" y="2263749"/>
            <a:ext cx="3000779" cy="3429796"/>
            <a:chOff x="8094043" y="2263749"/>
            <a:chExt cx="3000779" cy="34297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D72F6D-3996-46C4-9908-A77DD5C2F8C3}"/>
                </a:ext>
              </a:extLst>
            </p:cNvPr>
            <p:cNvGrpSpPr/>
            <p:nvPr/>
          </p:nvGrpSpPr>
          <p:grpSpPr>
            <a:xfrm>
              <a:off x="8094043" y="3355151"/>
              <a:ext cx="800449" cy="686186"/>
              <a:chOff x="2168079" y="3726470"/>
              <a:chExt cx="1151488" cy="987115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48A3534-E587-45D4-BEF6-8E5850625A9D}"/>
                  </a:ext>
                </a:extLst>
              </p:cNvPr>
              <p:cNvSpPr/>
              <p:nvPr/>
            </p:nvSpPr>
            <p:spPr>
              <a:xfrm>
                <a:off x="2168079" y="3726470"/>
                <a:ext cx="1151488" cy="987115"/>
              </a:xfrm>
              <a:custGeom>
                <a:avLst/>
                <a:gdLst>
                  <a:gd name="connsiteX0" fmla="*/ 12960 w 2274214"/>
                  <a:gd name="connsiteY0" fmla="*/ 503679 h 1949573"/>
                  <a:gd name="connsiteX1" fmla="*/ 236429 w 2274214"/>
                  <a:gd name="connsiteY1" fmla="*/ 196787 h 1949573"/>
                  <a:gd name="connsiteX2" fmla="*/ 1820572 w 2274214"/>
                  <a:gd name="connsiteY2" fmla="*/ 6646 h 1949573"/>
                  <a:gd name="connsiteX3" fmla="*/ 2034765 w 2274214"/>
                  <a:gd name="connsiteY3" fmla="*/ 176927 h 1949573"/>
                  <a:gd name="connsiteX4" fmla="*/ 2267304 w 2274214"/>
                  <a:gd name="connsiteY4" fmla="*/ 1389790 h 1949573"/>
                  <a:gd name="connsiteX5" fmla="*/ 2081080 w 2274214"/>
                  <a:gd name="connsiteY5" fmla="*/ 1626522 h 1949573"/>
                  <a:gd name="connsiteX6" fmla="*/ 642687 w 2274214"/>
                  <a:gd name="connsiteY6" fmla="*/ 1933689 h 1949573"/>
                  <a:gd name="connsiteX7" fmla="*/ 269413 w 2274214"/>
                  <a:gd name="connsiteY7" fmla="*/ 1737707 h 1949573"/>
                  <a:gd name="connsiteX8" fmla="*/ 12960 w 2274214"/>
                  <a:gd name="connsiteY8" fmla="*/ 503679 h 194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74214" h="1949573">
                    <a:moveTo>
                      <a:pt x="12960" y="503679"/>
                    </a:moveTo>
                    <a:cubicBezTo>
                      <a:pt x="-52321" y="215684"/>
                      <a:pt x="145654" y="211767"/>
                      <a:pt x="236429" y="196787"/>
                    </a:cubicBezTo>
                    <a:lnTo>
                      <a:pt x="1820572" y="6646"/>
                    </a:lnTo>
                    <a:cubicBezTo>
                      <a:pt x="1937048" y="-21460"/>
                      <a:pt x="2009202" y="40386"/>
                      <a:pt x="2034765" y="176927"/>
                    </a:cubicBezTo>
                    <a:lnTo>
                      <a:pt x="2267304" y="1389790"/>
                    </a:lnTo>
                    <a:cubicBezTo>
                      <a:pt x="2272458" y="1415078"/>
                      <a:pt x="2318430" y="1571136"/>
                      <a:pt x="2081080" y="1626522"/>
                    </a:cubicBezTo>
                    <a:cubicBezTo>
                      <a:pt x="1801812" y="1691666"/>
                      <a:pt x="1166039" y="1833980"/>
                      <a:pt x="642687" y="1933689"/>
                    </a:cubicBezTo>
                    <a:cubicBezTo>
                      <a:pt x="354829" y="1988594"/>
                      <a:pt x="298138" y="1895825"/>
                      <a:pt x="269413" y="1737707"/>
                    </a:cubicBezTo>
                    <a:cubicBezTo>
                      <a:pt x="189908" y="1370137"/>
                      <a:pt x="12960" y="503679"/>
                      <a:pt x="12960" y="5036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91F016-0E5B-437F-9134-5F77C20D81FF}"/>
                  </a:ext>
                </a:extLst>
              </p:cNvPr>
              <p:cNvSpPr/>
              <p:nvPr/>
            </p:nvSpPr>
            <p:spPr>
              <a:xfrm>
                <a:off x="2547888" y="3946358"/>
                <a:ext cx="478329" cy="496948"/>
              </a:xfrm>
              <a:custGeom>
                <a:avLst/>
                <a:gdLst>
                  <a:gd name="connsiteX0" fmla="*/ 168 w 944710"/>
                  <a:gd name="connsiteY0" fmla="*/ 581614 h 981482"/>
                  <a:gd name="connsiteX1" fmla="*/ 8964 w 944710"/>
                  <a:gd name="connsiteY1" fmla="*/ 552616 h 981482"/>
                  <a:gd name="connsiteX2" fmla="*/ 109910 w 944710"/>
                  <a:gd name="connsiteY2" fmla="*/ 378211 h 981482"/>
                  <a:gd name="connsiteX3" fmla="*/ 174023 w 944710"/>
                  <a:gd name="connsiteY3" fmla="*/ 367903 h 981482"/>
                  <a:gd name="connsiteX4" fmla="*/ 371792 w 944710"/>
                  <a:gd name="connsiteY4" fmla="*/ 525335 h 981482"/>
                  <a:gd name="connsiteX5" fmla="*/ 431714 w 944710"/>
                  <a:gd name="connsiteY5" fmla="*/ 516608 h 981482"/>
                  <a:gd name="connsiteX6" fmla="*/ 571760 w 944710"/>
                  <a:gd name="connsiteY6" fmla="*/ 270325 h 981482"/>
                  <a:gd name="connsiteX7" fmla="*/ 708714 w 944710"/>
                  <a:gd name="connsiteY7" fmla="*/ 25690 h 981482"/>
                  <a:gd name="connsiteX8" fmla="*/ 767948 w 944710"/>
                  <a:gd name="connsiteY8" fmla="*/ 14489 h 981482"/>
                  <a:gd name="connsiteX9" fmla="*/ 923180 w 944710"/>
                  <a:gd name="connsiteY9" fmla="*/ 142922 h 981482"/>
                  <a:gd name="connsiteX10" fmla="*/ 934519 w 944710"/>
                  <a:gd name="connsiteY10" fmla="*/ 215007 h 981482"/>
                  <a:gd name="connsiteX11" fmla="*/ 525169 w 944710"/>
                  <a:gd name="connsiteY11" fmla="*/ 952345 h 981482"/>
                  <a:gd name="connsiteX12" fmla="*/ 460025 w 944710"/>
                  <a:gd name="connsiteY12" fmla="*/ 966295 h 981482"/>
                  <a:gd name="connsiteX13" fmla="*/ 143925 w 944710"/>
                  <a:gd name="connsiteY13" fmla="*/ 716095 h 981482"/>
                  <a:gd name="connsiteX14" fmla="*/ 25937 w 944710"/>
                  <a:gd name="connsiteY14" fmla="*/ 623051 h 981482"/>
                  <a:gd name="connsiteX15" fmla="*/ 168 w 944710"/>
                  <a:gd name="connsiteY15" fmla="*/ 581614 h 98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44710" h="981482">
                    <a:moveTo>
                      <a:pt x="168" y="581614"/>
                    </a:moveTo>
                    <a:cubicBezTo>
                      <a:pt x="-863" y="570757"/>
                      <a:pt x="3741" y="561549"/>
                      <a:pt x="8964" y="552616"/>
                    </a:cubicBezTo>
                    <a:cubicBezTo>
                      <a:pt x="42567" y="494481"/>
                      <a:pt x="76101" y="436277"/>
                      <a:pt x="109910" y="378211"/>
                    </a:cubicBezTo>
                    <a:cubicBezTo>
                      <a:pt x="129563" y="344539"/>
                      <a:pt x="142482" y="342753"/>
                      <a:pt x="174023" y="367903"/>
                    </a:cubicBezTo>
                    <a:cubicBezTo>
                      <a:pt x="239923" y="420403"/>
                      <a:pt x="306167" y="472491"/>
                      <a:pt x="371792" y="525335"/>
                    </a:cubicBezTo>
                    <a:cubicBezTo>
                      <a:pt x="399004" y="547256"/>
                      <a:pt x="414534" y="546362"/>
                      <a:pt x="431714" y="516608"/>
                    </a:cubicBezTo>
                    <a:cubicBezTo>
                      <a:pt x="478922" y="434834"/>
                      <a:pt x="525444" y="352579"/>
                      <a:pt x="571760" y="270325"/>
                    </a:cubicBezTo>
                    <a:cubicBezTo>
                      <a:pt x="617594" y="188894"/>
                      <a:pt x="662673" y="106983"/>
                      <a:pt x="708714" y="25690"/>
                    </a:cubicBezTo>
                    <a:cubicBezTo>
                      <a:pt x="726030" y="-4820"/>
                      <a:pt x="740530" y="-7638"/>
                      <a:pt x="767948" y="14489"/>
                    </a:cubicBezTo>
                    <a:cubicBezTo>
                      <a:pt x="820173" y="56751"/>
                      <a:pt x="871505" y="99974"/>
                      <a:pt x="923180" y="142922"/>
                    </a:cubicBezTo>
                    <a:cubicBezTo>
                      <a:pt x="948057" y="163606"/>
                      <a:pt x="950736" y="185871"/>
                      <a:pt x="934519" y="215007"/>
                    </a:cubicBezTo>
                    <a:cubicBezTo>
                      <a:pt x="797496" y="460466"/>
                      <a:pt x="661505" y="706543"/>
                      <a:pt x="525169" y="952345"/>
                    </a:cubicBezTo>
                    <a:cubicBezTo>
                      <a:pt x="506615" y="985742"/>
                      <a:pt x="490948" y="990483"/>
                      <a:pt x="460025" y="966295"/>
                    </a:cubicBezTo>
                    <a:cubicBezTo>
                      <a:pt x="354131" y="883628"/>
                      <a:pt x="249200" y="799586"/>
                      <a:pt x="143925" y="716095"/>
                    </a:cubicBezTo>
                    <a:cubicBezTo>
                      <a:pt x="104687" y="684966"/>
                      <a:pt x="65381" y="653905"/>
                      <a:pt x="25937" y="623051"/>
                    </a:cubicBezTo>
                    <a:cubicBezTo>
                      <a:pt x="12125" y="612263"/>
                      <a:pt x="-1687" y="601817"/>
                      <a:pt x="168" y="581614"/>
                    </a:cubicBezTo>
                    <a:close/>
                  </a:path>
                </a:pathLst>
              </a:custGeom>
              <a:solidFill>
                <a:srgbClr val="F2F5F6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9D7B2B8-76C3-4D0E-9F56-8AEC83956B33}"/>
                </a:ext>
              </a:extLst>
            </p:cNvPr>
            <p:cNvGrpSpPr/>
            <p:nvPr/>
          </p:nvGrpSpPr>
          <p:grpSpPr>
            <a:xfrm>
              <a:off x="8600039" y="2263749"/>
              <a:ext cx="2494783" cy="3429796"/>
              <a:chOff x="3026089" y="2857137"/>
              <a:chExt cx="2494783" cy="3429796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4B4458E-D873-484E-8C3B-AB2B0416D3F5}"/>
                  </a:ext>
                </a:extLst>
              </p:cNvPr>
              <p:cNvSpPr/>
              <p:nvPr/>
            </p:nvSpPr>
            <p:spPr>
              <a:xfrm>
                <a:off x="3094022" y="5157609"/>
                <a:ext cx="1699021" cy="913217"/>
              </a:xfrm>
              <a:custGeom>
                <a:avLst/>
                <a:gdLst>
                  <a:gd name="connsiteX0" fmla="*/ 2838162 w 3355603"/>
                  <a:gd name="connsiteY0" fmla="*/ 1584217 h 1803622"/>
                  <a:gd name="connsiteX1" fmla="*/ 2884271 w 3355603"/>
                  <a:gd name="connsiteY1" fmla="*/ 1555424 h 1803622"/>
                  <a:gd name="connsiteX2" fmla="*/ 3267577 w 3355603"/>
                  <a:gd name="connsiteY2" fmla="*/ 1540101 h 1803622"/>
                  <a:gd name="connsiteX3" fmla="*/ 3291009 w 3355603"/>
                  <a:gd name="connsiteY3" fmla="*/ 1536115 h 1803622"/>
                  <a:gd name="connsiteX4" fmla="*/ 3286337 w 3355603"/>
                  <a:gd name="connsiteY4" fmla="*/ 1528075 h 1803622"/>
                  <a:gd name="connsiteX5" fmla="*/ 3332652 w 3355603"/>
                  <a:gd name="connsiteY5" fmla="*/ 1525051 h 1803622"/>
                  <a:gd name="connsiteX6" fmla="*/ 3352030 w 3355603"/>
                  <a:gd name="connsiteY6" fmla="*/ 1450974 h 1803622"/>
                  <a:gd name="connsiteX7" fmla="*/ 3355604 w 3355603"/>
                  <a:gd name="connsiteY7" fmla="*/ 1419433 h 1803622"/>
                  <a:gd name="connsiteX8" fmla="*/ 3342478 w 3355603"/>
                  <a:gd name="connsiteY8" fmla="*/ 1254786 h 1803622"/>
                  <a:gd name="connsiteX9" fmla="*/ 3282419 w 3355603"/>
                  <a:gd name="connsiteY9" fmla="*/ 1046366 h 1803622"/>
                  <a:gd name="connsiteX10" fmla="*/ 3269364 w 3355603"/>
                  <a:gd name="connsiteY10" fmla="*/ 1018947 h 1803622"/>
                  <a:gd name="connsiteX11" fmla="*/ 3218444 w 3355603"/>
                  <a:gd name="connsiteY11" fmla="*/ 982252 h 1803622"/>
                  <a:gd name="connsiteX12" fmla="*/ 3088430 w 3355603"/>
                  <a:gd name="connsiteY12" fmla="*/ 976480 h 1803622"/>
                  <a:gd name="connsiteX13" fmla="*/ 2850737 w 3355603"/>
                  <a:gd name="connsiteY13" fmla="*/ 963699 h 1803622"/>
                  <a:gd name="connsiteX14" fmla="*/ 3004183 w 3355603"/>
                  <a:gd name="connsiteY14" fmla="*/ 916009 h 1803622"/>
                  <a:gd name="connsiteX15" fmla="*/ 3296301 w 3355603"/>
                  <a:gd name="connsiteY15" fmla="*/ 702710 h 1803622"/>
                  <a:gd name="connsiteX16" fmla="*/ 3105954 w 3355603"/>
                  <a:gd name="connsiteY16" fmla="*/ 720027 h 1803622"/>
                  <a:gd name="connsiteX17" fmla="*/ 2727183 w 3355603"/>
                  <a:gd name="connsiteY17" fmla="*/ 590769 h 1803622"/>
                  <a:gd name="connsiteX18" fmla="*/ 2312474 w 3355603"/>
                  <a:gd name="connsiteY18" fmla="*/ 317343 h 1803622"/>
                  <a:gd name="connsiteX19" fmla="*/ 1839491 w 3355603"/>
                  <a:gd name="connsiteY19" fmla="*/ 80748 h 1803622"/>
                  <a:gd name="connsiteX20" fmla="*/ 1146063 w 3355603"/>
                  <a:gd name="connsiteY20" fmla="*/ 12924 h 1803622"/>
                  <a:gd name="connsiteX21" fmla="*/ 340077 w 3355603"/>
                  <a:gd name="connsiteY21" fmla="*/ 315212 h 1803622"/>
                  <a:gd name="connsiteX22" fmla="*/ 51601 w 3355603"/>
                  <a:gd name="connsiteY22" fmla="*/ 627327 h 1803622"/>
                  <a:gd name="connsiteX23" fmla="*/ 878272 w 3355603"/>
                  <a:gd name="connsiteY23" fmla="*/ 1437849 h 1803622"/>
                  <a:gd name="connsiteX24" fmla="*/ 1878729 w 3355603"/>
                  <a:gd name="connsiteY24" fmla="*/ 1678910 h 1803622"/>
                  <a:gd name="connsiteX25" fmla="*/ 2660390 w 3355603"/>
                  <a:gd name="connsiteY25" fmla="*/ 1799440 h 1803622"/>
                  <a:gd name="connsiteX26" fmla="*/ 2805177 w 3355603"/>
                  <a:gd name="connsiteY26" fmla="*/ 1733059 h 1803622"/>
                  <a:gd name="connsiteX27" fmla="*/ 2838093 w 3355603"/>
                  <a:gd name="connsiteY27" fmla="*/ 1585385 h 1803622"/>
                  <a:gd name="connsiteX28" fmla="*/ 2838162 w 3355603"/>
                  <a:gd name="connsiteY28" fmla="*/ 1584217 h 1803622"/>
                  <a:gd name="connsiteX29" fmla="*/ 2838024 w 3355603"/>
                  <a:gd name="connsiteY29" fmla="*/ 1585042 h 1803622"/>
                  <a:gd name="connsiteX30" fmla="*/ 1668522 w 3355603"/>
                  <a:gd name="connsiteY30" fmla="*/ 1503131 h 1803622"/>
                  <a:gd name="connsiteX31" fmla="*/ 1675394 w 3355603"/>
                  <a:gd name="connsiteY31" fmla="*/ 1503886 h 1803622"/>
                  <a:gd name="connsiteX32" fmla="*/ 1668522 w 3355603"/>
                  <a:gd name="connsiteY32" fmla="*/ 1503131 h 180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355603" h="1803622">
                    <a:moveTo>
                      <a:pt x="2838162" y="1584217"/>
                    </a:moveTo>
                    <a:cubicBezTo>
                      <a:pt x="2841116" y="1558792"/>
                      <a:pt x="2858640" y="1555219"/>
                      <a:pt x="2884271" y="1555424"/>
                    </a:cubicBezTo>
                    <a:cubicBezTo>
                      <a:pt x="3012223" y="1556318"/>
                      <a:pt x="3140106" y="1551989"/>
                      <a:pt x="3267577" y="1540101"/>
                    </a:cubicBezTo>
                    <a:cubicBezTo>
                      <a:pt x="3275411" y="1539345"/>
                      <a:pt x="3283176" y="1537421"/>
                      <a:pt x="3291009" y="1536115"/>
                    </a:cubicBezTo>
                    <a:cubicBezTo>
                      <a:pt x="3291147" y="1532129"/>
                      <a:pt x="3275411" y="1532129"/>
                      <a:pt x="3286337" y="1528075"/>
                    </a:cubicBezTo>
                    <a:cubicBezTo>
                      <a:pt x="3300699" y="1522784"/>
                      <a:pt x="3321451" y="1544155"/>
                      <a:pt x="3332652" y="1525051"/>
                    </a:cubicBezTo>
                    <a:cubicBezTo>
                      <a:pt x="3345502" y="1503131"/>
                      <a:pt x="3352168" y="1477774"/>
                      <a:pt x="3352030" y="1450974"/>
                    </a:cubicBezTo>
                    <a:cubicBezTo>
                      <a:pt x="3351961" y="1440941"/>
                      <a:pt x="3342135" y="1428297"/>
                      <a:pt x="3355604" y="1419433"/>
                    </a:cubicBezTo>
                    <a:cubicBezTo>
                      <a:pt x="3345434" y="1365146"/>
                      <a:pt x="3355535" y="1309691"/>
                      <a:pt x="3342478" y="1254786"/>
                    </a:cubicBezTo>
                    <a:cubicBezTo>
                      <a:pt x="3325643" y="1184213"/>
                      <a:pt x="3302898" y="1115702"/>
                      <a:pt x="3282419" y="1046366"/>
                    </a:cubicBezTo>
                    <a:cubicBezTo>
                      <a:pt x="3277953" y="1037295"/>
                      <a:pt x="3271838" y="1028568"/>
                      <a:pt x="3269364" y="1018947"/>
                    </a:cubicBezTo>
                    <a:cubicBezTo>
                      <a:pt x="3262354" y="992148"/>
                      <a:pt x="3247649" y="981497"/>
                      <a:pt x="3218444" y="982252"/>
                    </a:cubicBezTo>
                    <a:cubicBezTo>
                      <a:pt x="3175220" y="983352"/>
                      <a:pt x="3131791" y="978748"/>
                      <a:pt x="3088430" y="976480"/>
                    </a:cubicBezTo>
                    <a:cubicBezTo>
                      <a:pt x="3009199" y="972288"/>
                      <a:pt x="2929968" y="967959"/>
                      <a:pt x="2850737" y="963699"/>
                    </a:cubicBezTo>
                    <a:cubicBezTo>
                      <a:pt x="2902619" y="948375"/>
                      <a:pt x="2954294" y="935044"/>
                      <a:pt x="3004183" y="916009"/>
                    </a:cubicBezTo>
                    <a:cubicBezTo>
                      <a:pt x="3120933" y="871549"/>
                      <a:pt x="3229920" y="816231"/>
                      <a:pt x="3296301" y="702710"/>
                    </a:cubicBezTo>
                    <a:cubicBezTo>
                      <a:pt x="3233081" y="710406"/>
                      <a:pt x="3170617" y="724012"/>
                      <a:pt x="3105954" y="720027"/>
                    </a:cubicBezTo>
                    <a:cubicBezTo>
                      <a:pt x="2967625" y="711437"/>
                      <a:pt x="2844690" y="659143"/>
                      <a:pt x="2727183" y="590769"/>
                    </a:cubicBezTo>
                    <a:cubicBezTo>
                      <a:pt x="2583907" y="507346"/>
                      <a:pt x="2451695" y="407019"/>
                      <a:pt x="2312474" y="317343"/>
                    </a:cubicBezTo>
                    <a:cubicBezTo>
                      <a:pt x="2163425" y="221276"/>
                      <a:pt x="2009361" y="135173"/>
                      <a:pt x="1839491" y="80748"/>
                    </a:cubicBezTo>
                    <a:cubicBezTo>
                      <a:pt x="1613685" y="3716"/>
                      <a:pt x="1382314" y="-16556"/>
                      <a:pt x="1146063" y="12924"/>
                    </a:cubicBezTo>
                    <a:cubicBezTo>
                      <a:pt x="991999" y="33059"/>
                      <a:pt x="435319" y="229728"/>
                      <a:pt x="340077" y="315212"/>
                    </a:cubicBezTo>
                    <a:cubicBezTo>
                      <a:pt x="233221" y="411073"/>
                      <a:pt x="108224" y="517241"/>
                      <a:pt x="51601" y="627327"/>
                    </a:cubicBezTo>
                    <a:cubicBezTo>
                      <a:pt x="-200867" y="1118313"/>
                      <a:pt x="537295" y="1331749"/>
                      <a:pt x="878272" y="1437849"/>
                    </a:cubicBezTo>
                    <a:cubicBezTo>
                      <a:pt x="1205504" y="1539620"/>
                      <a:pt x="1545311" y="1615965"/>
                      <a:pt x="1878729" y="1678910"/>
                    </a:cubicBezTo>
                    <a:cubicBezTo>
                      <a:pt x="2137931" y="1727905"/>
                      <a:pt x="2398302" y="1769411"/>
                      <a:pt x="2660390" y="1799440"/>
                    </a:cubicBezTo>
                    <a:cubicBezTo>
                      <a:pt x="2739277" y="1808511"/>
                      <a:pt x="2772056" y="1809267"/>
                      <a:pt x="2805177" y="1733059"/>
                    </a:cubicBezTo>
                    <a:cubicBezTo>
                      <a:pt x="2816653" y="1706672"/>
                      <a:pt x="2848126" y="1629433"/>
                      <a:pt x="2838093" y="1585385"/>
                    </a:cubicBezTo>
                    <a:cubicBezTo>
                      <a:pt x="2838162" y="1584973"/>
                      <a:pt x="2838162" y="1584629"/>
                      <a:pt x="2838162" y="1584217"/>
                    </a:cubicBezTo>
                    <a:cubicBezTo>
                      <a:pt x="2838162" y="1584492"/>
                      <a:pt x="2838093" y="1584767"/>
                      <a:pt x="2838024" y="1585042"/>
                    </a:cubicBezTo>
                    <a:moveTo>
                      <a:pt x="1668522" y="1503131"/>
                    </a:moveTo>
                    <a:cubicBezTo>
                      <a:pt x="1670790" y="1503405"/>
                      <a:pt x="1673126" y="1503680"/>
                      <a:pt x="1675394" y="1503886"/>
                    </a:cubicBezTo>
                    <a:cubicBezTo>
                      <a:pt x="1673126" y="1503612"/>
                      <a:pt x="1670790" y="1503405"/>
                      <a:pt x="1668522" y="1503131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9A431D9-7CAD-4D94-93FD-B056F239BC93}"/>
                  </a:ext>
                </a:extLst>
              </p:cNvPr>
              <p:cNvSpPr/>
              <p:nvPr/>
            </p:nvSpPr>
            <p:spPr>
              <a:xfrm>
                <a:off x="4029020" y="2857137"/>
                <a:ext cx="1099037" cy="1244371"/>
              </a:xfrm>
              <a:custGeom>
                <a:avLst/>
                <a:gdLst>
                  <a:gd name="connsiteX0" fmla="*/ 172202 w 2170622"/>
                  <a:gd name="connsiteY0" fmla="*/ 717711 h 2457658"/>
                  <a:gd name="connsiteX1" fmla="*/ 155298 w 2170622"/>
                  <a:gd name="connsiteY1" fmla="*/ 715650 h 2457658"/>
                  <a:gd name="connsiteX2" fmla="*/ 35798 w 2170622"/>
                  <a:gd name="connsiteY2" fmla="*/ 623706 h 2457658"/>
                  <a:gd name="connsiteX3" fmla="*/ 5563 w 2170622"/>
                  <a:gd name="connsiteY3" fmla="*/ 508535 h 2457658"/>
                  <a:gd name="connsiteX4" fmla="*/ 17382 w 2170622"/>
                  <a:gd name="connsiteY4" fmla="*/ 308774 h 2457658"/>
                  <a:gd name="connsiteX5" fmla="*/ 307301 w 2170622"/>
                  <a:gd name="connsiteY5" fmla="*/ 36172 h 2457658"/>
                  <a:gd name="connsiteX6" fmla="*/ 987878 w 2170622"/>
                  <a:gd name="connsiteY6" fmla="*/ 134575 h 2457658"/>
                  <a:gd name="connsiteX7" fmla="*/ 1072126 w 2170622"/>
                  <a:gd name="connsiteY7" fmla="*/ 186182 h 2457658"/>
                  <a:gd name="connsiteX8" fmla="*/ 1201865 w 2170622"/>
                  <a:gd name="connsiteY8" fmla="*/ 497953 h 2457658"/>
                  <a:gd name="connsiteX9" fmla="*/ 1383966 w 2170622"/>
                  <a:gd name="connsiteY9" fmla="*/ 1177431 h 2457658"/>
                  <a:gd name="connsiteX10" fmla="*/ 1936179 w 2170622"/>
                  <a:gd name="connsiteY10" fmla="*/ 1381247 h 2457658"/>
                  <a:gd name="connsiteX11" fmla="*/ 2169474 w 2170622"/>
                  <a:gd name="connsiteY11" fmla="*/ 1814510 h 2457658"/>
                  <a:gd name="connsiteX12" fmla="*/ 1923672 w 2170622"/>
                  <a:gd name="connsiteY12" fmla="*/ 2445955 h 2457658"/>
                  <a:gd name="connsiteX13" fmla="*/ 1889588 w 2170622"/>
                  <a:gd name="connsiteY13" fmla="*/ 2455026 h 2457658"/>
                  <a:gd name="connsiteX14" fmla="*/ 1881136 w 2170622"/>
                  <a:gd name="connsiteY14" fmla="*/ 2423965 h 2457658"/>
                  <a:gd name="connsiteX15" fmla="*/ 1725629 w 2170622"/>
                  <a:gd name="connsiteY15" fmla="*/ 2017708 h 2457658"/>
                  <a:gd name="connsiteX16" fmla="*/ 1713534 w 2170622"/>
                  <a:gd name="connsiteY16" fmla="*/ 2005888 h 2457658"/>
                  <a:gd name="connsiteX17" fmla="*/ 1348439 w 2170622"/>
                  <a:gd name="connsiteY17" fmla="*/ 1764828 h 2457658"/>
                  <a:gd name="connsiteX18" fmla="*/ 868241 w 2170622"/>
                  <a:gd name="connsiteY18" fmla="*/ 1167055 h 2457658"/>
                  <a:gd name="connsiteX19" fmla="*/ 882809 w 2170622"/>
                  <a:gd name="connsiteY19" fmla="*/ 883939 h 2457658"/>
                  <a:gd name="connsiteX20" fmla="*/ 843572 w 2170622"/>
                  <a:gd name="connsiteY20" fmla="*/ 672839 h 2457658"/>
                  <a:gd name="connsiteX21" fmla="*/ 764616 w 2170622"/>
                  <a:gd name="connsiteY21" fmla="*/ 640885 h 2457658"/>
                  <a:gd name="connsiteX22" fmla="*/ 172202 w 2170622"/>
                  <a:gd name="connsiteY22" fmla="*/ 717711 h 245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70622" h="2457658">
                    <a:moveTo>
                      <a:pt x="172202" y="717711"/>
                    </a:moveTo>
                    <a:cubicBezTo>
                      <a:pt x="166567" y="717024"/>
                      <a:pt x="160933" y="715993"/>
                      <a:pt x="155298" y="715650"/>
                    </a:cubicBezTo>
                    <a:cubicBezTo>
                      <a:pt x="94689" y="712008"/>
                      <a:pt x="52771" y="685964"/>
                      <a:pt x="35798" y="623706"/>
                    </a:cubicBezTo>
                    <a:cubicBezTo>
                      <a:pt x="25353" y="585361"/>
                      <a:pt x="12640" y="547704"/>
                      <a:pt x="5563" y="508535"/>
                    </a:cubicBezTo>
                    <a:cubicBezTo>
                      <a:pt x="-3852" y="441124"/>
                      <a:pt x="-2203" y="374261"/>
                      <a:pt x="17382" y="308774"/>
                    </a:cubicBezTo>
                    <a:cubicBezTo>
                      <a:pt x="61292" y="162131"/>
                      <a:pt x="164300" y="77883"/>
                      <a:pt x="307301" y="36172"/>
                    </a:cubicBezTo>
                    <a:cubicBezTo>
                      <a:pt x="549118" y="-34401"/>
                      <a:pt x="775954" y="-1760"/>
                      <a:pt x="987878" y="134575"/>
                    </a:cubicBezTo>
                    <a:cubicBezTo>
                      <a:pt x="1015572" y="152373"/>
                      <a:pt x="1044020" y="169002"/>
                      <a:pt x="1072126" y="186182"/>
                    </a:cubicBezTo>
                    <a:cubicBezTo>
                      <a:pt x="1172316" y="266375"/>
                      <a:pt x="1196916" y="378866"/>
                      <a:pt x="1201865" y="497953"/>
                    </a:cubicBezTo>
                    <a:cubicBezTo>
                      <a:pt x="1211141" y="721834"/>
                      <a:pt x="1138026" y="1055938"/>
                      <a:pt x="1383966" y="1177431"/>
                    </a:cubicBezTo>
                    <a:cubicBezTo>
                      <a:pt x="1558714" y="1263809"/>
                      <a:pt x="1773662" y="1272192"/>
                      <a:pt x="1936179" y="1381247"/>
                    </a:cubicBezTo>
                    <a:cubicBezTo>
                      <a:pt x="2082822" y="1479650"/>
                      <a:pt x="2159442" y="1640999"/>
                      <a:pt x="2169474" y="1814510"/>
                    </a:cubicBezTo>
                    <a:cubicBezTo>
                      <a:pt x="2181294" y="2018120"/>
                      <a:pt x="2102063" y="2322195"/>
                      <a:pt x="1923672" y="2445955"/>
                    </a:cubicBezTo>
                    <a:cubicBezTo>
                      <a:pt x="1913708" y="2452895"/>
                      <a:pt x="1902988" y="2462310"/>
                      <a:pt x="1889588" y="2455026"/>
                    </a:cubicBezTo>
                    <a:cubicBezTo>
                      <a:pt x="1876945" y="2448154"/>
                      <a:pt x="1881068" y="2434823"/>
                      <a:pt x="1881136" y="2423965"/>
                    </a:cubicBezTo>
                    <a:cubicBezTo>
                      <a:pt x="1881755" y="2268458"/>
                      <a:pt x="1826231" y="2134459"/>
                      <a:pt x="1725629" y="2017708"/>
                    </a:cubicBezTo>
                    <a:cubicBezTo>
                      <a:pt x="1721986" y="2013447"/>
                      <a:pt x="1717588" y="2009805"/>
                      <a:pt x="1713534" y="2005888"/>
                    </a:cubicBezTo>
                    <a:cubicBezTo>
                      <a:pt x="1616025" y="1893398"/>
                      <a:pt x="1477833" y="1833545"/>
                      <a:pt x="1348439" y="1764828"/>
                    </a:cubicBezTo>
                    <a:cubicBezTo>
                      <a:pt x="1124351" y="1645809"/>
                      <a:pt x="897790" y="1433609"/>
                      <a:pt x="868241" y="1167055"/>
                    </a:cubicBezTo>
                    <a:cubicBezTo>
                      <a:pt x="857727" y="1071881"/>
                      <a:pt x="870990" y="977944"/>
                      <a:pt x="882809" y="883939"/>
                    </a:cubicBezTo>
                    <a:cubicBezTo>
                      <a:pt x="892155" y="809380"/>
                      <a:pt x="883909" y="738120"/>
                      <a:pt x="843572" y="672839"/>
                    </a:cubicBezTo>
                    <a:cubicBezTo>
                      <a:pt x="820208" y="635044"/>
                      <a:pt x="808113" y="630921"/>
                      <a:pt x="764616" y="640885"/>
                    </a:cubicBezTo>
                    <a:cubicBezTo>
                      <a:pt x="569664" y="685345"/>
                      <a:pt x="373888" y="724652"/>
                      <a:pt x="172202" y="717711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CC757A6-BDCA-4CA6-8546-8F06DE6AB2C9}"/>
                  </a:ext>
                </a:extLst>
              </p:cNvPr>
              <p:cNvSpPr/>
              <p:nvPr/>
            </p:nvSpPr>
            <p:spPr>
              <a:xfrm>
                <a:off x="3666437" y="3591365"/>
                <a:ext cx="1256339" cy="1931207"/>
              </a:xfrm>
              <a:custGeom>
                <a:avLst/>
                <a:gdLst>
                  <a:gd name="connsiteX0" fmla="*/ 1767481 w 2481297"/>
                  <a:gd name="connsiteY0" fmla="*/ 88356 h 3814175"/>
                  <a:gd name="connsiteX1" fmla="*/ 2011772 w 2481297"/>
                  <a:gd name="connsiteY1" fmla="*/ 291347 h 3814175"/>
                  <a:gd name="connsiteX2" fmla="*/ 2177312 w 2481297"/>
                  <a:gd name="connsiteY2" fmla="*/ 372434 h 3814175"/>
                  <a:gd name="connsiteX3" fmla="*/ 2427925 w 2481297"/>
                  <a:gd name="connsiteY3" fmla="*/ 553092 h 3814175"/>
                  <a:gd name="connsiteX4" fmla="*/ 2480631 w 2481297"/>
                  <a:gd name="connsiteY4" fmla="*/ 927465 h 3814175"/>
                  <a:gd name="connsiteX5" fmla="*/ 2457748 w 2481297"/>
                  <a:gd name="connsiteY5" fmla="*/ 1130456 h 3814175"/>
                  <a:gd name="connsiteX6" fmla="*/ 2367728 w 2481297"/>
                  <a:gd name="connsiteY6" fmla="*/ 1350214 h 3814175"/>
                  <a:gd name="connsiteX7" fmla="*/ 2005106 w 2481297"/>
                  <a:gd name="connsiteY7" fmla="*/ 2207121 h 3814175"/>
                  <a:gd name="connsiteX8" fmla="*/ 2136769 w 2481297"/>
                  <a:gd name="connsiteY8" fmla="*/ 2751844 h 3814175"/>
                  <a:gd name="connsiteX9" fmla="*/ 2345601 w 2481297"/>
                  <a:gd name="connsiteY9" fmla="*/ 3290039 h 3814175"/>
                  <a:gd name="connsiteX10" fmla="*/ 2297086 w 2481297"/>
                  <a:gd name="connsiteY10" fmla="*/ 3600985 h 3814175"/>
                  <a:gd name="connsiteX11" fmla="*/ 2165905 w 2481297"/>
                  <a:gd name="connsiteY11" fmla="*/ 3796143 h 3814175"/>
                  <a:gd name="connsiteX12" fmla="*/ 1975558 w 2481297"/>
                  <a:gd name="connsiteY12" fmla="*/ 3813459 h 3814175"/>
                  <a:gd name="connsiteX13" fmla="*/ 1596788 w 2481297"/>
                  <a:gd name="connsiteY13" fmla="*/ 3684202 h 3814175"/>
                  <a:gd name="connsiteX14" fmla="*/ 1182077 w 2481297"/>
                  <a:gd name="connsiteY14" fmla="*/ 3410775 h 3814175"/>
                  <a:gd name="connsiteX15" fmla="*/ 709095 w 2481297"/>
                  <a:gd name="connsiteY15" fmla="*/ 3174181 h 3814175"/>
                  <a:gd name="connsiteX16" fmla="*/ 0 w 2481297"/>
                  <a:gd name="connsiteY16" fmla="*/ 3108762 h 3814175"/>
                  <a:gd name="connsiteX17" fmla="*/ 86447 w 2481297"/>
                  <a:gd name="connsiteY17" fmla="*/ 3004655 h 3814175"/>
                  <a:gd name="connsiteX18" fmla="*/ 156401 w 2481297"/>
                  <a:gd name="connsiteY18" fmla="*/ 2895120 h 3814175"/>
                  <a:gd name="connsiteX19" fmla="*/ 503630 w 2481297"/>
                  <a:gd name="connsiteY19" fmla="*/ 1670987 h 3814175"/>
                  <a:gd name="connsiteX20" fmla="*/ 503630 w 2481297"/>
                  <a:gd name="connsiteY20" fmla="*/ 1612784 h 3814175"/>
                  <a:gd name="connsiteX21" fmla="*/ 503836 w 2481297"/>
                  <a:gd name="connsiteY21" fmla="*/ 1158287 h 3814175"/>
                  <a:gd name="connsiteX22" fmla="*/ 589664 w 2481297"/>
                  <a:gd name="connsiteY22" fmla="*/ 822602 h 3814175"/>
                  <a:gd name="connsiteX23" fmla="*/ 952973 w 2481297"/>
                  <a:gd name="connsiteY23" fmla="*/ 290591 h 3814175"/>
                  <a:gd name="connsiteX24" fmla="*/ 1200425 w 2481297"/>
                  <a:gd name="connsiteY24" fmla="*/ 100038 h 3814175"/>
                  <a:gd name="connsiteX25" fmla="*/ 1504775 w 2481297"/>
                  <a:gd name="connsiteY25" fmla="*/ 6307 h 3814175"/>
                  <a:gd name="connsiteX26" fmla="*/ 1526077 w 2481297"/>
                  <a:gd name="connsiteY26" fmla="*/ 95228 h 3814175"/>
                  <a:gd name="connsiteX27" fmla="*/ 1554320 w 2481297"/>
                  <a:gd name="connsiteY27" fmla="*/ 128350 h 3814175"/>
                  <a:gd name="connsiteX28" fmla="*/ 1725289 w 2481297"/>
                  <a:gd name="connsiteY28" fmla="*/ 150545 h 3814175"/>
                  <a:gd name="connsiteX29" fmla="*/ 1767481 w 2481297"/>
                  <a:gd name="connsiteY29" fmla="*/ 88356 h 381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481297" h="3814175">
                    <a:moveTo>
                      <a:pt x="1767481" y="88356"/>
                    </a:moveTo>
                    <a:cubicBezTo>
                      <a:pt x="1842589" y="163602"/>
                      <a:pt x="1919965" y="236030"/>
                      <a:pt x="2011772" y="291347"/>
                    </a:cubicBezTo>
                    <a:cubicBezTo>
                      <a:pt x="2064684" y="323232"/>
                      <a:pt x="2119727" y="349963"/>
                      <a:pt x="2177312" y="372434"/>
                    </a:cubicBezTo>
                    <a:cubicBezTo>
                      <a:pt x="2277159" y="411397"/>
                      <a:pt x="2354672" y="476816"/>
                      <a:pt x="2427925" y="553092"/>
                    </a:cubicBezTo>
                    <a:cubicBezTo>
                      <a:pt x="2470667" y="680082"/>
                      <a:pt x="2473691" y="812363"/>
                      <a:pt x="2480631" y="927465"/>
                    </a:cubicBezTo>
                    <a:cubicBezTo>
                      <a:pt x="2484548" y="992471"/>
                      <a:pt x="2470461" y="1066411"/>
                      <a:pt x="2457748" y="1130456"/>
                    </a:cubicBezTo>
                    <a:cubicBezTo>
                      <a:pt x="2445173" y="1193745"/>
                      <a:pt x="2375975" y="1333997"/>
                      <a:pt x="2367728" y="1350214"/>
                    </a:cubicBezTo>
                    <a:cubicBezTo>
                      <a:pt x="2223628" y="1633330"/>
                      <a:pt x="2069082" y="1893082"/>
                      <a:pt x="2005106" y="2207121"/>
                    </a:cubicBezTo>
                    <a:cubicBezTo>
                      <a:pt x="1966693" y="2395544"/>
                      <a:pt x="2034930" y="2594412"/>
                      <a:pt x="2136769" y="2751844"/>
                    </a:cubicBezTo>
                    <a:cubicBezTo>
                      <a:pt x="2250565" y="2927692"/>
                      <a:pt x="2346288" y="3069868"/>
                      <a:pt x="2345601" y="3290039"/>
                    </a:cubicBezTo>
                    <a:cubicBezTo>
                      <a:pt x="2345257" y="3395451"/>
                      <a:pt x="2326360" y="3499971"/>
                      <a:pt x="2297086" y="3600985"/>
                    </a:cubicBezTo>
                    <a:cubicBezTo>
                      <a:pt x="2276266" y="3672795"/>
                      <a:pt x="2259429" y="3784736"/>
                      <a:pt x="2165905" y="3796143"/>
                    </a:cubicBezTo>
                    <a:cubicBezTo>
                      <a:pt x="2102685" y="3803839"/>
                      <a:pt x="2040220" y="3817445"/>
                      <a:pt x="1975558" y="3813459"/>
                    </a:cubicBezTo>
                    <a:cubicBezTo>
                      <a:pt x="1837230" y="3804870"/>
                      <a:pt x="1714294" y="3752576"/>
                      <a:pt x="1596788" y="3684202"/>
                    </a:cubicBezTo>
                    <a:cubicBezTo>
                      <a:pt x="1453511" y="3600779"/>
                      <a:pt x="1321299" y="3500452"/>
                      <a:pt x="1182077" y="3410775"/>
                    </a:cubicBezTo>
                    <a:cubicBezTo>
                      <a:pt x="1033029" y="3314708"/>
                      <a:pt x="878965" y="3228605"/>
                      <a:pt x="709095" y="3174181"/>
                    </a:cubicBezTo>
                    <a:cubicBezTo>
                      <a:pt x="483290" y="3097149"/>
                      <a:pt x="236251" y="3079351"/>
                      <a:pt x="0" y="3108762"/>
                    </a:cubicBezTo>
                    <a:cubicBezTo>
                      <a:pt x="23914" y="3054338"/>
                      <a:pt x="62533" y="3028913"/>
                      <a:pt x="86447" y="3004655"/>
                    </a:cubicBezTo>
                    <a:cubicBezTo>
                      <a:pt x="121080" y="2969472"/>
                      <a:pt x="136679" y="2939442"/>
                      <a:pt x="156401" y="2895120"/>
                    </a:cubicBezTo>
                    <a:cubicBezTo>
                      <a:pt x="324140" y="2518754"/>
                      <a:pt x="487138" y="2085491"/>
                      <a:pt x="503630" y="1670987"/>
                    </a:cubicBezTo>
                    <a:cubicBezTo>
                      <a:pt x="504386" y="1651609"/>
                      <a:pt x="503630" y="1632231"/>
                      <a:pt x="503630" y="1612784"/>
                    </a:cubicBezTo>
                    <a:cubicBezTo>
                      <a:pt x="498133" y="1405051"/>
                      <a:pt x="513594" y="1343205"/>
                      <a:pt x="503836" y="1158287"/>
                    </a:cubicBezTo>
                    <a:cubicBezTo>
                      <a:pt x="487963" y="1038924"/>
                      <a:pt x="534897" y="926365"/>
                      <a:pt x="589664" y="822602"/>
                    </a:cubicBezTo>
                    <a:cubicBezTo>
                      <a:pt x="690129" y="632254"/>
                      <a:pt x="812240" y="453452"/>
                      <a:pt x="952973" y="290591"/>
                    </a:cubicBezTo>
                    <a:cubicBezTo>
                      <a:pt x="1035503" y="225791"/>
                      <a:pt x="1108138" y="152401"/>
                      <a:pt x="1200425" y="100038"/>
                    </a:cubicBezTo>
                    <a:cubicBezTo>
                      <a:pt x="1224682" y="86294"/>
                      <a:pt x="1496803" y="-27708"/>
                      <a:pt x="1504775" y="6307"/>
                    </a:cubicBezTo>
                    <a:cubicBezTo>
                      <a:pt x="1511715" y="35993"/>
                      <a:pt x="1517968" y="65817"/>
                      <a:pt x="1526077" y="95228"/>
                    </a:cubicBezTo>
                    <a:cubicBezTo>
                      <a:pt x="1530131" y="109865"/>
                      <a:pt x="1540507" y="121890"/>
                      <a:pt x="1554320" y="128350"/>
                    </a:cubicBezTo>
                    <a:cubicBezTo>
                      <a:pt x="1608675" y="153912"/>
                      <a:pt x="1664817" y="167793"/>
                      <a:pt x="1725289" y="150545"/>
                    </a:cubicBezTo>
                    <a:cubicBezTo>
                      <a:pt x="1757861" y="141200"/>
                      <a:pt x="1773804" y="122852"/>
                      <a:pt x="1767481" y="88356"/>
                    </a:cubicBezTo>
                    <a:close/>
                  </a:path>
                </a:pathLst>
              </a:custGeom>
              <a:solidFill>
                <a:srgbClr val="F2F5F6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1C7E68B-F58F-4A61-A21A-DA7936E3A63E}"/>
                  </a:ext>
                </a:extLst>
              </p:cNvPr>
              <p:cNvSpPr/>
              <p:nvPr/>
            </p:nvSpPr>
            <p:spPr>
              <a:xfrm>
                <a:off x="3375076" y="5198493"/>
                <a:ext cx="1418071" cy="764721"/>
              </a:xfrm>
              <a:custGeom>
                <a:avLst/>
                <a:gdLst>
                  <a:gd name="connsiteX0" fmla="*/ 1284608 w 2800721"/>
                  <a:gd name="connsiteY0" fmla="*/ 0 h 1510340"/>
                  <a:gd name="connsiteX1" fmla="*/ 1757590 w 2800721"/>
                  <a:gd name="connsiteY1" fmla="*/ 236594 h 1510340"/>
                  <a:gd name="connsiteX2" fmla="*/ 2172301 w 2800721"/>
                  <a:gd name="connsiteY2" fmla="*/ 510021 h 1510340"/>
                  <a:gd name="connsiteX3" fmla="*/ 2551071 w 2800721"/>
                  <a:gd name="connsiteY3" fmla="*/ 639278 h 1510340"/>
                  <a:gd name="connsiteX4" fmla="*/ 2741418 w 2800721"/>
                  <a:gd name="connsiteY4" fmla="*/ 621962 h 1510340"/>
                  <a:gd name="connsiteX5" fmla="*/ 2449300 w 2800721"/>
                  <a:gd name="connsiteY5" fmla="*/ 835260 h 1510340"/>
                  <a:gd name="connsiteX6" fmla="*/ 2295854 w 2800721"/>
                  <a:gd name="connsiteY6" fmla="*/ 882950 h 1510340"/>
                  <a:gd name="connsiteX7" fmla="*/ 2533548 w 2800721"/>
                  <a:gd name="connsiteY7" fmla="*/ 895732 h 1510340"/>
                  <a:gd name="connsiteX8" fmla="*/ 2663561 w 2800721"/>
                  <a:gd name="connsiteY8" fmla="*/ 901504 h 1510340"/>
                  <a:gd name="connsiteX9" fmla="*/ 2714480 w 2800721"/>
                  <a:gd name="connsiteY9" fmla="*/ 938199 h 1510340"/>
                  <a:gd name="connsiteX10" fmla="*/ 2727537 w 2800721"/>
                  <a:gd name="connsiteY10" fmla="*/ 965617 h 1510340"/>
                  <a:gd name="connsiteX11" fmla="*/ 2787596 w 2800721"/>
                  <a:gd name="connsiteY11" fmla="*/ 1174037 h 1510340"/>
                  <a:gd name="connsiteX12" fmla="*/ 2800721 w 2800721"/>
                  <a:gd name="connsiteY12" fmla="*/ 1338684 h 1510340"/>
                  <a:gd name="connsiteX13" fmla="*/ 2797148 w 2800721"/>
                  <a:gd name="connsiteY13" fmla="*/ 1370225 h 1510340"/>
                  <a:gd name="connsiteX14" fmla="*/ 2777770 w 2800721"/>
                  <a:gd name="connsiteY14" fmla="*/ 1444303 h 1510340"/>
                  <a:gd name="connsiteX15" fmla="*/ 2731454 w 2800721"/>
                  <a:gd name="connsiteY15" fmla="*/ 1447327 h 1510340"/>
                  <a:gd name="connsiteX16" fmla="*/ 2736127 w 2800721"/>
                  <a:gd name="connsiteY16" fmla="*/ 1455366 h 1510340"/>
                  <a:gd name="connsiteX17" fmla="*/ 2712694 w 2800721"/>
                  <a:gd name="connsiteY17" fmla="*/ 1459352 h 1510340"/>
                  <a:gd name="connsiteX18" fmla="*/ 2329388 w 2800721"/>
                  <a:gd name="connsiteY18" fmla="*/ 1474676 h 1510340"/>
                  <a:gd name="connsiteX19" fmla="*/ 2282798 w 2800721"/>
                  <a:gd name="connsiteY19" fmla="*/ 1510340 h 1510340"/>
                  <a:gd name="connsiteX20" fmla="*/ 2243285 w 2800721"/>
                  <a:gd name="connsiteY20" fmla="*/ 1473027 h 1510340"/>
                  <a:gd name="connsiteX21" fmla="*/ 1739381 w 2800721"/>
                  <a:gd name="connsiteY21" fmla="*/ 1467804 h 1510340"/>
                  <a:gd name="connsiteX22" fmla="*/ 1309690 w 2800721"/>
                  <a:gd name="connsiteY22" fmla="*/ 1440455 h 1510340"/>
                  <a:gd name="connsiteX23" fmla="*/ 953459 w 2800721"/>
                  <a:gd name="connsiteY23" fmla="*/ 1402386 h 1510340"/>
                  <a:gd name="connsiteX24" fmla="*/ 538543 w 2800721"/>
                  <a:gd name="connsiteY24" fmla="*/ 1321299 h 1510340"/>
                  <a:gd name="connsiteX25" fmla="*/ 121634 w 2800721"/>
                  <a:gd name="connsiteY25" fmla="*/ 1145863 h 1510340"/>
                  <a:gd name="connsiteX26" fmla="*/ 3166 w 2800721"/>
                  <a:gd name="connsiteY26" fmla="*/ 976750 h 1510340"/>
                  <a:gd name="connsiteX27" fmla="*/ 6945 w 2800721"/>
                  <a:gd name="connsiteY27" fmla="*/ 823235 h 1510340"/>
                  <a:gd name="connsiteX28" fmla="*/ 220519 w 2800721"/>
                  <a:gd name="connsiteY28" fmla="*/ 387566 h 1510340"/>
                  <a:gd name="connsiteX29" fmla="*/ 544247 w 2800721"/>
                  <a:gd name="connsiteY29" fmla="*/ 175161 h 1510340"/>
                  <a:gd name="connsiteX30" fmla="*/ 1051931 w 2800721"/>
                  <a:gd name="connsiteY30" fmla="*/ 31060 h 1510340"/>
                  <a:gd name="connsiteX31" fmla="*/ 1284608 w 2800721"/>
                  <a:gd name="connsiteY31" fmla="*/ 0 h 1510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800721" h="1510340">
                    <a:moveTo>
                      <a:pt x="1284608" y="0"/>
                    </a:moveTo>
                    <a:cubicBezTo>
                      <a:pt x="1454546" y="54424"/>
                      <a:pt x="1608542" y="140527"/>
                      <a:pt x="1757590" y="236594"/>
                    </a:cubicBezTo>
                    <a:cubicBezTo>
                      <a:pt x="1896812" y="326270"/>
                      <a:pt x="2028955" y="426666"/>
                      <a:pt x="2172301" y="510021"/>
                    </a:cubicBezTo>
                    <a:cubicBezTo>
                      <a:pt x="2289807" y="578395"/>
                      <a:pt x="2412743" y="630688"/>
                      <a:pt x="2551071" y="639278"/>
                    </a:cubicBezTo>
                    <a:cubicBezTo>
                      <a:pt x="2615733" y="643264"/>
                      <a:pt x="2678129" y="629658"/>
                      <a:pt x="2741418" y="621962"/>
                    </a:cubicBezTo>
                    <a:cubicBezTo>
                      <a:pt x="2675037" y="735483"/>
                      <a:pt x="2566051" y="790800"/>
                      <a:pt x="2449300" y="835260"/>
                    </a:cubicBezTo>
                    <a:cubicBezTo>
                      <a:pt x="2399411" y="854295"/>
                      <a:pt x="2347735" y="867626"/>
                      <a:pt x="2295854" y="882950"/>
                    </a:cubicBezTo>
                    <a:cubicBezTo>
                      <a:pt x="2375085" y="887211"/>
                      <a:pt x="2454316" y="891540"/>
                      <a:pt x="2533548" y="895732"/>
                    </a:cubicBezTo>
                    <a:cubicBezTo>
                      <a:pt x="2576909" y="898068"/>
                      <a:pt x="2620269" y="902603"/>
                      <a:pt x="2663561" y="901504"/>
                    </a:cubicBezTo>
                    <a:cubicBezTo>
                      <a:pt x="2692766" y="900748"/>
                      <a:pt x="2707403" y="911399"/>
                      <a:pt x="2714480" y="938199"/>
                    </a:cubicBezTo>
                    <a:cubicBezTo>
                      <a:pt x="2717023" y="947820"/>
                      <a:pt x="2723070" y="956478"/>
                      <a:pt x="2727537" y="965617"/>
                    </a:cubicBezTo>
                    <a:cubicBezTo>
                      <a:pt x="2748015" y="1034953"/>
                      <a:pt x="2770760" y="1103465"/>
                      <a:pt x="2787596" y="1174037"/>
                    </a:cubicBezTo>
                    <a:cubicBezTo>
                      <a:pt x="2800652" y="1228942"/>
                      <a:pt x="2790551" y="1284329"/>
                      <a:pt x="2800721" y="1338684"/>
                    </a:cubicBezTo>
                    <a:cubicBezTo>
                      <a:pt x="2787184" y="1347549"/>
                      <a:pt x="2797079" y="1360124"/>
                      <a:pt x="2797148" y="1370225"/>
                    </a:cubicBezTo>
                    <a:cubicBezTo>
                      <a:pt x="2797354" y="1397094"/>
                      <a:pt x="2790620" y="1422382"/>
                      <a:pt x="2777770" y="1444303"/>
                    </a:cubicBezTo>
                    <a:cubicBezTo>
                      <a:pt x="2766569" y="1463406"/>
                      <a:pt x="2745747" y="1442035"/>
                      <a:pt x="2731454" y="1447327"/>
                    </a:cubicBezTo>
                    <a:cubicBezTo>
                      <a:pt x="2720528" y="1451381"/>
                      <a:pt x="2736195" y="1451312"/>
                      <a:pt x="2736127" y="1455366"/>
                    </a:cubicBezTo>
                    <a:cubicBezTo>
                      <a:pt x="2728293" y="1456741"/>
                      <a:pt x="2720596" y="1458665"/>
                      <a:pt x="2712694" y="1459352"/>
                    </a:cubicBezTo>
                    <a:cubicBezTo>
                      <a:pt x="2585223" y="1471240"/>
                      <a:pt x="2457340" y="1475569"/>
                      <a:pt x="2329388" y="1474676"/>
                    </a:cubicBezTo>
                    <a:cubicBezTo>
                      <a:pt x="2301558" y="1474470"/>
                      <a:pt x="2283279" y="1478662"/>
                      <a:pt x="2282798" y="1510340"/>
                    </a:cubicBezTo>
                    <a:cubicBezTo>
                      <a:pt x="2286303" y="1480173"/>
                      <a:pt x="2272490" y="1473302"/>
                      <a:pt x="2243285" y="1473027"/>
                    </a:cubicBezTo>
                    <a:cubicBezTo>
                      <a:pt x="2075339" y="1471309"/>
                      <a:pt x="1907394" y="1476875"/>
                      <a:pt x="1739381" y="1467804"/>
                    </a:cubicBezTo>
                    <a:cubicBezTo>
                      <a:pt x="1596035" y="1460039"/>
                      <a:pt x="1452897" y="1450556"/>
                      <a:pt x="1309690" y="1440455"/>
                    </a:cubicBezTo>
                    <a:cubicBezTo>
                      <a:pt x="1190396" y="1432003"/>
                      <a:pt x="1071584" y="1418672"/>
                      <a:pt x="953459" y="1402386"/>
                    </a:cubicBezTo>
                    <a:cubicBezTo>
                      <a:pt x="813963" y="1383144"/>
                      <a:pt x="674879" y="1358200"/>
                      <a:pt x="538543" y="1321299"/>
                    </a:cubicBezTo>
                    <a:cubicBezTo>
                      <a:pt x="391831" y="1281580"/>
                      <a:pt x="245738" y="1239388"/>
                      <a:pt x="121634" y="1145863"/>
                    </a:cubicBezTo>
                    <a:cubicBezTo>
                      <a:pt x="63912" y="1102365"/>
                      <a:pt x="12717" y="1051995"/>
                      <a:pt x="3166" y="976750"/>
                    </a:cubicBezTo>
                    <a:cubicBezTo>
                      <a:pt x="-3225" y="926242"/>
                      <a:pt x="1104" y="874635"/>
                      <a:pt x="6945" y="823235"/>
                    </a:cubicBezTo>
                    <a:cubicBezTo>
                      <a:pt x="26392" y="652060"/>
                      <a:pt x="99576" y="507066"/>
                      <a:pt x="220519" y="387566"/>
                    </a:cubicBezTo>
                    <a:cubicBezTo>
                      <a:pt x="313493" y="295760"/>
                      <a:pt x="423235" y="226492"/>
                      <a:pt x="544247" y="175161"/>
                    </a:cubicBezTo>
                    <a:cubicBezTo>
                      <a:pt x="707588" y="105825"/>
                      <a:pt x="877320" y="60471"/>
                      <a:pt x="1051931" y="31060"/>
                    </a:cubicBezTo>
                    <a:cubicBezTo>
                      <a:pt x="1129101" y="17935"/>
                      <a:pt x="1206545" y="6872"/>
                      <a:pt x="1284608" y="0"/>
                    </a:cubicBezTo>
                    <a:close/>
                  </a:path>
                </a:pathLst>
              </a:custGeom>
              <a:solidFill>
                <a:srgbClr val="2F6781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4B023DB-4E64-40A5-8FBF-F86162E1FDCC}"/>
                  </a:ext>
                </a:extLst>
              </p:cNvPr>
              <p:cNvSpPr/>
              <p:nvPr/>
            </p:nvSpPr>
            <p:spPr>
              <a:xfrm>
                <a:off x="4756023" y="5631148"/>
                <a:ext cx="598238" cy="351899"/>
              </a:xfrm>
              <a:custGeom>
                <a:avLst/>
                <a:gdLst>
                  <a:gd name="connsiteX0" fmla="*/ 73184 w 1181533"/>
                  <a:gd name="connsiteY0" fmla="*/ 484252 h 695008"/>
                  <a:gd name="connsiteX1" fmla="*/ 60059 w 1181533"/>
                  <a:gd name="connsiteY1" fmla="*/ 319605 h 695008"/>
                  <a:gd name="connsiteX2" fmla="*/ 0 w 1181533"/>
                  <a:gd name="connsiteY2" fmla="*/ 111185 h 695008"/>
                  <a:gd name="connsiteX3" fmla="*/ 274389 w 1181533"/>
                  <a:gd name="connsiteY3" fmla="*/ 81568 h 695008"/>
                  <a:gd name="connsiteX4" fmla="*/ 514076 w 1181533"/>
                  <a:gd name="connsiteY4" fmla="*/ 0 h 695008"/>
                  <a:gd name="connsiteX5" fmla="*/ 678997 w 1181533"/>
                  <a:gd name="connsiteY5" fmla="*/ 85416 h 695008"/>
                  <a:gd name="connsiteX6" fmla="*/ 1019424 w 1181533"/>
                  <a:gd name="connsiteY6" fmla="*/ 413954 h 695008"/>
                  <a:gd name="connsiteX7" fmla="*/ 1170327 w 1181533"/>
                  <a:gd name="connsiteY7" fmla="*/ 608493 h 695008"/>
                  <a:gd name="connsiteX8" fmla="*/ 1157820 w 1181533"/>
                  <a:gd name="connsiteY8" fmla="*/ 695008 h 695008"/>
                  <a:gd name="connsiteX9" fmla="*/ 922463 w 1181533"/>
                  <a:gd name="connsiteY9" fmla="*/ 574890 h 695008"/>
                  <a:gd name="connsiteX10" fmla="*/ 585816 w 1181533"/>
                  <a:gd name="connsiteY10" fmla="*/ 506929 h 695008"/>
                  <a:gd name="connsiteX11" fmla="*/ 227180 w 1181533"/>
                  <a:gd name="connsiteY11" fmla="*/ 489475 h 695008"/>
                  <a:gd name="connsiteX12" fmla="*/ 118057 w 1181533"/>
                  <a:gd name="connsiteY12" fmla="*/ 495384 h 695008"/>
                  <a:gd name="connsiteX13" fmla="*/ 73184 w 1181533"/>
                  <a:gd name="connsiteY13" fmla="*/ 484252 h 695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1533" h="695008">
                    <a:moveTo>
                      <a:pt x="73184" y="484252"/>
                    </a:moveTo>
                    <a:cubicBezTo>
                      <a:pt x="63014" y="429896"/>
                      <a:pt x="73115" y="374510"/>
                      <a:pt x="60059" y="319605"/>
                    </a:cubicBezTo>
                    <a:cubicBezTo>
                      <a:pt x="43224" y="249032"/>
                      <a:pt x="20478" y="180521"/>
                      <a:pt x="0" y="111185"/>
                    </a:cubicBezTo>
                    <a:cubicBezTo>
                      <a:pt x="91532" y="101702"/>
                      <a:pt x="183614" y="95998"/>
                      <a:pt x="274389" y="81568"/>
                    </a:cubicBezTo>
                    <a:cubicBezTo>
                      <a:pt x="358155" y="68236"/>
                      <a:pt x="440616" y="45972"/>
                      <a:pt x="514076" y="0"/>
                    </a:cubicBezTo>
                    <a:cubicBezTo>
                      <a:pt x="577364" y="12438"/>
                      <a:pt x="630689" y="42811"/>
                      <a:pt x="678997" y="85416"/>
                    </a:cubicBezTo>
                    <a:cubicBezTo>
                      <a:pt x="797397" y="189935"/>
                      <a:pt x="912362" y="297890"/>
                      <a:pt x="1019424" y="413954"/>
                    </a:cubicBezTo>
                    <a:cubicBezTo>
                      <a:pt x="1075222" y="474425"/>
                      <a:pt x="1131090" y="535034"/>
                      <a:pt x="1170327" y="608493"/>
                    </a:cubicBezTo>
                    <a:cubicBezTo>
                      <a:pt x="1187506" y="640584"/>
                      <a:pt x="1186132" y="669652"/>
                      <a:pt x="1157820" y="695008"/>
                    </a:cubicBezTo>
                    <a:cubicBezTo>
                      <a:pt x="1084637" y="644707"/>
                      <a:pt x="1008017" y="601278"/>
                      <a:pt x="922463" y="574890"/>
                    </a:cubicBezTo>
                    <a:cubicBezTo>
                      <a:pt x="812446" y="541013"/>
                      <a:pt x="699681" y="522871"/>
                      <a:pt x="585816" y="506929"/>
                    </a:cubicBezTo>
                    <a:cubicBezTo>
                      <a:pt x="466454" y="490162"/>
                      <a:pt x="346542" y="498477"/>
                      <a:pt x="227180" y="489475"/>
                    </a:cubicBezTo>
                    <a:cubicBezTo>
                      <a:pt x="191172" y="486726"/>
                      <a:pt x="154409" y="493185"/>
                      <a:pt x="118057" y="495384"/>
                    </a:cubicBezTo>
                    <a:cubicBezTo>
                      <a:pt x="104932" y="484252"/>
                      <a:pt x="85416" y="498820"/>
                      <a:pt x="73184" y="484252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1B6DAD6-5BD6-4890-B07E-BBE6D9A8DBFF}"/>
                  </a:ext>
                </a:extLst>
              </p:cNvPr>
              <p:cNvSpPr/>
              <p:nvPr/>
            </p:nvSpPr>
            <p:spPr>
              <a:xfrm>
                <a:off x="5016312" y="5592060"/>
                <a:ext cx="504560" cy="475276"/>
              </a:xfrm>
              <a:custGeom>
                <a:avLst/>
                <a:gdLst>
                  <a:gd name="connsiteX0" fmla="*/ 643745 w 996517"/>
                  <a:gd name="connsiteY0" fmla="*/ 772207 h 938681"/>
                  <a:gd name="connsiteX1" fmla="*/ 656252 w 996517"/>
                  <a:gd name="connsiteY1" fmla="*/ 685691 h 938681"/>
                  <a:gd name="connsiteX2" fmla="*/ 505348 w 996517"/>
                  <a:gd name="connsiteY2" fmla="*/ 491152 h 938681"/>
                  <a:gd name="connsiteX3" fmla="*/ 164922 w 996517"/>
                  <a:gd name="connsiteY3" fmla="*/ 162614 h 938681"/>
                  <a:gd name="connsiteX4" fmla="*/ 0 w 996517"/>
                  <a:gd name="connsiteY4" fmla="*/ 77198 h 938681"/>
                  <a:gd name="connsiteX5" fmla="*/ 59510 w 996517"/>
                  <a:gd name="connsiteY5" fmla="*/ 26416 h 938681"/>
                  <a:gd name="connsiteX6" fmla="*/ 152896 w 996517"/>
                  <a:gd name="connsiteY6" fmla="*/ 7450 h 938681"/>
                  <a:gd name="connsiteX7" fmla="*/ 317818 w 996517"/>
                  <a:gd name="connsiteY7" fmla="*/ 109702 h 938681"/>
                  <a:gd name="connsiteX8" fmla="*/ 802001 w 996517"/>
                  <a:gd name="connsiteY8" fmla="*/ 583921 h 938681"/>
                  <a:gd name="connsiteX9" fmla="*/ 944590 w 996517"/>
                  <a:gd name="connsiteY9" fmla="*/ 750011 h 938681"/>
                  <a:gd name="connsiteX10" fmla="*/ 993929 w 996517"/>
                  <a:gd name="connsiteY10" fmla="*/ 858172 h 938681"/>
                  <a:gd name="connsiteX11" fmla="*/ 924181 w 996517"/>
                  <a:gd name="connsiteY11" fmla="*/ 938297 h 938681"/>
                  <a:gd name="connsiteX12" fmla="*/ 836704 w 996517"/>
                  <a:gd name="connsiteY12" fmla="*/ 910673 h 938681"/>
                  <a:gd name="connsiteX13" fmla="*/ 643745 w 996517"/>
                  <a:gd name="connsiteY13" fmla="*/ 772207 h 93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96517" h="938681">
                    <a:moveTo>
                      <a:pt x="643745" y="772207"/>
                    </a:moveTo>
                    <a:cubicBezTo>
                      <a:pt x="672056" y="746850"/>
                      <a:pt x="673362" y="717851"/>
                      <a:pt x="656252" y="685691"/>
                    </a:cubicBezTo>
                    <a:cubicBezTo>
                      <a:pt x="617014" y="612232"/>
                      <a:pt x="561147" y="551624"/>
                      <a:pt x="505348" y="491152"/>
                    </a:cubicBezTo>
                    <a:cubicBezTo>
                      <a:pt x="398286" y="375089"/>
                      <a:pt x="283253" y="267134"/>
                      <a:pt x="164922" y="162614"/>
                    </a:cubicBezTo>
                    <a:cubicBezTo>
                      <a:pt x="116613" y="119941"/>
                      <a:pt x="63288" y="89567"/>
                      <a:pt x="0" y="77198"/>
                    </a:cubicBezTo>
                    <a:cubicBezTo>
                      <a:pt x="19997" y="60431"/>
                      <a:pt x="42261" y="45657"/>
                      <a:pt x="59510" y="26416"/>
                    </a:cubicBezTo>
                    <a:cubicBezTo>
                      <a:pt x="86997" y="-4094"/>
                      <a:pt x="118056" y="-4850"/>
                      <a:pt x="152896" y="7450"/>
                    </a:cubicBezTo>
                    <a:cubicBezTo>
                      <a:pt x="215360" y="29440"/>
                      <a:pt x="267311" y="68746"/>
                      <a:pt x="317818" y="109702"/>
                    </a:cubicBezTo>
                    <a:cubicBezTo>
                      <a:pt x="493941" y="252703"/>
                      <a:pt x="647524" y="418793"/>
                      <a:pt x="802001" y="583921"/>
                    </a:cubicBezTo>
                    <a:cubicBezTo>
                      <a:pt x="851890" y="637246"/>
                      <a:pt x="904459" y="688303"/>
                      <a:pt x="944590" y="750011"/>
                    </a:cubicBezTo>
                    <a:cubicBezTo>
                      <a:pt x="966442" y="783614"/>
                      <a:pt x="985545" y="818453"/>
                      <a:pt x="993929" y="858172"/>
                    </a:cubicBezTo>
                    <a:cubicBezTo>
                      <a:pt x="1005268" y="912253"/>
                      <a:pt x="978880" y="942488"/>
                      <a:pt x="924181" y="938297"/>
                    </a:cubicBezTo>
                    <a:cubicBezTo>
                      <a:pt x="892845" y="935892"/>
                      <a:pt x="864191" y="924828"/>
                      <a:pt x="836704" y="910673"/>
                    </a:cubicBezTo>
                    <a:cubicBezTo>
                      <a:pt x="765649" y="873977"/>
                      <a:pt x="698994" y="830960"/>
                      <a:pt x="643745" y="772207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896CB7C-DCD0-424E-9999-1EC7B4399FBF}"/>
                  </a:ext>
                </a:extLst>
              </p:cNvPr>
              <p:cNvSpPr/>
              <p:nvPr/>
            </p:nvSpPr>
            <p:spPr>
              <a:xfrm>
                <a:off x="4518246" y="5935345"/>
                <a:ext cx="428265" cy="260253"/>
              </a:xfrm>
              <a:custGeom>
                <a:avLst/>
                <a:gdLst>
                  <a:gd name="connsiteX0" fmla="*/ 0 w 845832"/>
                  <a:gd name="connsiteY0" fmla="*/ 179353 h 514006"/>
                  <a:gd name="connsiteX1" fmla="*/ 24876 w 845832"/>
                  <a:gd name="connsiteY1" fmla="*/ 54974 h 514006"/>
                  <a:gd name="connsiteX2" fmla="*/ 71466 w 845832"/>
                  <a:gd name="connsiteY2" fmla="*/ 19310 h 514006"/>
                  <a:gd name="connsiteX3" fmla="*/ 454772 w 845832"/>
                  <a:gd name="connsiteY3" fmla="*/ 3986 h 514006"/>
                  <a:gd name="connsiteX4" fmla="*/ 478136 w 845832"/>
                  <a:gd name="connsiteY4" fmla="*/ 0 h 514006"/>
                  <a:gd name="connsiteX5" fmla="*/ 502875 w 845832"/>
                  <a:gd name="connsiteY5" fmla="*/ 16973 h 514006"/>
                  <a:gd name="connsiteX6" fmla="*/ 703185 w 845832"/>
                  <a:gd name="connsiteY6" fmla="*/ 237969 h 514006"/>
                  <a:gd name="connsiteX7" fmla="*/ 833337 w 845832"/>
                  <a:gd name="connsiteY7" fmla="*/ 422406 h 514006"/>
                  <a:gd name="connsiteX8" fmla="*/ 818837 w 845832"/>
                  <a:gd name="connsiteY8" fmla="*/ 514007 h 514006"/>
                  <a:gd name="connsiteX9" fmla="*/ 690610 w 845832"/>
                  <a:gd name="connsiteY9" fmla="*/ 424399 h 514006"/>
                  <a:gd name="connsiteX10" fmla="*/ 321667 w 845832"/>
                  <a:gd name="connsiteY10" fmla="*/ 265112 h 514006"/>
                  <a:gd name="connsiteX11" fmla="*/ 50095 w 845832"/>
                  <a:gd name="connsiteY11" fmla="*/ 188424 h 514006"/>
                  <a:gd name="connsiteX12" fmla="*/ 0 w 845832"/>
                  <a:gd name="connsiteY12" fmla="*/ 179353 h 51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45832" h="514006">
                    <a:moveTo>
                      <a:pt x="0" y="179353"/>
                    </a:moveTo>
                    <a:cubicBezTo>
                      <a:pt x="11339" y="138535"/>
                      <a:pt x="23295" y="97785"/>
                      <a:pt x="24876" y="54974"/>
                    </a:cubicBezTo>
                    <a:cubicBezTo>
                      <a:pt x="25357" y="23295"/>
                      <a:pt x="43635" y="19104"/>
                      <a:pt x="71466" y="19310"/>
                    </a:cubicBezTo>
                    <a:cubicBezTo>
                      <a:pt x="199418" y="20203"/>
                      <a:pt x="327301" y="15874"/>
                      <a:pt x="454772" y="3986"/>
                    </a:cubicBezTo>
                    <a:cubicBezTo>
                      <a:pt x="462605" y="3230"/>
                      <a:pt x="470371" y="1306"/>
                      <a:pt x="478136" y="0"/>
                    </a:cubicBezTo>
                    <a:cubicBezTo>
                      <a:pt x="489681" y="825"/>
                      <a:pt x="495796" y="9689"/>
                      <a:pt x="502875" y="16973"/>
                    </a:cubicBezTo>
                    <a:cubicBezTo>
                      <a:pt x="572073" y="88439"/>
                      <a:pt x="639690" y="161349"/>
                      <a:pt x="703185" y="237969"/>
                    </a:cubicBezTo>
                    <a:cubicBezTo>
                      <a:pt x="751287" y="296035"/>
                      <a:pt x="799527" y="354239"/>
                      <a:pt x="833337" y="422406"/>
                    </a:cubicBezTo>
                    <a:cubicBezTo>
                      <a:pt x="853539" y="463224"/>
                      <a:pt x="849623" y="483565"/>
                      <a:pt x="818837" y="514007"/>
                    </a:cubicBezTo>
                    <a:cubicBezTo>
                      <a:pt x="774583" y="486313"/>
                      <a:pt x="735345" y="451886"/>
                      <a:pt x="690610" y="424399"/>
                    </a:cubicBezTo>
                    <a:cubicBezTo>
                      <a:pt x="575097" y="353208"/>
                      <a:pt x="448725" y="308816"/>
                      <a:pt x="321667" y="265112"/>
                    </a:cubicBezTo>
                    <a:cubicBezTo>
                      <a:pt x="232608" y="234464"/>
                      <a:pt x="141351" y="211581"/>
                      <a:pt x="50095" y="188424"/>
                    </a:cubicBezTo>
                    <a:cubicBezTo>
                      <a:pt x="33672" y="184300"/>
                      <a:pt x="16699" y="182376"/>
                      <a:pt x="0" y="179353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E6D4F84-457A-4DE6-9F97-8E9C29DB3258}"/>
                  </a:ext>
                </a:extLst>
              </p:cNvPr>
              <p:cNvSpPr/>
              <p:nvPr/>
            </p:nvSpPr>
            <p:spPr>
              <a:xfrm>
                <a:off x="4755995" y="5876301"/>
                <a:ext cx="352652" cy="410632"/>
              </a:xfrm>
              <a:custGeom>
                <a:avLst/>
                <a:gdLst>
                  <a:gd name="connsiteX0" fmla="*/ 349209 w 696495"/>
                  <a:gd name="connsiteY0" fmla="*/ 630688 h 811007"/>
                  <a:gd name="connsiteX1" fmla="*/ 363708 w 696495"/>
                  <a:gd name="connsiteY1" fmla="*/ 539088 h 811007"/>
                  <a:gd name="connsiteX2" fmla="*/ 233557 w 696495"/>
                  <a:gd name="connsiteY2" fmla="*/ 354651 h 811007"/>
                  <a:gd name="connsiteX3" fmla="*/ 33246 w 696495"/>
                  <a:gd name="connsiteY3" fmla="*/ 133656 h 811007"/>
                  <a:gd name="connsiteX4" fmla="*/ 8507 w 696495"/>
                  <a:gd name="connsiteY4" fmla="*/ 116682 h 811007"/>
                  <a:gd name="connsiteX5" fmla="*/ 3904 w 696495"/>
                  <a:gd name="connsiteY5" fmla="*/ 108642 h 811007"/>
                  <a:gd name="connsiteX6" fmla="*/ 50219 w 696495"/>
                  <a:gd name="connsiteY6" fmla="*/ 105619 h 811007"/>
                  <a:gd name="connsiteX7" fmla="*/ 69597 w 696495"/>
                  <a:gd name="connsiteY7" fmla="*/ 31541 h 811007"/>
                  <a:gd name="connsiteX8" fmla="*/ 73171 w 696495"/>
                  <a:gd name="connsiteY8" fmla="*/ 0 h 811007"/>
                  <a:gd name="connsiteX9" fmla="*/ 117975 w 696495"/>
                  <a:gd name="connsiteY9" fmla="*/ 11201 h 811007"/>
                  <a:gd name="connsiteX10" fmla="*/ 580855 w 696495"/>
                  <a:gd name="connsiteY10" fmla="*/ 525139 h 811007"/>
                  <a:gd name="connsiteX11" fmla="*/ 669088 w 696495"/>
                  <a:gd name="connsiteY11" fmla="*/ 654946 h 811007"/>
                  <a:gd name="connsiteX12" fmla="*/ 692865 w 696495"/>
                  <a:gd name="connsiteY12" fmla="*/ 718715 h 811007"/>
                  <a:gd name="connsiteX13" fmla="*/ 598790 w 696495"/>
                  <a:gd name="connsiteY13" fmla="*/ 804200 h 811007"/>
                  <a:gd name="connsiteX14" fmla="*/ 397242 w 696495"/>
                  <a:gd name="connsiteY14" fmla="*/ 678172 h 811007"/>
                  <a:gd name="connsiteX15" fmla="*/ 349209 w 696495"/>
                  <a:gd name="connsiteY15" fmla="*/ 630688 h 811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96495" h="811007">
                    <a:moveTo>
                      <a:pt x="349209" y="630688"/>
                    </a:moveTo>
                    <a:cubicBezTo>
                      <a:pt x="379994" y="600315"/>
                      <a:pt x="383911" y="579907"/>
                      <a:pt x="363708" y="539088"/>
                    </a:cubicBezTo>
                    <a:cubicBezTo>
                      <a:pt x="329968" y="470920"/>
                      <a:pt x="281728" y="412786"/>
                      <a:pt x="233557" y="354651"/>
                    </a:cubicBezTo>
                    <a:cubicBezTo>
                      <a:pt x="170062" y="278030"/>
                      <a:pt x="102444" y="205121"/>
                      <a:pt x="33246" y="133656"/>
                    </a:cubicBezTo>
                    <a:cubicBezTo>
                      <a:pt x="26237" y="126371"/>
                      <a:pt x="20052" y="117507"/>
                      <a:pt x="8507" y="116682"/>
                    </a:cubicBezTo>
                    <a:cubicBezTo>
                      <a:pt x="8645" y="112696"/>
                      <a:pt x="-7091" y="112696"/>
                      <a:pt x="3904" y="108642"/>
                    </a:cubicBezTo>
                    <a:cubicBezTo>
                      <a:pt x="18265" y="103351"/>
                      <a:pt x="39018" y="124722"/>
                      <a:pt x="50219" y="105619"/>
                    </a:cubicBezTo>
                    <a:cubicBezTo>
                      <a:pt x="63069" y="83698"/>
                      <a:pt x="69735" y="58341"/>
                      <a:pt x="69597" y="31541"/>
                    </a:cubicBezTo>
                    <a:cubicBezTo>
                      <a:pt x="69528" y="21509"/>
                      <a:pt x="59702" y="8864"/>
                      <a:pt x="73171" y="0"/>
                    </a:cubicBezTo>
                    <a:cubicBezTo>
                      <a:pt x="85403" y="14637"/>
                      <a:pt x="104918" y="69"/>
                      <a:pt x="117975" y="11201"/>
                    </a:cubicBezTo>
                    <a:cubicBezTo>
                      <a:pt x="282278" y="173512"/>
                      <a:pt x="431807" y="349085"/>
                      <a:pt x="580855" y="525139"/>
                    </a:cubicBezTo>
                    <a:cubicBezTo>
                      <a:pt x="614871" y="565339"/>
                      <a:pt x="646343" y="607325"/>
                      <a:pt x="669088" y="654946"/>
                    </a:cubicBezTo>
                    <a:cubicBezTo>
                      <a:pt x="678846" y="675355"/>
                      <a:pt x="688123" y="696726"/>
                      <a:pt x="692865" y="718715"/>
                    </a:cubicBezTo>
                    <a:cubicBezTo>
                      <a:pt x="708738" y="792862"/>
                      <a:pt x="671699" y="826533"/>
                      <a:pt x="598790" y="804200"/>
                    </a:cubicBezTo>
                    <a:cubicBezTo>
                      <a:pt x="520659" y="780218"/>
                      <a:pt x="457988" y="730260"/>
                      <a:pt x="397242" y="678172"/>
                    </a:cubicBezTo>
                    <a:cubicBezTo>
                      <a:pt x="380269" y="663673"/>
                      <a:pt x="359723" y="652060"/>
                      <a:pt x="349209" y="630688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9BB09-A155-4143-B6D8-ECD7829A1FC1}"/>
                  </a:ext>
                </a:extLst>
              </p:cNvPr>
              <p:cNvSpPr/>
              <p:nvPr/>
            </p:nvSpPr>
            <p:spPr>
              <a:xfrm>
                <a:off x="3026089" y="3816156"/>
                <a:ext cx="1868817" cy="593234"/>
              </a:xfrm>
              <a:custGeom>
                <a:avLst/>
                <a:gdLst>
                  <a:gd name="connsiteX0" fmla="*/ 1474909 w 3690953"/>
                  <a:gd name="connsiteY0" fmla="*/ 1156035 h 1171650"/>
                  <a:gd name="connsiteX1" fmla="*/ 945235 w 3690953"/>
                  <a:gd name="connsiteY1" fmla="*/ 1139612 h 1171650"/>
                  <a:gd name="connsiteX2" fmla="*/ 624668 w 3690953"/>
                  <a:gd name="connsiteY2" fmla="*/ 1135832 h 1171650"/>
                  <a:gd name="connsiteX3" fmla="*/ 560142 w 3690953"/>
                  <a:gd name="connsiteY3" fmla="*/ 1141811 h 1171650"/>
                  <a:gd name="connsiteX4" fmla="*/ 399275 w 3690953"/>
                  <a:gd name="connsiteY4" fmla="*/ 1144010 h 1171650"/>
                  <a:gd name="connsiteX5" fmla="*/ 149968 w 3690953"/>
                  <a:gd name="connsiteY5" fmla="*/ 1083057 h 1171650"/>
                  <a:gd name="connsiteX6" fmla="*/ 54176 w 3690953"/>
                  <a:gd name="connsiteY6" fmla="*/ 1045881 h 1171650"/>
                  <a:gd name="connsiteX7" fmla="*/ 22222 w 3690953"/>
                  <a:gd name="connsiteY7" fmla="*/ 1014202 h 1171650"/>
                  <a:gd name="connsiteX8" fmla="*/ 13495 w 3690953"/>
                  <a:gd name="connsiteY8" fmla="*/ 863574 h 1171650"/>
                  <a:gd name="connsiteX9" fmla="*/ 57337 w 3690953"/>
                  <a:gd name="connsiteY9" fmla="*/ 833544 h 1171650"/>
                  <a:gd name="connsiteX10" fmla="*/ 401061 w 3690953"/>
                  <a:gd name="connsiteY10" fmla="*/ 826054 h 1171650"/>
                  <a:gd name="connsiteX11" fmla="*/ 469298 w 3690953"/>
                  <a:gd name="connsiteY11" fmla="*/ 830108 h 1171650"/>
                  <a:gd name="connsiteX12" fmla="*/ 487233 w 3690953"/>
                  <a:gd name="connsiteY12" fmla="*/ 789496 h 1171650"/>
                  <a:gd name="connsiteX13" fmla="*/ 455417 w 3690953"/>
                  <a:gd name="connsiteY13" fmla="*/ 651306 h 1171650"/>
                  <a:gd name="connsiteX14" fmla="*/ 463663 w 3690953"/>
                  <a:gd name="connsiteY14" fmla="*/ 646221 h 1171650"/>
                  <a:gd name="connsiteX15" fmla="*/ 643497 w 3690953"/>
                  <a:gd name="connsiteY15" fmla="*/ 756993 h 1171650"/>
                  <a:gd name="connsiteX16" fmla="*/ 793438 w 3690953"/>
                  <a:gd name="connsiteY16" fmla="*/ 858145 h 1171650"/>
                  <a:gd name="connsiteX17" fmla="*/ 832194 w 3690953"/>
                  <a:gd name="connsiteY17" fmla="*/ 866322 h 1171650"/>
                  <a:gd name="connsiteX18" fmla="*/ 1150356 w 3690953"/>
                  <a:gd name="connsiteY18" fmla="*/ 803721 h 1171650"/>
                  <a:gd name="connsiteX19" fmla="*/ 1460410 w 3690953"/>
                  <a:gd name="connsiteY19" fmla="*/ 755069 h 1171650"/>
                  <a:gd name="connsiteX20" fmla="*/ 1768745 w 3690953"/>
                  <a:gd name="connsiteY20" fmla="*/ 716312 h 1171650"/>
                  <a:gd name="connsiteX21" fmla="*/ 2093435 w 3690953"/>
                  <a:gd name="connsiteY21" fmla="*/ 705798 h 1171650"/>
                  <a:gd name="connsiteX22" fmla="*/ 2353461 w 3690953"/>
                  <a:gd name="connsiteY22" fmla="*/ 629453 h 1171650"/>
                  <a:gd name="connsiteX23" fmla="*/ 2777104 w 3690953"/>
                  <a:gd name="connsiteY23" fmla="*/ 336168 h 1171650"/>
                  <a:gd name="connsiteX24" fmla="*/ 3268777 w 3690953"/>
                  <a:gd name="connsiteY24" fmla="*/ 37247 h 1171650"/>
                  <a:gd name="connsiteX25" fmla="*/ 3480840 w 3690953"/>
                  <a:gd name="connsiteY25" fmla="*/ 9485 h 1171650"/>
                  <a:gd name="connsiteX26" fmla="*/ 3648854 w 3690953"/>
                  <a:gd name="connsiteY26" fmla="*/ 185745 h 1171650"/>
                  <a:gd name="connsiteX27" fmla="*/ 3688984 w 3690953"/>
                  <a:gd name="connsiteY27" fmla="*/ 340634 h 1171650"/>
                  <a:gd name="connsiteX28" fmla="*/ 3655657 w 3690953"/>
                  <a:gd name="connsiteY28" fmla="*/ 487758 h 1171650"/>
                  <a:gd name="connsiteX29" fmla="*/ 3417345 w 3690953"/>
                  <a:gd name="connsiteY29" fmla="*/ 717343 h 1171650"/>
                  <a:gd name="connsiteX30" fmla="*/ 2782808 w 3690953"/>
                  <a:gd name="connsiteY30" fmla="*/ 1007399 h 1171650"/>
                  <a:gd name="connsiteX31" fmla="*/ 2433860 w 3690953"/>
                  <a:gd name="connsiteY31" fmla="*/ 1113362 h 1171650"/>
                  <a:gd name="connsiteX32" fmla="*/ 1916075 w 3690953"/>
                  <a:gd name="connsiteY32" fmla="*/ 1169573 h 1171650"/>
                  <a:gd name="connsiteX33" fmla="*/ 1474909 w 3690953"/>
                  <a:gd name="connsiteY33" fmla="*/ 1156035 h 11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690953" h="1171650">
                    <a:moveTo>
                      <a:pt x="1474909" y="1156035"/>
                    </a:moveTo>
                    <a:cubicBezTo>
                      <a:pt x="1298305" y="1150950"/>
                      <a:pt x="1121563" y="1149370"/>
                      <a:pt x="945235" y="1139612"/>
                    </a:cubicBezTo>
                    <a:cubicBezTo>
                      <a:pt x="838242" y="1133702"/>
                      <a:pt x="731592" y="1130541"/>
                      <a:pt x="624668" y="1135832"/>
                    </a:cubicBezTo>
                    <a:cubicBezTo>
                      <a:pt x="603091" y="1136863"/>
                      <a:pt x="581651" y="1139749"/>
                      <a:pt x="560142" y="1141811"/>
                    </a:cubicBezTo>
                    <a:cubicBezTo>
                      <a:pt x="506405" y="1142017"/>
                      <a:pt x="451500" y="1135076"/>
                      <a:pt x="399275" y="1144010"/>
                    </a:cubicBezTo>
                    <a:cubicBezTo>
                      <a:pt x="305407" y="1160021"/>
                      <a:pt x="228993" y="1120302"/>
                      <a:pt x="149968" y="1083057"/>
                    </a:cubicBezTo>
                    <a:cubicBezTo>
                      <a:pt x="119045" y="1068489"/>
                      <a:pt x="86541" y="1057082"/>
                      <a:pt x="54176" y="1045881"/>
                    </a:cubicBezTo>
                    <a:cubicBezTo>
                      <a:pt x="37477" y="1040109"/>
                      <a:pt x="31293" y="1027740"/>
                      <a:pt x="22222" y="1014202"/>
                    </a:cubicBezTo>
                    <a:cubicBezTo>
                      <a:pt x="-10556" y="965001"/>
                      <a:pt x="-1348" y="913737"/>
                      <a:pt x="13495" y="863574"/>
                    </a:cubicBezTo>
                    <a:cubicBezTo>
                      <a:pt x="17824" y="849074"/>
                      <a:pt x="30674" y="836705"/>
                      <a:pt x="57337" y="833544"/>
                    </a:cubicBezTo>
                    <a:cubicBezTo>
                      <a:pt x="172095" y="819869"/>
                      <a:pt x="286715" y="832445"/>
                      <a:pt x="401061" y="826054"/>
                    </a:cubicBezTo>
                    <a:cubicBezTo>
                      <a:pt x="424013" y="824749"/>
                      <a:pt x="443116" y="840485"/>
                      <a:pt x="469298" y="830108"/>
                    </a:cubicBezTo>
                    <a:cubicBezTo>
                      <a:pt x="495135" y="819869"/>
                      <a:pt x="494654" y="807088"/>
                      <a:pt x="487233" y="789496"/>
                    </a:cubicBezTo>
                    <a:cubicBezTo>
                      <a:pt x="468473" y="745174"/>
                      <a:pt x="468130" y="696865"/>
                      <a:pt x="455417" y="651306"/>
                    </a:cubicBezTo>
                    <a:cubicBezTo>
                      <a:pt x="455142" y="650412"/>
                      <a:pt x="460777" y="647938"/>
                      <a:pt x="463663" y="646221"/>
                    </a:cubicBezTo>
                    <a:cubicBezTo>
                      <a:pt x="527983" y="676044"/>
                      <a:pt x="584675" y="718237"/>
                      <a:pt x="643497" y="756993"/>
                    </a:cubicBezTo>
                    <a:cubicBezTo>
                      <a:pt x="693797" y="790184"/>
                      <a:pt x="743961" y="823649"/>
                      <a:pt x="793438" y="858145"/>
                    </a:cubicBezTo>
                    <a:cubicBezTo>
                      <a:pt x="806013" y="866941"/>
                      <a:pt x="818726" y="869690"/>
                      <a:pt x="832194" y="866322"/>
                    </a:cubicBezTo>
                    <a:cubicBezTo>
                      <a:pt x="937126" y="839660"/>
                      <a:pt x="1043982" y="822137"/>
                      <a:pt x="1150356" y="803721"/>
                    </a:cubicBezTo>
                    <a:cubicBezTo>
                      <a:pt x="1253364" y="785854"/>
                      <a:pt x="1356784" y="769775"/>
                      <a:pt x="1460410" y="755069"/>
                    </a:cubicBezTo>
                    <a:cubicBezTo>
                      <a:pt x="1563073" y="740501"/>
                      <a:pt x="1666012" y="729643"/>
                      <a:pt x="1768745" y="716312"/>
                    </a:cubicBezTo>
                    <a:cubicBezTo>
                      <a:pt x="1877181" y="715007"/>
                      <a:pt x="1986166" y="690956"/>
                      <a:pt x="2093435" y="705798"/>
                    </a:cubicBezTo>
                    <a:cubicBezTo>
                      <a:pt x="2195617" y="719954"/>
                      <a:pt x="2274505" y="681198"/>
                      <a:pt x="2353461" y="629453"/>
                    </a:cubicBezTo>
                    <a:cubicBezTo>
                      <a:pt x="2497150" y="535242"/>
                      <a:pt x="2635752" y="433746"/>
                      <a:pt x="2777104" y="336168"/>
                    </a:cubicBezTo>
                    <a:cubicBezTo>
                      <a:pt x="2935223" y="227044"/>
                      <a:pt x="3093411" y="117852"/>
                      <a:pt x="3268777" y="37247"/>
                    </a:cubicBezTo>
                    <a:cubicBezTo>
                      <a:pt x="3336052" y="6324"/>
                      <a:pt x="3406969" y="-12367"/>
                      <a:pt x="3480840" y="9485"/>
                    </a:cubicBezTo>
                    <a:cubicBezTo>
                      <a:pt x="3569622" y="35735"/>
                      <a:pt x="3615732" y="105346"/>
                      <a:pt x="3648854" y="185745"/>
                    </a:cubicBezTo>
                    <a:cubicBezTo>
                      <a:pt x="3669331" y="235428"/>
                      <a:pt x="3681219" y="287997"/>
                      <a:pt x="3688984" y="340634"/>
                    </a:cubicBezTo>
                    <a:cubicBezTo>
                      <a:pt x="3696612" y="392516"/>
                      <a:pt x="3681357" y="441786"/>
                      <a:pt x="3655657" y="487758"/>
                    </a:cubicBezTo>
                    <a:cubicBezTo>
                      <a:pt x="3599377" y="588429"/>
                      <a:pt x="3511488" y="656322"/>
                      <a:pt x="3417345" y="717343"/>
                    </a:cubicBezTo>
                    <a:cubicBezTo>
                      <a:pt x="3220125" y="845226"/>
                      <a:pt x="3003597" y="930642"/>
                      <a:pt x="2782808" y="1007399"/>
                    </a:cubicBezTo>
                    <a:cubicBezTo>
                      <a:pt x="2667775" y="1047324"/>
                      <a:pt x="2550680" y="1079828"/>
                      <a:pt x="2433860" y="1113362"/>
                    </a:cubicBezTo>
                    <a:cubicBezTo>
                      <a:pt x="2264610" y="1162014"/>
                      <a:pt x="2091717" y="1177819"/>
                      <a:pt x="1916075" y="1169573"/>
                    </a:cubicBezTo>
                    <a:cubicBezTo>
                      <a:pt x="1866873" y="1167030"/>
                      <a:pt x="1572831" y="1158853"/>
                      <a:pt x="1474909" y="1156035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6DC3BA9-832D-4601-8BD6-2ECAA1CF061F}"/>
                  </a:ext>
                </a:extLst>
              </p:cNvPr>
              <p:cNvSpPr/>
              <p:nvPr/>
            </p:nvSpPr>
            <p:spPr>
              <a:xfrm>
                <a:off x="4116175" y="3179215"/>
                <a:ext cx="445870" cy="492269"/>
              </a:xfrm>
              <a:custGeom>
                <a:avLst/>
                <a:gdLst>
                  <a:gd name="connsiteX0" fmla="*/ 879240 w 880602"/>
                  <a:gd name="connsiteY0" fmla="*/ 902362 h 972241"/>
                  <a:gd name="connsiteX1" fmla="*/ 837116 w 880602"/>
                  <a:gd name="connsiteY1" fmla="*/ 964552 h 972241"/>
                  <a:gd name="connsiteX2" fmla="*/ 666147 w 880602"/>
                  <a:gd name="connsiteY2" fmla="*/ 942356 h 972241"/>
                  <a:gd name="connsiteX3" fmla="*/ 636117 w 880602"/>
                  <a:gd name="connsiteY3" fmla="*/ 902637 h 972241"/>
                  <a:gd name="connsiteX4" fmla="*/ 616602 w 880602"/>
                  <a:gd name="connsiteY4" fmla="*/ 820314 h 972241"/>
                  <a:gd name="connsiteX5" fmla="*/ 559910 w 880602"/>
                  <a:gd name="connsiteY5" fmla="*/ 595333 h 972241"/>
                  <a:gd name="connsiteX6" fmla="*/ 529056 w 880602"/>
                  <a:gd name="connsiteY6" fmla="*/ 582345 h 972241"/>
                  <a:gd name="connsiteX7" fmla="*/ 455872 w 880602"/>
                  <a:gd name="connsiteY7" fmla="*/ 618972 h 972241"/>
                  <a:gd name="connsiteX8" fmla="*/ 347367 w 880602"/>
                  <a:gd name="connsiteY8" fmla="*/ 610588 h 972241"/>
                  <a:gd name="connsiteX9" fmla="*/ 106718 w 880602"/>
                  <a:gd name="connsiteY9" fmla="*/ 405879 h 972241"/>
                  <a:gd name="connsiteX10" fmla="*/ 34771 w 880602"/>
                  <a:gd name="connsiteY10" fmla="*/ 208522 h 972241"/>
                  <a:gd name="connsiteX11" fmla="*/ 0 w 880602"/>
                  <a:gd name="connsiteY11" fmla="*/ 81601 h 972241"/>
                  <a:gd name="connsiteX12" fmla="*/ 592482 w 880602"/>
                  <a:gd name="connsiteY12" fmla="*/ 4638 h 972241"/>
                  <a:gd name="connsiteX13" fmla="*/ 671438 w 880602"/>
                  <a:gd name="connsiteY13" fmla="*/ 36591 h 972241"/>
                  <a:gd name="connsiteX14" fmla="*/ 710676 w 880602"/>
                  <a:gd name="connsiteY14" fmla="*/ 247691 h 972241"/>
                  <a:gd name="connsiteX15" fmla="*/ 696108 w 880602"/>
                  <a:gd name="connsiteY15" fmla="*/ 530807 h 972241"/>
                  <a:gd name="connsiteX16" fmla="*/ 845843 w 880602"/>
                  <a:gd name="connsiteY16" fmla="*/ 859345 h 972241"/>
                  <a:gd name="connsiteX17" fmla="*/ 879240 w 880602"/>
                  <a:gd name="connsiteY17" fmla="*/ 902362 h 972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80602" h="972241">
                    <a:moveTo>
                      <a:pt x="879240" y="902362"/>
                    </a:moveTo>
                    <a:cubicBezTo>
                      <a:pt x="885562" y="936858"/>
                      <a:pt x="869619" y="955275"/>
                      <a:pt x="837116" y="964552"/>
                    </a:cubicBezTo>
                    <a:cubicBezTo>
                      <a:pt x="776644" y="981868"/>
                      <a:pt x="720503" y="967987"/>
                      <a:pt x="666147" y="942356"/>
                    </a:cubicBezTo>
                    <a:cubicBezTo>
                      <a:pt x="650342" y="934934"/>
                      <a:pt x="640653" y="919542"/>
                      <a:pt x="636117" y="902637"/>
                    </a:cubicBezTo>
                    <a:cubicBezTo>
                      <a:pt x="628833" y="875425"/>
                      <a:pt x="622992" y="847801"/>
                      <a:pt x="616602" y="820314"/>
                    </a:cubicBezTo>
                    <a:cubicBezTo>
                      <a:pt x="597567" y="745343"/>
                      <a:pt x="577639" y="670647"/>
                      <a:pt x="559910" y="595333"/>
                    </a:cubicBezTo>
                    <a:cubicBezTo>
                      <a:pt x="554619" y="572793"/>
                      <a:pt x="548090" y="570801"/>
                      <a:pt x="529056" y="582345"/>
                    </a:cubicBezTo>
                    <a:cubicBezTo>
                      <a:pt x="505761" y="596432"/>
                      <a:pt x="480335" y="606877"/>
                      <a:pt x="455872" y="618972"/>
                    </a:cubicBezTo>
                    <a:cubicBezTo>
                      <a:pt x="418008" y="637594"/>
                      <a:pt x="383856" y="635533"/>
                      <a:pt x="347367" y="610588"/>
                    </a:cubicBezTo>
                    <a:cubicBezTo>
                      <a:pt x="259752" y="550735"/>
                      <a:pt x="167670" y="496861"/>
                      <a:pt x="106718" y="405879"/>
                    </a:cubicBezTo>
                    <a:cubicBezTo>
                      <a:pt x="89745" y="337505"/>
                      <a:pt x="54149" y="275934"/>
                      <a:pt x="34771" y="208522"/>
                    </a:cubicBezTo>
                    <a:cubicBezTo>
                      <a:pt x="22677" y="166330"/>
                      <a:pt x="3573" y="126061"/>
                      <a:pt x="0" y="81601"/>
                    </a:cubicBezTo>
                    <a:cubicBezTo>
                      <a:pt x="201755" y="88542"/>
                      <a:pt x="397462" y="49235"/>
                      <a:pt x="592482" y="4638"/>
                    </a:cubicBezTo>
                    <a:cubicBezTo>
                      <a:pt x="635980" y="-5326"/>
                      <a:pt x="648143" y="-1203"/>
                      <a:pt x="671438" y="36591"/>
                    </a:cubicBezTo>
                    <a:cubicBezTo>
                      <a:pt x="711707" y="101873"/>
                      <a:pt x="719952" y="173133"/>
                      <a:pt x="710676" y="247691"/>
                    </a:cubicBezTo>
                    <a:cubicBezTo>
                      <a:pt x="698925" y="341697"/>
                      <a:pt x="685594" y="435633"/>
                      <a:pt x="696108" y="530807"/>
                    </a:cubicBezTo>
                    <a:cubicBezTo>
                      <a:pt x="710057" y="656766"/>
                      <a:pt x="767780" y="762660"/>
                      <a:pt x="845843" y="859345"/>
                    </a:cubicBezTo>
                    <a:cubicBezTo>
                      <a:pt x="857250" y="873501"/>
                      <a:pt x="868108" y="888000"/>
                      <a:pt x="879240" y="902362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3128E63-337F-4022-81E3-9BE04109C5DE}"/>
                  </a:ext>
                </a:extLst>
              </p:cNvPr>
              <p:cNvSpPr/>
              <p:nvPr/>
            </p:nvSpPr>
            <p:spPr>
              <a:xfrm>
                <a:off x="4091145" y="3384720"/>
                <a:ext cx="337230" cy="351495"/>
              </a:xfrm>
              <a:custGeom>
                <a:avLst/>
                <a:gdLst>
                  <a:gd name="connsiteX0" fmla="*/ 156153 w 666037"/>
                  <a:gd name="connsiteY0" fmla="*/ 0 h 694210"/>
                  <a:gd name="connsiteX1" fmla="*/ 396802 w 666037"/>
                  <a:gd name="connsiteY1" fmla="*/ 204709 h 694210"/>
                  <a:gd name="connsiteX2" fmla="*/ 505307 w 666037"/>
                  <a:gd name="connsiteY2" fmla="*/ 213093 h 694210"/>
                  <a:gd name="connsiteX3" fmla="*/ 578491 w 666037"/>
                  <a:gd name="connsiteY3" fmla="*/ 176466 h 694210"/>
                  <a:gd name="connsiteX4" fmla="*/ 609345 w 666037"/>
                  <a:gd name="connsiteY4" fmla="*/ 189454 h 694210"/>
                  <a:gd name="connsiteX5" fmla="*/ 666037 w 666037"/>
                  <a:gd name="connsiteY5" fmla="*/ 414435 h 694210"/>
                  <a:gd name="connsiteX6" fmla="*/ 143441 w 666037"/>
                  <a:gd name="connsiteY6" fmla="*/ 676661 h 694210"/>
                  <a:gd name="connsiteX7" fmla="*/ 104272 w 666037"/>
                  <a:gd name="connsiteY7" fmla="*/ 689717 h 694210"/>
                  <a:gd name="connsiteX8" fmla="*/ 14321 w 666037"/>
                  <a:gd name="connsiteY8" fmla="*/ 363996 h 694210"/>
                  <a:gd name="connsiteX9" fmla="*/ 78022 w 666037"/>
                  <a:gd name="connsiteY9" fmla="*/ 186774 h 694210"/>
                  <a:gd name="connsiteX10" fmla="*/ 156153 w 666037"/>
                  <a:gd name="connsiteY10" fmla="*/ 0 h 69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6037" h="694210">
                    <a:moveTo>
                      <a:pt x="156153" y="0"/>
                    </a:moveTo>
                    <a:cubicBezTo>
                      <a:pt x="217106" y="90982"/>
                      <a:pt x="309256" y="144856"/>
                      <a:pt x="396802" y="204709"/>
                    </a:cubicBezTo>
                    <a:cubicBezTo>
                      <a:pt x="433291" y="229654"/>
                      <a:pt x="467444" y="231715"/>
                      <a:pt x="505307" y="213093"/>
                    </a:cubicBezTo>
                    <a:cubicBezTo>
                      <a:pt x="529770" y="201067"/>
                      <a:pt x="555265" y="190554"/>
                      <a:pt x="578491" y="176466"/>
                    </a:cubicBezTo>
                    <a:cubicBezTo>
                      <a:pt x="597525" y="164991"/>
                      <a:pt x="604054" y="166915"/>
                      <a:pt x="609345" y="189454"/>
                    </a:cubicBezTo>
                    <a:cubicBezTo>
                      <a:pt x="627005" y="264700"/>
                      <a:pt x="646933" y="339464"/>
                      <a:pt x="666037" y="414435"/>
                    </a:cubicBezTo>
                    <a:cubicBezTo>
                      <a:pt x="455349" y="429140"/>
                      <a:pt x="290015" y="534347"/>
                      <a:pt x="143441" y="676661"/>
                    </a:cubicBezTo>
                    <a:cubicBezTo>
                      <a:pt x="132308" y="687518"/>
                      <a:pt x="122757" y="701536"/>
                      <a:pt x="104272" y="689717"/>
                    </a:cubicBezTo>
                    <a:cubicBezTo>
                      <a:pt x="-8425" y="617495"/>
                      <a:pt x="-13854" y="482328"/>
                      <a:pt x="14321" y="363996"/>
                    </a:cubicBezTo>
                    <a:cubicBezTo>
                      <a:pt x="28889" y="302769"/>
                      <a:pt x="52252" y="244016"/>
                      <a:pt x="78022" y="186774"/>
                    </a:cubicBezTo>
                    <a:cubicBezTo>
                      <a:pt x="92246" y="155301"/>
                      <a:pt x="172302" y="24120"/>
                      <a:pt x="156153" y="0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7EB0BB-2162-42FF-83DB-FDDEE7295EBA}"/>
                  </a:ext>
                </a:extLst>
              </p:cNvPr>
              <p:cNvSpPr/>
              <p:nvPr/>
            </p:nvSpPr>
            <p:spPr>
              <a:xfrm>
                <a:off x="3246935" y="4794857"/>
                <a:ext cx="597714" cy="550720"/>
              </a:xfrm>
              <a:custGeom>
                <a:avLst/>
                <a:gdLst>
                  <a:gd name="connsiteX0" fmla="*/ 0 w 1180497"/>
                  <a:gd name="connsiteY0" fmla="*/ 1060722 h 1087684"/>
                  <a:gd name="connsiteX1" fmla="*/ 453466 w 1180497"/>
                  <a:gd name="connsiteY1" fmla="*/ 621343 h 1087684"/>
                  <a:gd name="connsiteX2" fmla="*/ 671782 w 1180497"/>
                  <a:gd name="connsiteY2" fmla="*/ 488237 h 1087684"/>
                  <a:gd name="connsiteX3" fmla="*/ 731910 w 1180497"/>
                  <a:gd name="connsiteY3" fmla="*/ 450374 h 1087684"/>
                  <a:gd name="connsiteX4" fmla="*/ 1059485 w 1180497"/>
                  <a:gd name="connsiteY4" fmla="*/ 129395 h 1087684"/>
                  <a:gd name="connsiteX5" fmla="*/ 1180497 w 1180497"/>
                  <a:gd name="connsiteY5" fmla="*/ 0 h 1087684"/>
                  <a:gd name="connsiteX6" fmla="*/ 1081544 w 1180497"/>
                  <a:gd name="connsiteY6" fmla="*/ 282841 h 1087684"/>
                  <a:gd name="connsiteX7" fmla="*/ 965343 w 1180497"/>
                  <a:gd name="connsiteY7" fmla="*/ 563689 h 1087684"/>
                  <a:gd name="connsiteX8" fmla="*/ 889960 w 1180497"/>
                  <a:gd name="connsiteY8" fmla="*/ 652884 h 1087684"/>
                  <a:gd name="connsiteX9" fmla="*/ 844194 w 1180497"/>
                  <a:gd name="connsiteY9" fmla="*/ 705728 h 1087684"/>
                  <a:gd name="connsiteX10" fmla="*/ 812652 w 1180497"/>
                  <a:gd name="connsiteY10" fmla="*/ 758572 h 1087684"/>
                  <a:gd name="connsiteX11" fmla="*/ 509196 w 1180497"/>
                  <a:gd name="connsiteY11" fmla="*/ 1028288 h 1087684"/>
                  <a:gd name="connsiteX12" fmla="*/ 484389 w 1180497"/>
                  <a:gd name="connsiteY12" fmla="*/ 1033442 h 1087684"/>
                  <a:gd name="connsiteX13" fmla="*/ 488856 w 1180497"/>
                  <a:gd name="connsiteY13" fmla="*/ 1005748 h 1087684"/>
                  <a:gd name="connsiteX14" fmla="*/ 568981 w 1180497"/>
                  <a:gd name="connsiteY14" fmla="*/ 882538 h 1087684"/>
                  <a:gd name="connsiteX15" fmla="*/ 589046 w 1180497"/>
                  <a:gd name="connsiteY15" fmla="*/ 848454 h 1087684"/>
                  <a:gd name="connsiteX16" fmla="*/ 381176 w 1180497"/>
                  <a:gd name="connsiteY16" fmla="*/ 990768 h 1087684"/>
                  <a:gd name="connsiteX17" fmla="*/ 236800 w 1180497"/>
                  <a:gd name="connsiteY17" fmla="*/ 1072542 h 1087684"/>
                  <a:gd name="connsiteX18" fmla="*/ 202992 w 1180497"/>
                  <a:gd name="connsiteY18" fmla="*/ 1076734 h 1087684"/>
                  <a:gd name="connsiteX19" fmla="*/ 44735 w 1180497"/>
                  <a:gd name="connsiteY19" fmla="*/ 1076321 h 1087684"/>
                  <a:gd name="connsiteX20" fmla="*/ 0 w 1180497"/>
                  <a:gd name="connsiteY20" fmla="*/ 1060722 h 1087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80497" h="1087684">
                    <a:moveTo>
                      <a:pt x="0" y="1060722"/>
                    </a:moveTo>
                    <a:cubicBezTo>
                      <a:pt x="148086" y="911056"/>
                      <a:pt x="292118" y="757129"/>
                      <a:pt x="453466" y="621343"/>
                    </a:cubicBezTo>
                    <a:cubicBezTo>
                      <a:pt x="518885" y="566300"/>
                      <a:pt x="594818" y="525551"/>
                      <a:pt x="671782" y="488237"/>
                    </a:cubicBezTo>
                    <a:cubicBezTo>
                      <a:pt x="693634" y="477655"/>
                      <a:pt x="714112" y="466523"/>
                      <a:pt x="731910" y="450374"/>
                    </a:cubicBezTo>
                    <a:cubicBezTo>
                      <a:pt x="845156" y="347504"/>
                      <a:pt x="952836" y="238999"/>
                      <a:pt x="1059485" y="129395"/>
                    </a:cubicBezTo>
                    <a:cubicBezTo>
                      <a:pt x="1100648" y="87065"/>
                      <a:pt x="1140228" y="43154"/>
                      <a:pt x="1180497" y="0"/>
                    </a:cubicBezTo>
                    <a:cubicBezTo>
                      <a:pt x="1154797" y="96823"/>
                      <a:pt x="1116796" y="189454"/>
                      <a:pt x="1081544" y="282841"/>
                    </a:cubicBezTo>
                    <a:cubicBezTo>
                      <a:pt x="1044368" y="381451"/>
                      <a:pt x="1005474" y="466110"/>
                      <a:pt x="965343" y="563689"/>
                    </a:cubicBezTo>
                    <a:cubicBezTo>
                      <a:pt x="949813" y="601415"/>
                      <a:pt x="924731" y="615502"/>
                      <a:pt x="889960" y="652884"/>
                    </a:cubicBezTo>
                    <a:cubicBezTo>
                      <a:pt x="869276" y="671301"/>
                      <a:pt x="860136" y="684632"/>
                      <a:pt x="844194" y="705728"/>
                    </a:cubicBezTo>
                    <a:cubicBezTo>
                      <a:pt x="839452" y="710332"/>
                      <a:pt x="826671" y="737682"/>
                      <a:pt x="812652" y="758572"/>
                    </a:cubicBezTo>
                    <a:cubicBezTo>
                      <a:pt x="729023" y="883294"/>
                      <a:pt x="637904" y="957715"/>
                      <a:pt x="509196" y="1028288"/>
                    </a:cubicBezTo>
                    <a:cubicBezTo>
                      <a:pt x="501363" y="1032617"/>
                      <a:pt x="491880" y="1040382"/>
                      <a:pt x="484389" y="1033442"/>
                    </a:cubicBezTo>
                    <a:cubicBezTo>
                      <a:pt x="474769" y="1024577"/>
                      <a:pt x="484527" y="1014201"/>
                      <a:pt x="488856" y="1005748"/>
                    </a:cubicBezTo>
                    <a:cubicBezTo>
                      <a:pt x="511327" y="961975"/>
                      <a:pt x="540875" y="922669"/>
                      <a:pt x="568981" y="882538"/>
                    </a:cubicBezTo>
                    <a:cubicBezTo>
                      <a:pt x="576471" y="871818"/>
                      <a:pt x="583686" y="860961"/>
                      <a:pt x="589046" y="848454"/>
                    </a:cubicBezTo>
                    <a:cubicBezTo>
                      <a:pt x="515106" y="889891"/>
                      <a:pt x="449412" y="942116"/>
                      <a:pt x="381176" y="990768"/>
                    </a:cubicBezTo>
                    <a:cubicBezTo>
                      <a:pt x="336028" y="1022996"/>
                      <a:pt x="295004" y="1063128"/>
                      <a:pt x="236800" y="1072542"/>
                    </a:cubicBezTo>
                    <a:cubicBezTo>
                      <a:pt x="225599" y="1074329"/>
                      <a:pt x="214261" y="1075359"/>
                      <a:pt x="202992" y="1076734"/>
                    </a:cubicBezTo>
                    <a:cubicBezTo>
                      <a:pt x="120805" y="1097418"/>
                      <a:pt x="108849" y="1083811"/>
                      <a:pt x="44735" y="1076321"/>
                    </a:cubicBezTo>
                    <a:cubicBezTo>
                      <a:pt x="27212" y="1078314"/>
                      <a:pt x="14568" y="1066838"/>
                      <a:pt x="0" y="1060722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그룹 3">
            <a:extLst>
              <a:ext uri="{FF2B5EF4-FFF2-40B4-BE49-F238E27FC236}">
                <a16:creationId xmlns:a16="http://schemas.microsoft.com/office/drawing/2014/main" id="{37D5D65E-7344-471A-A66B-DC9E2B306091}"/>
              </a:ext>
            </a:extLst>
          </p:cNvPr>
          <p:cNvGrpSpPr/>
          <p:nvPr/>
        </p:nvGrpSpPr>
        <p:grpSpPr>
          <a:xfrm>
            <a:off x="1609359" y="2207593"/>
            <a:ext cx="1709747" cy="870503"/>
            <a:chOff x="7742163" y="1857469"/>
            <a:chExt cx="3816000" cy="8705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8395B6-3100-45E3-80D8-9E6143B4036C}"/>
                </a:ext>
              </a:extLst>
            </p:cNvPr>
            <p:cNvSpPr txBox="1"/>
            <p:nvPr/>
          </p:nvSpPr>
          <p:spPr>
            <a:xfrm>
              <a:off x="7742163" y="1857469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526D4D-C739-46BA-A1C7-45ACDB4D91A0}"/>
                </a:ext>
              </a:extLst>
            </p:cNvPr>
            <p:cNvSpPr txBox="1"/>
            <p:nvPr/>
          </p:nvSpPr>
          <p:spPr>
            <a:xfrm>
              <a:off x="7742163" y="2127808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4">
            <a:extLst>
              <a:ext uri="{FF2B5EF4-FFF2-40B4-BE49-F238E27FC236}">
                <a16:creationId xmlns:a16="http://schemas.microsoft.com/office/drawing/2014/main" id="{AFA3FD5B-D4DD-4258-8C3A-12222ABCE922}"/>
              </a:ext>
            </a:extLst>
          </p:cNvPr>
          <p:cNvGrpSpPr/>
          <p:nvPr/>
        </p:nvGrpSpPr>
        <p:grpSpPr>
          <a:xfrm>
            <a:off x="1609359" y="3332223"/>
            <a:ext cx="1709747" cy="870503"/>
            <a:chOff x="7742163" y="2983865"/>
            <a:chExt cx="3816000" cy="87050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EC34C0-0B48-4D34-9813-88D2B1114871}"/>
                </a:ext>
              </a:extLst>
            </p:cNvPr>
            <p:cNvSpPr txBox="1"/>
            <p:nvPr/>
          </p:nvSpPr>
          <p:spPr>
            <a:xfrm>
              <a:off x="7742163" y="2983865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C63222-EF5A-45B0-900A-E843B4204080}"/>
                </a:ext>
              </a:extLst>
            </p:cNvPr>
            <p:cNvSpPr txBox="1"/>
            <p:nvPr/>
          </p:nvSpPr>
          <p:spPr>
            <a:xfrm>
              <a:off x="7742163" y="3254204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그룹 5">
            <a:extLst>
              <a:ext uri="{FF2B5EF4-FFF2-40B4-BE49-F238E27FC236}">
                <a16:creationId xmlns:a16="http://schemas.microsoft.com/office/drawing/2014/main" id="{97B302EE-7159-4372-A619-B5C8F549EDC6}"/>
              </a:ext>
            </a:extLst>
          </p:cNvPr>
          <p:cNvGrpSpPr/>
          <p:nvPr/>
        </p:nvGrpSpPr>
        <p:grpSpPr>
          <a:xfrm>
            <a:off x="4449392" y="2207593"/>
            <a:ext cx="1709747" cy="870503"/>
            <a:chOff x="7742163" y="4121147"/>
            <a:chExt cx="3816000" cy="870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B3B68D-013E-490C-BB1D-860FEAADBE43}"/>
                </a:ext>
              </a:extLst>
            </p:cNvPr>
            <p:cNvSpPr txBox="1"/>
            <p:nvPr/>
          </p:nvSpPr>
          <p:spPr>
            <a:xfrm>
              <a:off x="7742163" y="4121147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5A7F36-B65E-47DE-B5FA-B144B6230111}"/>
                </a:ext>
              </a:extLst>
            </p:cNvPr>
            <p:cNvSpPr txBox="1"/>
            <p:nvPr/>
          </p:nvSpPr>
          <p:spPr>
            <a:xfrm>
              <a:off x="7742163" y="4391486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6">
            <a:extLst>
              <a:ext uri="{FF2B5EF4-FFF2-40B4-BE49-F238E27FC236}">
                <a16:creationId xmlns:a16="http://schemas.microsoft.com/office/drawing/2014/main" id="{BADA77CE-C18E-4CD9-B2BA-67727D8B4A08}"/>
              </a:ext>
            </a:extLst>
          </p:cNvPr>
          <p:cNvGrpSpPr/>
          <p:nvPr/>
        </p:nvGrpSpPr>
        <p:grpSpPr>
          <a:xfrm>
            <a:off x="4449392" y="3332223"/>
            <a:ext cx="1709747" cy="870503"/>
            <a:chOff x="7742163" y="5269315"/>
            <a:chExt cx="3816000" cy="87050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006CF8-FA11-46B9-8E1E-0C6938FA9ADE}"/>
                </a:ext>
              </a:extLst>
            </p:cNvPr>
            <p:cNvSpPr txBox="1"/>
            <p:nvPr/>
          </p:nvSpPr>
          <p:spPr>
            <a:xfrm>
              <a:off x="7742163" y="5269315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0250AB-BABC-431F-9549-D1AFFC438986}"/>
                </a:ext>
              </a:extLst>
            </p:cNvPr>
            <p:cNvSpPr txBox="1"/>
            <p:nvPr/>
          </p:nvSpPr>
          <p:spPr>
            <a:xfrm>
              <a:off x="7742163" y="5539654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81">
            <a:extLst>
              <a:ext uri="{FF2B5EF4-FFF2-40B4-BE49-F238E27FC236}">
                <a16:creationId xmlns:a16="http://schemas.microsoft.com/office/drawing/2014/main" id="{25F63BF5-6402-47CB-A266-F6E1E05B1AC6}"/>
              </a:ext>
            </a:extLst>
          </p:cNvPr>
          <p:cNvSpPr/>
          <p:nvPr/>
        </p:nvSpPr>
        <p:spPr>
          <a:xfrm flipH="1">
            <a:off x="783411" y="5592939"/>
            <a:ext cx="5312589" cy="6206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82">
            <a:extLst>
              <a:ext uri="{FF2B5EF4-FFF2-40B4-BE49-F238E27FC236}">
                <a16:creationId xmlns:a16="http://schemas.microsoft.com/office/drawing/2014/main" id="{13491D67-84BB-4AF1-B338-411CE0CE0D44}"/>
              </a:ext>
            </a:extLst>
          </p:cNvPr>
          <p:cNvSpPr/>
          <p:nvPr/>
        </p:nvSpPr>
        <p:spPr>
          <a:xfrm flipH="1">
            <a:off x="783411" y="5592939"/>
            <a:ext cx="1623674" cy="620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A2C4B-884D-490D-9D91-1A21F21A96C6}"/>
              </a:ext>
            </a:extLst>
          </p:cNvPr>
          <p:cNvSpPr txBox="1"/>
          <p:nvPr/>
        </p:nvSpPr>
        <p:spPr>
          <a:xfrm flipH="1">
            <a:off x="2531181" y="5672451"/>
            <a:ext cx="339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6AC31A-C5E7-421B-924A-1E86939F32A6}"/>
              </a:ext>
            </a:extLst>
          </p:cNvPr>
          <p:cNvSpPr txBox="1"/>
          <p:nvPr/>
        </p:nvSpPr>
        <p:spPr>
          <a:xfrm>
            <a:off x="1574017" y="5639144"/>
            <a:ext cx="833068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828015-6BCA-4B74-8558-D45E5643194E}"/>
              </a:ext>
            </a:extLst>
          </p:cNvPr>
          <p:cNvSpPr txBox="1"/>
          <p:nvPr/>
        </p:nvSpPr>
        <p:spPr>
          <a:xfrm>
            <a:off x="2266795" y="4528301"/>
            <a:ext cx="37362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b="1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1600" dirty="0"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47" name="Oval 10">
            <a:extLst>
              <a:ext uri="{FF2B5EF4-FFF2-40B4-BE49-F238E27FC236}">
                <a16:creationId xmlns:a16="http://schemas.microsoft.com/office/drawing/2014/main" id="{827C5CE8-3648-46E3-975B-1C9B9E81C6AC}"/>
              </a:ext>
            </a:extLst>
          </p:cNvPr>
          <p:cNvSpPr>
            <a:spLocks noChangeAspect="1"/>
          </p:cNvSpPr>
          <p:nvPr/>
        </p:nvSpPr>
        <p:spPr>
          <a:xfrm>
            <a:off x="3734193" y="2427361"/>
            <a:ext cx="433159" cy="430967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ectangle 1">
            <a:extLst>
              <a:ext uri="{FF2B5EF4-FFF2-40B4-BE49-F238E27FC236}">
                <a16:creationId xmlns:a16="http://schemas.microsoft.com/office/drawing/2014/main" id="{88F447D7-FC3F-4FF7-B4D9-75F2676CA061}"/>
              </a:ext>
            </a:extLst>
          </p:cNvPr>
          <p:cNvSpPr>
            <a:spLocks noChangeAspect="1"/>
          </p:cNvSpPr>
          <p:nvPr/>
        </p:nvSpPr>
        <p:spPr>
          <a:xfrm rot="10800000">
            <a:off x="897403" y="2483750"/>
            <a:ext cx="435110" cy="318189"/>
          </a:xfrm>
          <a:custGeom>
            <a:avLst/>
            <a:gdLst/>
            <a:ahLst/>
            <a:cxnLst/>
            <a:rect l="l" t="t" r="r" b="b"/>
            <a:pathLst>
              <a:path w="3741783" h="2736305">
                <a:moveTo>
                  <a:pt x="2292227" y="684001"/>
                </a:moveTo>
                <a:lnTo>
                  <a:pt x="2040227" y="684001"/>
                </a:lnTo>
                <a:lnTo>
                  <a:pt x="2040227" y="1"/>
                </a:lnTo>
                <a:lnTo>
                  <a:pt x="2292227" y="1"/>
                </a:lnTo>
                <a:close/>
                <a:moveTo>
                  <a:pt x="1884182" y="1044001"/>
                </a:moveTo>
                <a:lnTo>
                  <a:pt x="1632182" y="1044001"/>
                </a:lnTo>
                <a:lnTo>
                  <a:pt x="1632182" y="1"/>
                </a:lnTo>
                <a:lnTo>
                  <a:pt x="1884182" y="1"/>
                </a:lnTo>
                <a:close/>
                <a:moveTo>
                  <a:pt x="1476137" y="1476000"/>
                </a:moveTo>
                <a:lnTo>
                  <a:pt x="1224137" y="1476000"/>
                </a:lnTo>
                <a:lnTo>
                  <a:pt x="1224137" y="0"/>
                </a:lnTo>
                <a:lnTo>
                  <a:pt x="1476137" y="0"/>
                </a:lnTo>
                <a:close/>
                <a:moveTo>
                  <a:pt x="1068092" y="1944000"/>
                </a:moveTo>
                <a:lnTo>
                  <a:pt x="816092" y="1944000"/>
                </a:lnTo>
                <a:lnTo>
                  <a:pt x="816092" y="0"/>
                </a:lnTo>
                <a:lnTo>
                  <a:pt x="1068092" y="0"/>
                </a:lnTo>
                <a:close/>
                <a:moveTo>
                  <a:pt x="660047" y="2376000"/>
                </a:moveTo>
                <a:lnTo>
                  <a:pt x="408047" y="2376000"/>
                </a:lnTo>
                <a:lnTo>
                  <a:pt x="408047" y="0"/>
                </a:lnTo>
                <a:lnTo>
                  <a:pt x="660047" y="0"/>
                </a:lnTo>
                <a:close/>
                <a:moveTo>
                  <a:pt x="2448272" y="2484305"/>
                </a:moveTo>
                <a:lnTo>
                  <a:pt x="2448272" y="2072574"/>
                </a:lnTo>
                <a:lnTo>
                  <a:pt x="2036540" y="2484305"/>
                </a:lnTo>
                <a:close/>
                <a:moveTo>
                  <a:pt x="3139352" y="2484305"/>
                </a:moveTo>
                <a:lnTo>
                  <a:pt x="2700272" y="2045225"/>
                </a:lnTo>
                <a:lnTo>
                  <a:pt x="2700272" y="2484305"/>
                </a:lnTo>
                <a:close/>
                <a:moveTo>
                  <a:pt x="252000" y="2736304"/>
                </a:moveTo>
                <a:lnTo>
                  <a:pt x="0" y="2736304"/>
                </a:lnTo>
                <a:lnTo>
                  <a:pt x="0" y="0"/>
                </a:lnTo>
                <a:lnTo>
                  <a:pt x="252000" y="0"/>
                </a:lnTo>
                <a:close/>
                <a:moveTo>
                  <a:pt x="3741783" y="2736305"/>
                </a:moveTo>
                <a:lnTo>
                  <a:pt x="1437783" y="2736305"/>
                </a:lnTo>
                <a:lnTo>
                  <a:pt x="1575142" y="2594187"/>
                </a:lnTo>
                <a:lnTo>
                  <a:pt x="1570358" y="2594105"/>
                </a:lnTo>
                <a:lnTo>
                  <a:pt x="2448272" y="1716192"/>
                </a:lnTo>
                <a:lnTo>
                  <a:pt x="2448272" y="0"/>
                </a:lnTo>
                <a:lnTo>
                  <a:pt x="2700272" y="0"/>
                </a:lnTo>
                <a:lnTo>
                  <a:pt x="2700272" y="1688843"/>
                </a:lnTo>
                <a:lnTo>
                  <a:pt x="3495734" y="2484305"/>
                </a:lnTo>
                <a:lnTo>
                  <a:pt x="3498222" y="2484305"/>
                </a:lnTo>
                <a:lnTo>
                  <a:pt x="3570029" y="2558600"/>
                </a:lnTo>
                <a:lnTo>
                  <a:pt x="3646606" y="2635177"/>
                </a:lnTo>
                <a:lnTo>
                  <a:pt x="3644083" y="2635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rapezoid 3">
            <a:extLst>
              <a:ext uri="{FF2B5EF4-FFF2-40B4-BE49-F238E27FC236}">
                <a16:creationId xmlns:a16="http://schemas.microsoft.com/office/drawing/2014/main" id="{15AC521F-1A3F-4317-B728-0290A1CACC00}"/>
              </a:ext>
            </a:extLst>
          </p:cNvPr>
          <p:cNvSpPr>
            <a:spLocks noChangeAspect="1"/>
          </p:cNvSpPr>
          <p:nvPr/>
        </p:nvSpPr>
        <p:spPr>
          <a:xfrm>
            <a:off x="3646144" y="3501872"/>
            <a:ext cx="521208" cy="531204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F2D675BF-7D52-4A02-8E5F-33F0F69E9E5F}"/>
              </a:ext>
            </a:extLst>
          </p:cNvPr>
          <p:cNvSpPr>
            <a:spLocks noChangeAspect="1"/>
          </p:cNvSpPr>
          <p:nvPr/>
        </p:nvSpPr>
        <p:spPr>
          <a:xfrm>
            <a:off x="942111" y="3506870"/>
            <a:ext cx="457497" cy="521208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17C50AD3-6130-490C-9B7D-6858624518DD}"/>
              </a:ext>
            </a:extLst>
          </p:cNvPr>
          <p:cNvSpPr/>
          <p:nvPr/>
        </p:nvSpPr>
        <p:spPr>
          <a:xfrm>
            <a:off x="954244" y="5683909"/>
            <a:ext cx="433230" cy="436934"/>
          </a:xfrm>
          <a:custGeom>
            <a:avLst/>
            <a:gdLst>
              <a:gd name="connsiteX0" fmla="*/ 2093370 w 6797527"/>
              <a:gd name="connsiteY0" fmla="*/ 5591383 h 6855646"/>
              <a:gd name="connsiteX1" fmla="*/ 2253467 w 6797527"/>
              <a:gd name="connsiteY1" fmla="*/ 5685286 h 6855646"/>
              <a:gd name="connsiteX2" fmla="*/ 2252544 w 6797527"/>
              <a:gd name="connsiteY2" fmla="*/ 5875940 h 6855646"/>
              <a:gd name="connsiteX3" fmla="*/ 1899176 w 6797527"/>
              <a:gd name="connsiteY3" fmla="*/ 6342608 h 6855646"/>
              <a:gd name="connsiteX4" fmla="*/ 1638633 w 6797527"/>
              <a:gd name="connsiteY4" fmla="*/ 6355384 h 6855646"/>
              <a:gd name="connsiteX5" fmla="*/ 1615696 w 6797527"/>
              <a:gd name="connsiteY5" fmla="*/ 6095380 h 6855646"/>
              <a:gd name="connsiteX6" fmla="*/ 1938430 w 6797527"/>
              <a:gd name="connsiteY6" fmla="*/ 5668892 h 6855646"/>
              <a:gd name="connsiteX7" fmla="*/ 2093370 w 6797527"/>
              <a:gd name="connsiteY7" fmla="*/ 5591383 h 6855646"/>
              <a:gd name="connsiteX8" fmla="*/ 3586502 w 6797527"/>
              <a:gd name="connsiteY8" fmla="*/ 5588368 h 6855646"/>
              <a:gd name="connsiteX9" fmla="*/ 3658934 w 6797527"/>
              <a:gd name="connsiteY9" fmla="*/ 5611087 h 6855646"/>
              <a:gd name="connsiteX10" fmla="*/ 3730131 w 6797527"/>
              <a:gd name="connsiteY10" fmla="*/ 5872707 h 6855646"/>
              <a:gd name="connsiteX11" fmla="*/ 3179797 w 6797527"/>
              <a:gd name="connsiteY11" fmla="*/ 6752856 h 6855646"/>
              <a:gd name="connsiteX12" fmla="*/ 3018007 w 6797527"/>
              <a:gd name="connsiteY12" fmla="*/ 6838215 h 6855646"/>
              <a:gd name="connsiteX13" fmla="*/ 2855524 w 6797527"/>
              <a:gd name="connsiteY13" fmla="*/ 6738232 h 6855646"/>
              <a:gd name="connsiteX14" fmla="*/ 2868455 w 6797527"/>
              <a:gd name="connsiteY14" fmla="*/ 6538264 h 6855646"/>
              <a:gd name="connsiteX15" fmla="*/ 3171331 w 6797527"/>
              <a:gd name="connsiteY15" fmla="*/ 6074445 h 6855646"/>
              <a:gd name="connsiteX16" fmla="*/ 3399238 w 6797527"/>
              <a:gd name="connsiteY16" fmla="*/ 5690058 h 6855646"/>
              <a:gd name="connsiteX17" fmla="*/ 3586502 w 6797527"/>
              <a:gd name="connsiteY17" fmla="*/ 5588368 h 6855646"/>
              <a:gd name="connsiteX18" fmla="*/ 1146313 w 6797527"/>
              <a:gd name="connsiteY18" fmla="*/ 4775343 h 6855646"/>
              <a:gd name="connsiteX19" fmla="*/ 1215839 w 6797527"/>
              <a:gd name="connsiteY19" fmla="*/ 4801058 h 6855646"/>
              <a:gd name="connsiteX20" fmla="*/ 1281725 w 6797527"/>
              <a:gd name="connsiteY20" fmla="*/ 5053827 h 6855646"/>
              <a:gd name="connsiteX21" fmla="*/ 955912 w 6797527"/>
              <a:gd name="connsiteY21" fmla="*/ 5507410 h 6855646"/>
              <a:gd name="connsiteX22" fmla="*/ 803589 w 6797527"/>
              <a:gd name="connsiteY22" fmla="*/ 5568985 h 6855646"/>
              <a:gd name="connsiteX23" fmla="*/ 646802 w 6797527"/>
              <a:gd name="connsiteY23" fmla="*/ 5461843 h 6855646"/>
              <a:gd name="connsiteX24" fmla="*/ 669200 w 6797527"/>
              <a:gd name="connsiteY24" fmla="*/ 5263338 h 6855646"/>
              <a:gd name="connsiteX25" fmla="*/ 959222 w 6797527"/>
              <a:gd name="connsiteY25" fmla="*/ 4859402 h 6855646"/>
              <a:gd name="connsiteX26" fmla="*/ 1146313 w 6797527"/>
              <a:gd name="connsiteY26" fmla="*/ 4775343 h 6855646"/>
              <a:gd name="connsiteX27" fmla="*/ 5271911 w 6797527"/>
              <a:gd name="connsiteY27" fmla="*/ 4285054 h 6855646"/>
              <a:gd name="connsiteX28" fmla="*/ 5443091 w 6797527"/>
              <a:gd name="connsiteY28" fmla="*/ 4494181 h 6855646"/>
              <a:gd name="connsiteX29" fmla="*/ 5404452 w 6797527"/>
              <a:gd name="connsiteY29" fmla="*/ 4706463 h 6855646"/>
              <a:gd name="connsiteX30" fmla="*/ 4766836 w 6797527"/>
              <a:gd name="connsiteY30" fmla="*/ 6560201 h 6855646"/>
              <a:gd name="connsiteX31" fmla="*/ 4513682 w 6797527"/>
              <a:gd name="connsiteY31" fmla="*/ 6652180 h 6855646"/>
              <a:gd name="connsiteX32" fmla="*/ 4426707 w 6797527"/>
              <a:gd name="connsiteY32" fmla="*/ 6395101 h 6855646"/>
              <a:gd name="connsiteX33" fmla="*/ 4618284 w 6797527"/>
              <a:gd name="connsiteY33" fmla="*/ 5982698 h 6855646"/>
              <a:gd name="connsiteX34" fmla="*/ 5067172 w 6797527"/>
              <a:gd name="connsiteY34" fmla="*/ 4448153 h 6855646"/>
              <a:gd name="connsiteX35" fmla="*/ 5271911 w 6797527"/>
              <a:gd name="connsiteY35" fmla="*/ 4285054 h 6855646"/>
              <a:gd name="connsiteX36" fmla="*/ 2779786 w 6797527"/>
              <a:gd name="connsiteY36" fmla="*/ 3896434 h 6855646"/>
              <a:gd name="connsiteX37" fmla="*/ 2952660 w 6797527"/>
              <a:gd name="connsiteY37" fmla="*/ 4104945 h 6855646"/>
              <a:gd name="connsiteX38" fmla="*/ 2911866 w 6797527"/>
              <a:gd name="connsiteY38" fmla="*/ 4314148 h 6855646"/>
              <a:gd name="connsiteX39" fmla="*/ 2506621 w 6797527"/>
              <a:gd name="connsiteY39" fmla="*/ 5444295 h 6855646"/>
              <a:gd name="connsiteX40" fmla="*/ 2230685 w 6797527"/>
              <a:gd name="connsiteY40" fmla="*/ 5524882 h 6855646"/>
              <a:gd name="connsiteX41" fmla="*/ 2166184 w 6797527"/>
              <a:gd name="connsiteY41" fmla="*/ 5279040 h 6855646"/>
              <a:gd name="connsiteX42" fmla="*/ 2366228 w 6797527"/>
              <a:gd name="connsiteY42" fmla="*/ 4826613 h 6855646"/>
              <a:gd name="connsiteX43" fmla="*/ 2576586 w 6797527"/>
              <a:gd name="connsiteY43" fmla="*/ 4058917 h 6855646"/>
              <a:gd name="connsiteX44" fmla="*/ 2779786 w 6797527"/>
              <a:gd name="connsiteY44" fmla="*/ 3896434 h 6855646"/>
              <a:gd name="connsiteX45" fmla="*/ 4704259 w 6797527"/>
              <a:gd name="connsiteY45" fmla="*/ 3551763 h 6855646"/>
              <a:gd name="connsiteX46" fmla="*/ 4893297 w 6797527"/>
              <a:gd name="connsiteY46" fmla="*/ 3755886 h 6855646"/>
              <a:gd name="connsiteX47" fmla="*/ 4834723 w 6797527"/>
              <a:gd name="connsiteY47" fmla="*/ 4298677 h 6855646"/>
              <a:gd name="connsiteX48" fmla="*/ 4531539 w 6797527"/>
              <a:gd name="connsiteY48" fmla="*/ 5514413 h 6855646"/>
              <a:gd name="connsiteX49" fmla="*/ 3931483 w 6797527"/>
              <a:gd name="connsiteY49" fmla="*/ 6761014 h 6855646"/>
              <a:gd name="connsiteX50" fmla="*/ 3727591 w 6797527"/>
              <a:gd name="connsiteY50" fmla="*/ 6851300 h 6855646"/>
              <a:gd name="connsiteX51" fmla="*/ 3580117 w 6797527"/>
              <a:gd name="connsiteY51" fmla="*/ 6687047 h 6855646"/>
              <a:gd name="connsiteX52" fmla="*/ 3611366 w 6797527"/>
              <a:gd name="connsiteY52" fmla="*/ 6559739 h 6855646"/>
              <a:gd name="connsiteX53" fmla="*/ 3959500 w 6797527"/>
              <a:gd name="connsiteY53" fmla="*/ 5914887 h 6855646"/>
              <a:gd name="connsiteX54" fmla="*/ 4435327 w 6797527"/>
              <a:gd name="connsiteY54" fmla="*/ 4403124 h 6855646"/>
              <a:gd name="connsiteX55" fmla="*/ 4515837 w 6797527"/>
              <a:gd name="connsiteY55" fmla="*/ 3736336 h 6855646"/>
              <a:gd name="connsiteX56" fmla="*/ 4704259 w 6797527"/>
              <a:gd name="connsiteY56" fmla="*/ 3551763 h 6855646"/>
              <a:gd name="connsiteX57" fmla="*/ 913194 w 6797527"/>
              <a:gd name="connsiteY57" fmla="*/ 3542296 h 6855646"/>
              <a:gd name="connsiteX58" fmla="*/ 1093611 w 6797527"/>
              <a:gd name="connsiteY58" fmla="*/ 3754193 h 6855646"/>
              <a:gd name="connsiteX59" fmla="*/ 617168 w 6797527"/>
              <a:gd name="connsiteY59" fmla="*/ 4919745 h 6855646"/>
              <a:gd name="connsiteX60" fmla="*/ 460843 w 6797527"/>
              <a:gd name="connsiteY60" fmla="*/ 5000025 h 6855646"/>
              <a:gd name="connsiteX61" fmla="*/ 296359 w 6797527"/>
              <a:gd name="connsiteY61" fmla="*/ 4898963 h 6855646"/>
              <a:gd name="connsiteX62" fmla="*/ 309136 w 6797527"/>
              <a:gd name="connsiteY62" fmla="*/ 4701613 h 6855646"/>
              <a:gd name="connsiteX63" fmla="*/ 536812 w 6797527"/>
              <a:gd name="connsiteY63" fmla="*/ 4308529 h 6855646"/>
              <a:gd name="connsiteX64" fmla="*/ 717075 w 6797527"/>
              <a:gd name="connsiteY64" fmla="*/ 3716555 h 6855646"/>
              <a:gd name="connsiteX65" fmla="*/ 913194 w 6797527"/>
              <a:gd name="connsiteY65" fmla="*/ 3542296 h 6855646"/>
              <a:gd name="connsiteX66" fmla="*/ 6585301 w 6797527"/>
              <a:gd name="connsiteY66" fmla="*/ 3151303 h 6855646"/>
              <a:gd name="connsiteX67" fmla="*/ 6680841 w 6797527"/>
              <a:gd name="connsiteY67" fmla="*/ 3165376 h 6855646"/>
              <a:gd name="connsiteX68" fmla="*/ 6787290 w 6797527"/>
              <a:gd name="connsiteY68" fmla="*/ 3278905 h 6855646"/>
              <a:gd name="connsiteX69" fmla="*/ 6797450 w 6797527"/>
              <a:gd name="connsiteY69" fmla="*/ 3305847 h 6855646"/>
              <a:gd name="connsiteX70" fmla="*/ 6797527 w 6797527"/>
              <a:gd name="connsiteY70" fmla="*/ 3552225 h 6855646"/>
              <a:gd name="connsiteX71" fmla="*/ 6788291 w 6797527"/>
              <a:gd name="connsiteY71" fmla="*/ 3725253 h 6855646"/>
              <a:gd name="connsiteX72" fmla="*/ 6672836 w 6797527"/>
              <a:gd name="connsiteY72" fmla="*/ 4780661 h 6855646"/>
              <a:gd name="connsiteX73" fmla="*/ 6489956 w 6797527"/>
              <a:gd name="connsiteY73" fmla="*/ 4948686 h 6855646"/>
              <a:gd name="connsiteX74" fmla="*/ 6303382 w 6797527"/>
              <a:gd name="connsiteY74" fmla="*/ 4809525 h 6855646"/>
              <a:gd name="connsiteX75" fmla="*/ 6301226 w 6797527"/>
              <a:gd name="connsiteY75" fmla="*/ 4711850 h 6855646"/>
              <a:gd name="connsiteX76" fmla="*/ 6419144 w 6797527"/>
              <a:gd name="connsiteY76" fmla="*/ 3350949 h 6855646"/>
              <a:gd name="connsiteX77" fmla="*/ 6585301 w 6797527"/>
              <a:gd name="connsiteY77" fmla="*/ 3151303 h 6855646"/>
              <a:gd name="connsiteX78" fmla="*/ 3454503 w 6797527"/>
              <a:gd name="connsiteY78" fmla="*/ 3150597 h 6855646"/>
              <a:gd name="connsiteX79" fmla="*/ 3646696 w 6797527"/>
              <a:gd name="connsiteY79" fmla="*/ 3336633 h 6855646"/>
              <a:gd name="connsiteX80" fmla="*/ 3646773 w 6797527"/>
              <a:gd name="connsiteY80" fmla="*/ 3510661 h 6855646"/>
              <a:gd name="connsiteX81" fmla="*/ 3048026 w 6797527"/>
              <a:gd name="connsiteY81" fmla="*/ 5768490 h 6855646"/>
              <a:gd name="connsiteX82" fmla="*/ 2504620 w 6797527"/>
              <a:gd name="connsiteY82" fmla="*/ 6601149 h 6855646"/>
              <a:gd name="connsiteX83" fmla="*/ 2302112 w 6797527"/>
              <a:gd name="connsiteY83" fmla="*/ 6669575 h 6855646"/>
              <a:gd name="connsiteX84" fmla="*/ 2165568 w 6797527"/>
              <a:gd name="connsiteY84" fmla="*/ 6511171 h 6855646"/>
              <a:gd name="connsiteX85" fmla="*/ 2212981 w 6797527"/>
              <a:gd name="connsiteY85" fmla="*/ 6360002 h 6855646"/>
              <a:gd name="connsiteX86" fmla="*/ 2577433 w 6797527"/>
              <a:gd name="connsiteY86" fmla="*/ 5834684 h 6855646"/>
              <a:gd name="connsiteX87" fmla="*/ 3192652 w 6797527"/>
              <a:gd name="connsiteY87" fmla="*/ 4192613 h 6855646"/>
              <a:gd name="connsiteX88" fmla="*/ 3268313 w 6797527"/>
              <a:gd name="connsiteY88" fmla="*/ 3348409 h 6855646"/>
              <a:gd name="connsiteX89" fmla="*/ 3454503 w 6797527"/>
              <a:gd name="connsiteY89" fmla="*/ 3150597 h 6855646"/>
              <a:gd name="connsiteX90" fmla="*/ 3479193 w 6797527"/>
              <a:gd name="connsiteY90" fmla="*/ 2521216 h 6855646"/>
              <a:gd name="connsiteX91" fmla="*/ 4260222 w 6797527"/>
              <a:gd name="connsiteY91" fmla="*/ 3175074 h 6855646"/>
              <a:gd name="connsiteX92" fmla="*/ 4274846 w 6797527"/>
              <a:gd name="connsiteY92" fmla="*/ 3471099 h 6855646"/>
              <a:gd name="connsiteX93" fmla="*/ 4006376 w 6797527"/>
              <a:gd name="connsiteY93" fmla="*/ 5097777 h 6855646"/>
              <a:gd name="connsiteX94" fmla="*/ 3791245 w 6797527"/>
              <a:gd name="connsiteY94" fmla="*/ 5228856 h 6855646"/>
              <a:gd name="connsiteX95" fmla="*/ 3637383 w 6797527"/>
              <a:gd name="connsiteY95" fmla="*/ 5034661 h 6855646"/>
              <a:gd name="connsiteX96" fmla="*/ 3650929 w 6797527"/>
              <a:gd name="connsiteY96" fmla="*/ 4969468 h 6855646"/>
              <a:gd name="connsiteX97" fmla="*/ 3868215 w 6797527"/>
              <a:gd name="connsiteY97" fmla="*/ 3912059 h 6855646"/>
              <a:gd name="connsiteX98" fmla="*/ 3898156 w 6797527"/>
              <a:gd name="connsiteY98" fmla="*/ 3337327 h 6855646"/>
              <a:gd name="connsiteX99" fmla="*/ 3563646 w 6797527"/>
              <a:gd name="connsiteY99" fmla="*/ 2911145 h 6855646"/>
              <a:gd name="connsiteX100" fmla="*/ 3069654 w 6797527"/>
              <a:gd name="connsiteY100" fmla="*/ 3129354 h 6855646"/>
              <a:gd name="connsiteX101" fmla="*/ 3015776 w 6797527"/>
              <a:gd name="connsiteY101" fmla="*/ 3345332 h 6855646"/>
              <a:gd name="connsiteX102" fmla="*/ 2884619 w 6797527"/>
              <a:gd name="connsiteY102" fmla="*/ 3519744 h 6855646"/>
              <a:gd name="connsiteX103" fmla="*/ 2676647 w 6797527"/>
              <a:gd name="connsiteY103" fmla="*/ 3453011 h 6855646"/>
              <a:gd name="connsiteX104" fmla="*/ 2638932 w 6797527"/>
              <a:gd name="connsiteY104" fmla="*/ 3340867 h 6855646"/>
              <a:gd name="connsiteX105" fmla="*/ 3316034 w 6797527"/>
              <a:gd name="connsiteY105" fmla="*/ 2532993 h 6855646"/>
              <a:gd name="connsiteX106" fmla="*/ 3479193 w 6797527"/>
              <a:gd name="connsiteY106" fmla="*/ 2521216 h 6855646"/>
              <a:gd name="connsiteX107" fmla="*/ 3505307 w 6797527"/>
              <a:gd name="connsiteY107" fmla="*/ 1890232 h 6855646"/>
              <a:gd name="connsiteX108" fmla="*/ 4795315 w 6797527"/>
              <a:gd name="connsiteY108" fmla="*/ 2781375 h 6855646"/>
              <a:gd name="connsiteX109" fmla="*/ 4697024 w 6797527"/>
              <a:gd name="connsiteY109" fmla="*/ 3032219 h 6855646"/>
              <a:gd name="connsiteX110" fmla="*/ 4446796 w 6797527"/>
              <a:gd name="connsiteY110" fmla="*/ 2927387 h 6855646"/>
              <a:gd name="connsiteX111" fmla="*/ 3893230 w 6797527"/>
              <a:gd name="connsiteY111" fmla="*/ 2360812 h 6855646"/>
              <a:gd name="connsiteX112" fmla="*/ 2404636 w 6797527"/>
              <a:gd name="connsiteY112" fmla="*/ 3147135 h 6855646"/>
              <a:gd name="connsiteX113" fmla="*/ 2380159 w 6797527"/>
              <a:gd name="connsiteY113" fmla="*/ 3405137 h 6855646"/>
              <a:gd name="connsiteX114" fmla="*/ 2387625 w 6797527"/>
              <a:gd name="connsiteY114" fmla="*/ 3406522 h 6855646"/>
              <a:gd name="connsiteX115" fmla="*/ 1399027 w 6797527"/>
              <a:gd name="connsiteY115" fmla="*/ 5958991 h 6855646"/>
              <a:gd name="connsiteX116" fmla="*/ 1194518 w 6797527"/>
              <a:gd name="connsiteY116" fmla="*/ 6021875 h 6855646"/>
              <a:gd name="connsiteX117" fmla="*/ 1062284 w 6797527"/>
              <a:gd name="connsiteY117" fmla="*/ 5854004 h 6855646"/>
              <a:gd name="connsiteX118" fmla="*/ 1112930 w 6797527"/>
              <a:gd name="connsiteY118" fmla="*/ 5711841 h 6855646"/>
              <a:gd name="connsiteX119" fmla="*/ 1480999 w 6797527"/>
              <a:gd name="connsiteY119" fmla="*/ 5212308 h 6855646"/>
              <a:gd name="connsiteX120" fmla="*/ 1959443 w 6797527"/>
              <a:gd name="connsiteY120" fmla="*/ 3928838 h 6855646"/>
              <a:gd name="connsiteX121" fmla="*/ 2009396 w 6797527"/>
              <a:gd name="connsiteY121" fmla="*/ 3304922 h 6855646"/>
              <a:gd name="connsiteX122" fmla="*/ 3137310 w 6797527"/>
              <a:gd name="connsiteY122" fmla="*/ 1925550 h 6855646"/>
              <a:gd name="connsiteX123" fmla="*/ 3393813 w 6797527"/>
              <a:gd name="connsiteY123" fmla="*/ 1890793 h 6855646"/>
              <a:gd name="connsiteX124" fmla="*/ 3505307 w 6797527"/>
              <a:gd name="connsiteY124" fmla="*/ 1890232 h 6855646"/>
              <a:gd name="connsiteX125" fmla="*/ 2778686 w 6797527"/>
              <a:gd name="connsiteY125" fmla="*/ 1380518 h 6855646"/>
              <a:gd name="connsiteX126" fmla="*/ 2983756 w 6797527"/>
              <a:gd name="connsiteY126" fmla="*/ 1569102 h 6855646"/>
              <a:gd name="connsiteX127" fmla="*/ 2857217 w 6797527"/>
              <a:gd name="connsiteY127" fmla="*/ 1746979 h 6855646"/>
              <a:gd name="connsiteX128" fmla="*/ 2381929 w 6797527"/>
              <a:gd name="connsiteY128" fmla="*/ 2021684 h 6855646"/>
              <a:gd name="connsiteX129" fmla="*/ 1772099 w 6797527"/>
              <a:gd name="connsiteY129" fmla="*/ 3117347 h 6855646"/>
              <a:gd name="connsiteX130" fmla="*/ 1756320 w 6797527"/>
              <a:gd name="connsiteY130" fmla="*/ 3395054 h 6855646"/>
              <a:gd name="connsiteX131" fmla="*/ 1575826 w 6797527"/>
              <a:gd name="connsiteY131" fmla="*/ 4421675 h 6855646"/>
              <a:gd name="connsiteX132" fmla="*/ 1336296 w 6797527"/>
              <a:gd name="connsiteY132" fmla="*/ 4544519 h 6855646"/>
              <a:gd name="connsiteX133" fmla="*/ 1218148 w 6797527"/>
              <a:gd name="connsiteY133" fmla="*/ 4300602 h 6855646"/>
              <a:gd name="connsiteX134" fmla="*/ 1378245 w 6797527"/>
              <a:gd name="connsiteY134" fmla="*/ 3333093 h 6855646"/>
              <a:gd name="connsiteX135" fmla="*/ 2483606 w 6797527"/>
              <a:gd name="connsiteY135" fmla="*/ 1502831 h 6855646"/>
              <a:gd name="connsiteX136" fmla="*/ 2732526 w 6797527"/>
              <a:gd name="connsiteY136" fmla="*/ 1391533 h 6855646"/>
              <a:gd name="connsiteX137" fmla="*/ 2778686 w 6797527"/>
              <a:gd name="connsiteY137" fmla="*/ 1380518 h 6855646"/>
              <a:gd name="connsiteX138" fmla="*/ 5263954 w 6797527"/>
              <a:gd name="connsiteY138" fmla="*/ 1369442 h 6855646"/>
              <a:gd name="connsiteX139" fmla="*/ 5371356 w 6797527"/>
              <a:gd name="connsiteY139" fmla="*/ 1422321 h 6855646"/>
              <a:gd name="connsiteX140" fmla="*/ 5518676 w 6797527"/>
              <a:gd name="connsiteY140" fmla="*/ 1581418 h 6855646"/>
              <a:gd name="connsiteX141" fmla="*/ 6125890 w 6797527"/>
              <a:gd name="connsiteY141" fmla="*/ 2868197 h 6855646"/>
              <a:gd name="connsiteX142" fmla="*/ 6167377 w 6797527"/>
              <a:gd name="connsiteY142" fmla="*/ 3412449 h 6855646"/>
              <a:gd name="connsiteX143" fmla="*/ 5678080 w 6797527"/>
              <a:gd name="connsiteY143" fmla="*/ 6048583 h 6855646"/>
              <a:gd name="connsiteX144" fmla="*/ 5434394 w 6797527"/>
              <a:gd name="connsiteY144" fmla="*/ 6167655 h 6855646"/>
              <a:gd name="connsiteX145" fmla="*/ 5323711 w 6797527"/>
              <a:gd name="connsiteY145" fmla="*/ 5918120 h 6855646"/>
              <a:gd name="connsiteX146" fmla="*/ 5609269 w 6797527"/>
              <a:gd name="connsiteY146" fmla="*/ 4957076 h 6855646"/>
              <a:gd name="connsiteX147" fmla="*/ 5763516 w 6797527"/>
              <a:gd name="connsiteY147" fmla="*/ 3933764 h 6855646"/>
              <a:gd name="connsiteX148" fmla="*/ 5787223 w 6797527"/>
              <a:gd name="connsiteY148" fmla="*/ 3307924 h 6855646"/>
              <a:gd name="connsiteX149" fmla="*/ 5121512 w 6797527"/>
              <a:gd name="connsiteY149" fmla="*/ 1706955 h 6855646"/>
              <a:gd name="connsiteX150" fmla="*/ 5056242 w 6797527"/>
              <a:gd name="connsiteY150" fmla="*/ 1601584 h 6855646"/>
              <a:gd name="connsiteX151" fmla="*/ 5146450 w 6797527"/>
              <a:gd name="connsiteY151" fmla="*/ 1393226 h 6855646"/>
              <a:gd name="connsiteX152" fmla="*/ 5263954 w 6797527"/>
              <a:gd name="connsiteY152" fmla="*/ 1369442 h 6855646"/>
              <a:gd name="connsiteX153" fmla="*/ 3461891 w 6797527"/>
              <a:gd name="connsiteY153" fmla="*/ 1260300 h 6855646"/>
              <a:gd name="connsiteX154" fmla="*/ 4501136 w 6797527"/>
              <a:gd name="connsiteY154" fmla="*/ 1541701 h 6855646"/>
              <a:gd name="connsiteX155" fmla="*/ 5493429 w 6797527"/>
              <a:gd name="connsiteY155" fmla="*/ 2915225 h 6855646"/>
              <a:gd name="connsiteX156" fmla="*/ 5531452 w 6797527"/>
              <a:gd name="connsiteY156" fmla="*/ 3410294 h 6855646"/>
              <a:gd name="connsiteX157" fmla="*/ 5530837 w 6797527"/>
              <a:gd name="connsiteY157" fmla="*/ 3629811 h 6855646"/>
              <a:gd name="connsiteX158" fmla="*/ 5261828 w 6797527"/>
              <a:gd name="connsiteY158" fmla="*/ 3797990 h 6855646"/>
              <a:gd name="connsiteX159" fmla="*/ 5153531 w 6797527"/>
              <a:gd name="connsiteY159" fmla="*/ 3624269 h 6855646"/>
              <a:gd name="connsiteX160" fmla="*/ 5157764 w 6797527"/>
              <a:gd name="connsiteY160" fmla="*/ 3335094 h 6855646"/>
              <a:gd name="connsiteX161" fmla="*/ 4523457 w 6797527"/>
              <a:gd name="connsiteY161" fmla="*/ 2014988 h 6855646"/>
              <a:gd name="connsiteX162" fmla="*/ 3467510 w 6797527"/>
              <a:gd name="connsiteY162" fmla="*/ 1638606 h 6855646"/>
              <a:gd name="connsiteX163" fmla="*/ 3271468 w 6797527"/>
              <a:gd name="connsiteY163" fmla="*/ 1479971 h 6855646"/>
              <a:gd name="connsiteX164" fmla="*/ 3461891 w 6797527"/>
              <a:gd name="connsiteY164" fmla="*/ 1260300 h 6855646"/>
              <a:gd name="connsiteX165" fmla="*/ 1226133 w 6797527"/>
              <a:gd name="connsiteY165" fmla="*/ 922605 h 6855646"/>
              <a:gd name="connsiteX166" fmla="*/ 1361465 w 6797527"/>
              <a:gd name="connsiteY166" fmla="*/ 976282 h 6855646"/>
              <a:gd name="connsiteX167" fmla="*/ 1359310 w 6797527"/>
              <a:gd name="connsiteY167" fmla="*/ 1249370 h 6855646"/>
              <a:gd name="connsiteX168" fmla="*/ 676127 w 6797527"/>
              <a:gd name="connsiteY168" fmla="*/ 2322789 h 6855646"/>
              <a:gd name="connsiteX169" fmla="*/ 495325 w 6797527"/>
              <a:gd name="connsiteY169" fmla="*/ 3364342 h 6855646"/>
              <a:gd name="connsiteX170" fmla="*/ 367556 w 6797527"/>
              <a:gd name="connsiteY170" fmla="*/ 4058609 h 6855646"/>
              <a:gd name="connsiteX171" fmla="*/ 187524 w 6797527"/>
              <a:gd name="connsiteY171" fmla="*/ 4185840 h 6855646"/>
              <a:gd name="connsiteX172" fmla="*/ 11340 w 6797527"/>
              <a:gd name="connsiteY172" fmla="*/ 3932995 h 6855646"/>
              <a:gd name="connsiteX173" fmla="*/ 96391 w 6797527"/>
              <a:gd name="connsiteY173" fmla="*/ 3601871 h 6855646"/>
              <a:gd name="connsiteX174" fmla="*/ 117404 w 6797527"/>
              <a:gd name="connsiteY174" fmla="*/ 3297765 h 6855646"/>
              <a:gd name="connsiteX175" fmla="*/ 1090224 w 6797527"/>
              <a:gd name="connsiteY175" fmla="*/ 984209 h 6855646"/>
              <a:gd name="connsiteX176" fmla="*/ 1226133 w 6797527"/>
              <a:gd name="connsiteY176" fmla="*/ 922605 h 6855646"/>
              <a:gd name="connsiteX177" fmla="*/ 3423099 w 6797527"/>
              <a:gd name="connsiteY177" fmla="*/ 632227 h 6855646"/>
              <a:gd name="connsiteX178" fmla="*/ 4751750 w 6797527"/>
              <a:gd name="connsiteY178" fmla="*/ 959194 h 6855646"/>
              <a:gd name="connsiteX179" fmla="*/ 4850887 w 6797527"/>
              <a:gd name="connsiteY179" fmla="*/ 1179943 h 6855646"/>
              <a:gd name="connsiteX180" fmla="*/ 4660002 w 6797527"/>
              <a:gd name="connsiteY180" fmla="*/ 1316951 h 6855646"/>
              <a:gd name="connsiteX181" fmla="*/ 4569024 w 6797527"/>
              <a:gd name="connsiteY181" fmla="*/ 1289471 h 6855646"/>
              <a:gd name="connsiteX182" fmla="*/ 3739906 w 6797527"/>
              <a:gd name="connsiteY182" fmla="*/ 1025696 h 6855646"/>
              <a:gd name="connsiteX183" fmla="*/ 2317583 w 6797527"/>
              <a:gd name="connsiteY183" fmla="*/ 1307021 h 6855646"/>
              <a:gd name="connsiteX184" fmla="*/ 1185590 w 6797527"/>
              <a:gd name="connsiteY184" fmla="*/ 2814011 h 6855646"/>
              <a:gd name="connsiteX185" fmla="*/ 1163577 w 6797527"/>
              <a:gd name="connsiteY185" fmla="*/ 2918766 h 6855646"/>
              <a:gd name="connsiteX186" fmla="*/ 937748 w 6797527"/>
              <a:gd name="connsiteY186" fmla="*/ 3069011 h 6855646"/>
              <a:gd name="connsiteX187" fmla="*/ 793198 w 6797527"/>
              <a:gd name="connsiteY187" fmla="*/ 2843567 h 6855646"/>
              <a:gd name="connsiteX188" fmla="*/ 1870389 w 6797527"/>
              <a:gd name="connsiteY188" fmla="*/ 1144846 h 6855646"/>
              <a:gd name="connsiteX189" fmla="*/ 3283938 w 6797527"/>
              <a:gd name="connsiteY189" fmla="*/ 636383 h 6855646"/>
              <a:gd name="connsiteX190" fmla="*/ 3353442 w 6797527"/>
              <a:gd name="connsiteY190" fmla="*/ 632458 h 6855646"/>
              <a:gd name="connsiteX191" fmla="*/ 3423099 w 6797527"/>
              <a:gd name="connsiteY191" fmla="*/ 632227 h 6855646"/>
              <a:gd name="connsiteX192" fmla="*/ 3202504 w 6797527"/>
              <a:gd name="connsiteY192" fmla="*/ 0 h 6855646"/>
              <a:gd name="connsiteX193" fmla="*/ 3582965 w 6797527"/>
              <a:gd name="connsiteY193" fmla="*/ 77 h 6855646"/>
              <a:gd name="connsiteX194" fmla="*/ 3702807 w 6797527"/>
              <a:gd name="connsiteY194" fmla="*/ 9390 h 6855646"/>
              <a:gd name="connsiteX195" fmla="*/ 5355731 w 6797527"/>
              <a:gd name="connsiteY195" fmla="*/ 593513 h 6855646"/>
              <a:gd name="connsiteX196" fmla="*/ 6741648 w 6797527"/>
              <a:gd name="connsiteY196" fmla="*/ 2732269 h 6855646"/>
              <a:gd name="connsiteX197" fmla="*/ 6596791 w 6797527"/>
              <a:gd name="connsiteY197" fmla="*/ 2952480 h 6855646"/>
              <a:gd name="connsiteX198" fmla="*/ 6373117 w 6797527"/>
              <a:gd name="connsiteY198" fmla="*/ 2810779 h 6855646"/>
              <a:gd name="connsiteX199" fmla="*/ 6236496 w 6797527"/>
              <a:gd name="connsiteY199" fmla="*/ 2316094 h 6855646"/>
              <a:gd name="connsiteX200" fmla="*/ 4688481 w 6797527"/>
              <a:gd name="connsiteY200" fmla="*/ 646852 h 6855646"/>
              <a:gd name="connsiteX201" fmla="*/ 3715353 w 6797527"/>
              <a:gd name="connsiteY201" fmla="*/ 390620 h 6855646"/>
              <a:gd name="connsiteX202" fmla="*/ 2814885 w 6797527"/>
              <a:gd name="connsiteY202" fmla="*/ 412250 h 6855646"/>
              <a:gd name="connsiteX203" fmla="*/ 2186581 w 6797527"/>
              <a:gd name="connsiteY203" fmla="*/ 651241 h 6855646"/>
              <a:gd name="connsiteX204" fmla="*/ 2067432 w 6797527"/>
              <a:gd name="connsiteY204" fmla="*/ 728209 h 6855646"/>
              <a:gd name="connsiteX205" fmla="*/ 1802271 w 6797527"/>
              <a:gd name="connsiteY205" fmla="*/ 680026 h 6855646"/>
              <a:gd name="connsiteX206" fmla="*/ 1854765 w 6797527"/>
              <a:gd name="connsiteY206" fmla="*/ 415867 h 6855646"/>
              <a:gd name="connsiteX207" fmla="*/ 2568889 w 6797527"/>
              <a:gd name="connsiteY207" fmla="*/ 76431 h 6855646"/>
              <a:gd name="connsiteX208" fmla="*/ 3018470 w 6797527"/>
              <a:gd name="connsiteY208" fmla="*/ 10545 h 6855646"/>
              <a:gd name="connsiteX209" fmla="*/ 3202504 w 6797527"/>
              <a:gd name="connsiteY209" fmla="*/ 0 h 68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6797527" h="6855646">
                <a:moveTo>
                  <a:pt x="2093370" y="5591383"/>
                </a:moveTo>
                <a:cubicBezTo>
                  <a:pt x="2161181" y="5593230"/>
                  <a:pt x="2217445" y="5623249"/>
                  <a:pt x="2253467" y="5685286"/>
                </a:cubicBezTo>
                <a:cubicBezTo>
                  <a:pt x="2289951" y="5748170"/>
                  <a:pt x="2291798" y="5814980"/>
                  <a:pt x="2252544" y="5875940"/>
                </a:cubicBezTo>
                <a:cubicBezTo>
                  <a:pt x="2146710" y="6040347"/>
                  <a:pt x="2029178" y="6196519"/>
                  <a:pt x="1899176" y="6342608"/>
                </a:cubicBezTo>
                <a:cubicBezTo>
                  <a:pt x="1830904" y="6419269"/>
                  <a:pt x="1714910" y="6422194"/>
                  <a:pt x="1638633" y="6355384"/>
                </a:cubicBezTo>
                <a:cubicBezTo>
                  <a:pt x="1562048" y="6288266"/>
                  <a:pt x="1549964" y="6174274"/>
                  <a:pt x="1615696" y="6095380"/>
                </a:cubicBezTo>
                <a:cubicBezTo>
                  <a:pt x="1730073" y="5958297"/>
                  <a:pt x="1838062" y="5816596"/>
                  <a:pt x="1938430" y="5668892"/>
                </a:cubicBezTo>
                <a:cubicBezTo>
                  <a:pt x="1973836" y="5617014"/>
                  <a:pt x="2026714" y="5592845"/>
                  <a:pt x="2093370" y="5591383"/>
                </a:cubicBezTo>
                <a:close/>
                <a:moveTo>
                  <a:pt x="3586502" y="5588368"/>
                </a:moveTo>
                <a:cubicBezTo>
                  <a:pt x="3610910" y="5590845"/>
                  <a:pt x="3635420" y="5598291"/>
                  <a:pt x="3658934" y="5611087"/>
                </a:cubicBezTo>
                <a:cubicBezTo>
                  <a:pt x="3751759" y="5661656"/>
                  <a:pt x="3784009" y="5776033"/>
                  <a:pt x="3730131" y="5872707"/>
                </a:cubicBezTo>
                <a:cubicBezTo>
                  <a:pt x="3561567" y="6175352"/>
                  <a:pt x="3377224" y="6468222"/>
                  <a:pt x="3179797" y="6752856"/>
                </a:cubicBezTo>
                <a:cubicBezTo>
                  <a:pt x="3141543" y="6808043"/>
                  <a:pt x="3088665" y="6836676"/>
                  <a:pt x="3018007" y="6838215"/>
                </a:cubicBezTo>
                <a:cubicBezTo>
                  <a:pt x="2947580" y="6835367"/>
                  <a:pt x="2890314" y="6803656"/>
                  <a:pt x="2855524" y="6738232"/>
                </a:cubicBezTo>
                <a:cubicBezTo>
                  <a:pt x="2819194" y="6669960"/>
                  <a:pt x="2825890" y="6602842"/>
                  <a:pt x="2868455" y="6538264"/>
                </a:cubicBezTo>
                <a:cubicBezTo>
                  <a:pt x="2969978" y="6384017"/>
                  <a:pt x="3073040" y="6230693"/>
                  <a:pt x="3171331" y="6074445"/>
                </a:cubicBezTo>
                <a:cubicBezTo>
                  <a:pt x="3250532" y="5948369"/>
                  <a:pt x="3324423" y="5818906"/>
                  <a:pt x="3399238" y="5690058"/>
                </a:cubicBezTo>
                <a:cubicBezTo>
                  <a:pt x="3440975" y="5618246"/>
                  <a:pt x="3513279" y="5580940"/>
                  <a:pt x="3586502" y="5588368"/>
                </a:cubicBezTo>
                <a:close/>
                <a:moveTo>
                  <a:pt x="1146313" y="4775343"/>
                </a:moveTo>
                <a:cubicBezTo>
                  <a:pt x="1170239" y="4779223"/>
                  <a:pt x="1193864" y="4787723"/>
                  <a:pt x="1215839" y="4801058"/>
                </a:cubicBezTo>
                <a:cubicBezTo>
                  <a:pt x="1301891" y="4853321"/>
                  <a:pt x="1333218" y="4965927"/>
                  <a:pt x="1281725" y="5053827"/>
                </a:cubicBezTo>
                <a:cubicBezTo>
                  <a:pt x="1187283" y="5215002"/>
                  <a:pt x="1078140" y="5366093"/>
                  <a:pt x="955912" y="5507410"/>
                </a:cubicBezTo>
                <a:cubicBezTo>
                  <a:pt x="918890" y="5550205"/>
                  <a:pt x="869860" y="5569678"/>
                  <a:pt x="803589" y="5568985"/>
                </a:cubicBezTo>
                <a:cubicBezTo>
                  <a:pt x="737242" y="5565060"/>
                  <a:pt x="679745" y="5530654"/>
                  <a:pt x="646802" y="5461843"/>
                </a:cubicBezTo>
                <a:cubicBezTo>
                  <a:pt x="613397" y="5392032"/>
                  <a:pt x="620094" y="5322913"/>
                  <a:pt x="669200" y="5263338"/>
                </a:cubicBezTo>
                <a:cubicBezTo>
                  <a:pt x="774880" y="5135030"/>
                  <a:pt x="871477" y="5000641"/>
                  <a:pt x="959222" y="4859402"/>
                </a:cubicBezTo>
                <a:cubicBezTo>
                  <a:pt x="1000035" y="4793650"/>
                  <a:pt x="1074533" y="4763704"/>
                  <a:pt x="1146313" y="4775343"/>
                </a:cubicBezTo>
                <a:close/>
                <a:moveTo>
                  <a:pt x="5271911" y="4285054"/>
                </a:moveTo>
                <a:cubicBezTo>
                  <a:pt x="5369431" y="4292982"/>
                  <a:pt x="5443784" y="4375108"/>
                  <a:pt x="5443091" y="4494181"/>
                </a:cubicBezTo>
                <a:cubicBezTo>
                  <a:pt x="5432624" y="4552139"/>
                  <a:pt x="5419539" y="4629493"/>
                  <a:pt x="5404452" y="4706463"/>
                </a:cubicBezTo>
                <a:cubicBezTo>
                  <a:pt x="5277607" y="5353855"/>
                  <a:pt x="5065016" y="5971768"/>
                  <a:pt x="4766836" y="6560201"/>
                </a:cubicBezTo>
                <a:cubicBezTo>
                  <a:pt x="4717036" y="6658569"/>
                  <a:pt x="4608817" y="6697592"/>
                  <a:pt x="4513682" y="6652180"/>
                </a:cubicBezTo>
                <a:cubicBezTo>
                  <a:pt x="4417470" y="6606229"/>
                  <a:pt x="4380063" y="6494007"/>
                  <a:pt x="4426707" y="6395101"/>
                </a:cubicBezTo>
                <a:cubicBezTo>
                  <a:pt x="4491361" y="6258018"/>
                  <a:pt x="4558402" y="6121859"/>
                  <a:pt x="4618284" y="5982698"/>
                </a:cubicBezTo>
                <a:cubicBezTo>
                  <a:pt x="4830490" y="5489630"/>
                  <a:pt x="4978657" y="4977550"/>
                  <a:pt x="5067172" y="4448153"/>
                </a:cubicBezTo>
                <a:cubicBezTo>
                  <a:pt x="5084490" y="4344551"/>
                  <a:pt x="5169387" y="4276664"/>
                  <a:pt x="5271911" y="4285054"/>
                </a:cubicBezTo>
                <a:close/>
                <a:moveTo>
                  <a:pt x="2779786" y="3896434"/>
                </a:moveTo>
                <a:cubicBezTo>
                  <a:pt x="2878462" y="3905670"/>
                  <a:pt x="2952660" y="3986642"/>
                  <a:pt x="2952660" y="4104945"/>
                </a:cubicBezTo>
                <a:cubicBezTo>
                  <a:pt x="2941577" y="4161979"/>
                  <a:pt x="2928261" y="4238333"/>
                  <a:pt x="2911866" y="4314148"/>
                </a:cubicBezTo>
                <a:cubicBezTo>
                  <a:pt x="2826276" y="4708541"/>
                  <a:pt x="2690963" y="5085231"/>
                  <a:pt x="2506621" y="5444295"/>
                </a:cubicBezTo>
                <a:cubicBezTo>
                  <a:pt x="2451126" y="5552360"/>
                  <a:pt x="2327820" y="5588536"/>
                  <a:pt x="2230685" y="5524882"/>
                </a:cubicBezTo>
                <a:cubicBezTo>
                  <a:pt x="2149174" y="5471542"/>
                  <a:pt x="2124466" y="5370558"/>
                  <a:pt x="2166184" y="5279040"/>
                </a:cubicBezTo>
                <a:cubicBezTo>
                  <a:pt x="2234610" y="5129027"/>
                  <a:pt x="2305499" y="4979782"/>
                  <a:pt x="2366228" y="4826613"/>
                </a:cubicBezTo>
                <a:cubicBezTo>
                  <a:pt x="2464595" y="4578847"/>
                  <a:pt x="2530866" y="4321538"/>
                  <a:pt x="2576586" y="4058917"/>
                </a:cubicBezTo>
                <a:cubicBezTo>
                  <a:pt x="2594443" y="3956393"/>
                  <a:pt x="2681419" y="3887352"/>
                  <a:pt x="2779786" y="3896434"/>
                </a:cubicBezTo>
                <a:close/>
                <a:moveTo>
                  <a:pt x="4704259" y="3551763"/>
                </a:moveTo>
                <a:cubicBezTo>
                  <a:pt x="4815249" y="3551301"/>
                  <a:pt x="4903764" y="3643895"/>
                  <a:pt x="4893297" y="3755886"/>
                </a:cubicBezTo>
                <a:cubicBezTo>
                  <a:pt x="4876286" y="3937073"/>
                  <a:pt x="4860430" y="4118645"/>
                  <a:pt x="4834723" y="4298677"/>
                </a:cubicBezTo>
                <a:cubicBezTo>
                  <a:pt x="4775379" y="4714082"/>
                  <a:pt x="4672240" y="5119020"/>
                  <a:pt x="4531539" y="5514413"/>
                </a:cubicBezTo>
                <a:cubicBezTo>
                  <a:pt x="4376060" y="5951370"/>
                  <a:pt x="4175862" y="6366852"/>
                  <a:pt x="3931483" y="6761014"/>
                </a:cubicBezTo>
                <a:cubicBezTo>
                  <a:pt x="3886225" y="6834059"/>
                  <a:pt x="3808255" y="6868464"/>
                  <a:pt x="3727591" y="6851300"/>
                </a:cubicBezTo>
                <a:cubicBezTo>
                  <a:pt x="3649543" y="6834751"/>
                  <a:pt x="3591354" y="6770559"/>
                  <a:pt x="3580117" y="6687047"/>
                </a:cubicBezTo>
                <a:cubicBezTo>
                  <a:pt x="3573882" y="6640865"/>
                  <a:pt x="3587121" y="6598916"/>
                  <a:pt x="3611366" y="6559739"/>
                </a:cubicBezTo>
                <a:cubicBezTo>
                  <a:pt x="3740214" y="6351690"/>
                  <a:pt x="3856438" y="6136867"/>
                  <a:pt x="3959500" y="5914887"/>
                </a:cubicBezTo>
                <a:cubicBezTo>
                  <a:pt x="4183790" y="5431671"/>
                  <a:pt x="4342502" y="4927750"/>
                  <a:pt x="4435327" y="4403124"/>
                </a:cubicBezTo>
                <a:cubicBezTo>
                  <a:pt x="4474428" y="4182298"/>
                  <a:pt x="4501059" y="3960087"/>
                  <a:pt x="4515837" y="3736336"/>
                </a:cubicBezTo>
                <a:cubicBezTo>
                  <a:pt x="4522919" y="3629194"/>
                  <a:pt x="4601890" y="3552225"/>
                  <a:pt x="4704259" y="3551763"/>
                </a:cubicBezTo>
                <a:close/>
                <a:moveTo>
                  <a:pt x="913194" y="3542296"/>
                </a:moveTo>
                <a:cubicBezTo>
                  <a:pt x="1022876" y="3545528"/>
                  <a:pt x="1110313" y="3646974"/>
                  <a:pt x="1093611" y="3754193"/>
                </a:cubicBezTo>
                <a:cubicBezTo>
                  <a:pt x="1027186" y="4180374"/>
                  <a:pt x="867936" y="4568841"/>
                  <a:pt x="617168" y="4919745"/>
                </a:cubicBezTo>
                <a:cubicBezTo>
                  <a:pt x="579992" y="4971700"/>
                  <a:pt x="528345" y="4998024"/>
                  <a:pt x="460843" y="5000025"/>
                </a:cubicBezTo>
                <a:cubicBezTo>
                  <a:pt x="389338" y="4997716"/>
                  <a:pt x="331457" y="4965312"/>
                  <a:pt x="296359" y="4898963"/>
                </a:cubicBezTo>
                <a:cubicBezTo>
                  <a:pt x="260722" y="4831615"/>
                  <a:pt x="265340" y="4763882"/>
                  <a:pt x="309136" y="4701613"/>
                </a:cubicBezTo>
                <a:cubicBezTo>
                  <a:pt x="396573" y="4577230"/>
                  <a:pt x="473774" y="4446998"/>
                  <a:pt x="536812" y="4308529"/>
                </a:cubicBezTo>
                <a:cubicBezTo>
                  <a:pt x="623018" y="4119183"/>
                  <a:pt x="683439" y="3921910"/>
                  <a:pt x="717075" y="3716555"/>
                </a:cubicBezTo>
                <a:cubicBezTo>
                  <a:pt x="735009" y="3607181"/>
                  <a:pt x="811825" y="3539294"/>
                  <a:pt x="913194" y="3542296"/>
                </a:cubicBezTo>
                <a:close/>
                <a:moveTo>
                  <a:pt x="6585301" y="3151303"/>
                </a:moveTo>
                <a:cubicBezTo>
                  <a:pt x="6615893" y="3147831"/>
                  <a:pt x="6648437" y="3152041"/>
                  <a:pt x="6680841" y="3165376"/>
                </a:cubicBezTo>
                <a:cubicBezTo>
                  <a:pt x="6733180" y="3186928"/>
                  <a:pt x="6768432" y="3225490"/>
                  <a:pt x="6787290" y="3278905"/>
                </a:cubicBezTo>
                <a:cubicBezTo>
                  <a:pt x="6790523" y="3287913"/>
                  <a:pt x="6794063" y="3296840"/>
                  <a:pt x="6797450" y="3305847"/>
                </a:cubicBezTo>
                <a:cubicBezTo>
                  <a:pt x="6797527" y="3387896"/>
                  <a:pt x="6797527" y="3470021"/>
                  <a:pt x="6797527" y="3552225"/>
                </a:cubicBezTo>
                <a:cubicBezTo>
                  <a:pt x="6794448" y="3609875"/>
                  <a:pt x="6790831" y="3667526"/>
                  <a:pt x="6788291" y="3725253"/>
                </a:cubicBezTo>
                <a:cubicBezTo>
                  <a:pt x="6772666" y="4079544"/>
                  <a:pt x="6732795" y="4431219"/>
                  <a:pt x="6672836" y="4780661"/>
                </a:cubicBezTo>
                <a:cubicBezTo>
                  <a:pt x="6655903" y="4879490"/>
                  <a:pt x="6584937" y="4944453"/>
                  <a:pt x="6489956" y="4948686"/>
                </a:cubicBezTo>
                <a:cubicBezTo>
                  <a:pt x="6404982" y="4952458"/>
                  <a:pt x="6323932" y="4894500"/>
                  <a:pt x="6303382" y="4809525"/>
                </a:cubicBezTo>
                <a:cubicBezTo>
                  <a:pt x="6295915" y="4778506"/>
                  <a:pt x="6295762" y="4743485"/>
                  <a:pt x="6301226" y="4711850"/>
                </a:cubicBezTo>
                <a:cubicBezTo>
                  <a:pt x="6378658" y="4261424"/>
                  <a:pt x="6418374" y="3807995"/>
                  <a:pt x="6419144" y="3350949"/>
                </a:cubicBezTo>
                <a:cubicBezTo>
                  <a:pt x="6419317" y="3241269"/>
                  <a:pt x="6493526" y="3161720"/>
                  <a:pt x="6585301" y="3151303"/>
                </a:cubicBezTo>
                <a:close/>
                <a:moveTo>
                  <a:pt x="3454503" y="3150597"/>
                </a:moveTo>
                <a:cubicBezTo>
                  <a:pt x="3558951" y="3149059"/>
                  <a:pt x="3645233" y="3232186"/>
                  <a:pt x="3646696" y="3336633"/>
                </a:cubicBezTo>
                <a:cubicBezTo>
                  <a:pt x="3647466" y="3394668"/>
                  <a:pt x="3646773" y="3452703"/>
                  <a:pt x="3646773" y="3510661"/>
                </a:cubicBezTo>
                <a:cubicBezTo>
                  <a:pt x="3615138" y="4308144"/>
                  <a:pt x="3417634" y="5061062"/>
                  <a:pt x="3048026" y="5768490"/>
                </a:cubicBezTo>
                <a:cubicBezTo>
                  <a:pt x="2893855" y="6063592"/>
                  <a:pt x="2712284" y="6340914"/>
                  <a:pt x="2504620" y="6601149"/>
                </a:cubicBezTo>
                <a:cubicBezTo>
                  <a:pt x="2452126" y="6666881"/>
                  <a:pt x="2383238" y="6692204"/>
                  <a:pt x="2302112" y="6669575"/>
                </a:cubicBezTo>
                <a:cubicBezTo>
                  <a:pt x="2223295" y="6647638"/>
                  <a:pt x="2177421" y="6592220"/>
                  <a:pt x="2165568" y="6511171"/>
                </a:cubicBezTo>
                <a:cubicBezTo>
                  <a:pt x="2157178" y="6453906"/>
                  <a:pt x="2177421" y="6404645"/>
                  <a:pt x="2212981" y="6360002"/>
                </a:cubicBezTo>
                <a:cubicBezTo>
                  <a:pt x="2346293" y="6193132"/>
                  <a:pt x="2467751" y="6017949"/>
                  <a:pt x="2577433" y="5834684"/>
                </a:cubicBezTo>
                <a:cubicBezTo>
                  <a:pt x="2882387" y="5324760"/>
                  <a:pt x="3087819" y="4777506"/>
                  <a:pt x="3192652" y="4192613"/>
                </a:cubicBezTo>
                <a:cubicBezTo>
                  <a:pt x="3242682" y="3913367"/>
                  <a:pt x="3267851" y="3632042"/>
                  <a:pt x="3268313" y="3348409"/>
                </a:cubicBezTo>
                <a:cubicBezTo>
                  <a:pt x="3268467" y="3236188"/>
                  <a:pt x="3348669" y="3152214"/>
                  <a:pt x="3454503" y="3150597"/>
                </a:cubicBezTo>
                <a:close/>
                <a:moveTo>
                  <a:pt x="3479193" y="2521216"/>
                </a:moveTo>
                <a:cubicBezTo>
                  <a:pt x="3854228" y="2530802"/>
                  <a:pt x="4180211" y="2793478"/>
                  <a:pt x="4260222" y="3175074"/>
                </a:cubicBezTo>
                <a:cubicBezTo>
                  <a:pt x="4280849" y="3273134"/>
                  <a:pt x="4277309" y="3372040"/>
                  <a:pt x="4274846" y="3471099"/>
                </a:cubicBezTo>
                <a:cubicBezTo>
                  <a:pt x="4262300" y="4025974"/>
                  <a:pt x="4172938" y="4568302"/>
                  <a:pt x="4006376" y="5097777"/>
                </a:cubicBezTo>
                <a:cubicBezTo>
                  <a:pt x="3976742" y="5191988"/>
                  <a:pt x="3887611" y="5245405"/>
                  <a:pt x="3791245" y="5228856"/>
                </a:cubicBezTo>
                <a:cubicBezTo>
                  <a:pt x="3700421" y="5213231"/>
                  <a:pt x="3632226" y="5128257"/>
                  <a:pt x="3637383" y="5034661"/>
                </a:cubicBezTo>
                <a:cubicBezTo>
                  <a:pt x="3638614" y="5012725"/>
                  <a:pt x="3644387" y="4990635"/>
                  <a:pt x="3650929" y="4969468"/>
                </a:cubicBezTo>
                <a:cubicBezTo>
                  <a:pt x="3757379" y="4623951"/>
                  <a:pt x="3830962" y="4271815"/>
                  <a:pt x="3868215" y="3912059"/>
                </a:cubicBezTo>
                <a:cubicBezTo>
                  <a:pt x="3887996" y="3720943"/>
                  <a:pt x="3898926" y="3529442"/>
                  <a:pt x="3898156" y="3337327"/>
                </a:cubicBezTo>
                <a:cubicBezTo>
                  <a:pt x="3897309" y="3135049"/>
                  <a:pt x="3761227" y="2961484"/>
                  <a:pt x="3563646" y="2911145"/>
                </a:cubicBezTo>
                <a:cubicBezTo>
                  <a:pt x="3370991" y="2862116"/>
                  <a:pt x="3165251" y="2952940"/>
                  <a:pt x="3069654" y="3129354"/>
                </a:cubicBezTo>
                <a:cubicBezTo>
                  <a:pt x="3033094" y="3196703"/>
                  <a:pt x="3017623" y="3269055"/>
                  <a:pt x="3015776" y="3345332"/>
                </a:cubicBezTo>
                <a:cubicBezTo>
                  <a:pt x="3013851" y="3426688"/>
                  <a:pt x="2960665" y="3495729"/>
                  <a:pt x="2884619" y="3519744"/>
                </a:cubicBezTo>
                <a:cubicBezTo>
                  <a:pt x="2807957" y="3543989"/>
                  <a:pt x="2725446" y="3517666"/>
                  <a:pt x="2676647" y="3453011"/>
                </a:cubicBezTo>
                <a:cubicBezTo>
                  <a:pt x="2651632" y="3419915"/>
                  <a:pt x="2639317" y="3382585"/>
                  <a:pt x="2638932" y="3340867"/>
                </a:cubicBezTo>
                <a:cubicBezTo>
                  <a:pt x="2635468" y="2945552"/>
                  <a:pt x="2925490" y="2599418"/>
                  <a:pt x="3316034" y="2532993"/>
                </a:cubicBezTo>
                <a:cubicBezTo>
                  <a:pt x="3371039" y="2523641"/>
                  <a:pt x="3425616" y="2519846"/>
                  <a:pt x="3479193" y="2521216"/>
                </a:cubicBezTo>
                <a:close/>
                <a:moveTo>
                  <a:pt x="3505307" y="1890232"/>
                </a:moveTo>
                <a:cubicBezTo>
                  <a:pt x="4060443" y="1909076"/>
                  <a:pt x="4574895" y="2249743"/>
                  <a:pt x="4795315" y="2781375"/>
                </a:cubicBezTo>
                <a:cubicBezTo>
                  <a:pt x="4836878" y="2881589"/>
                  <a:pt x="4794006" y="2990888"/>
                  <a:pt x="4697024" y="3032219"/>
                </a:cubicBezTo>
                <a:cubicBezTo>
                  <a:pt x="4599042" y="3074014"/>
                  <a:pt x="4490976" y="3029448"/>
                  <a:pt x="4446796" y="2927387"/>
                </a:cubicBezTo>
                <a:cubicBezTo>
                  <a:pt x="4334497" y="2667768"/>
                  <a:pt x="4150539" y="2478269"/>
                  <a:pt x="3893230" y="2360812"/>
                </a:cubicBezTo>
                <a:cubicBezTo>
                  <a:pt x="3268313" y="2075487"/>
                  <a:pt x="2519166" y="2470572"/>
                  <a:pt x="2404636" y="3147135"/>
                </a:cubicBezTo>
                <a:cubicBezTo>
                  <a:pt x="2390242" y="3232110"/>
                  <a:pt x="2388010" y="3319084"/>
                  <a:pt x="2380159" y="3405137"/>
                </a:cubicBezTo>
                <a:cubicBezTo>
                  <a:pt x="2382699" y="3405675"/>
                  <a:pt x="2385162" y="3406137"/>
                  <a:pt x="2387625" y="3406522"/>
                </a:cubicBezTo>
                <a:cubicBezTo>
                  <a:pt x="2358223" y="4373338"/>
                  <a:pt x="2033180" y="5225855"/>
                  <a:pt x="1399027" y="5958991"/>
                </a:cubicBezTo>
                <a:cubicBezTo>
                  <a:pt x="1343993" y="6022568"/>
                  <a:pt x="1275567" y="6045659"/>
                  <a:pt x="1194518" y="6021875"/>
                </a:cubicBezTo>
                <a:cubicBezTo>
                  <a:pt x="1118626" y="5999631"/>
                  <a:pt x="1068519" y="5935054"/>
                  <a:pt x="1062284" y="5854004"/>
                </a:cubicBezTo>
                <a:cubicBezTo>
                  <a:pt x="1058051" y="5799587"/>
                  <a:pt x="1077062" y="5752712"/>
                  <a:pt x="1112930" y="5711841"/>
                </a:cubicBezTo>
                <a:cubicBezTo>
                  <a:pt x="1249936" y="5555901"/>
                  <a:pt x="1372857" y="5389569"/>
                  <a:pt x="1480999" y="5212308"/>
                </a:cubicBezTo>
                <a:cubicBezTo>
                  <a:pt x="1723069" y="4815298"/>
                  <a:pt x="1882396" y="4387347"/>
                  <a:pt x="1959443" y="3928838"/>
                </a:cubicBezTo>
                <a:cubicBezTo>
                  <a:pt x="1994156" y="3722329"/>
                  <a:pt x="2004547" y="3514125"/>
                  <a:pt x="2009396" y="3304922"/>
                </a:cubicBezTo>
                <a:cubicBezTo>
                  <a:pt x="2024944" y="2638519"/>
                  <a:pt x="2488302" y="2074178"/>
                  <a:pt x="3137310" y="1925550"/>
                </a:cubicBezTo>
                <a:cubicBezTo>
                  <a:pt x="3222766" y="1905980"/>
                  <a:pt x="3308566" y="1894549"/>
                  <a:pt x="3393813" y="1890793"/>
                </a:cubicBezTo>
                <a:cubicBezTo>
                  <a:pt x="3431108" y="1889150"/>
                  <a:pt x="3468298" y="1888976"/>
                  <a:pt x="3505307" y="1890232"/>
                </a:cubicBezTo>
                <a:close/>
                <a:moveTo>
                  <a:pt x="2778686" y="1380518"/>
                </a:moveTo>
                <a:cubicBezTo>
                  <a:pt x="2885730" y="1369128"/>
                  <a:pt x="2983890" y="1454678"/>
                  <a:pt x="2983756" y="1569102"/>
                </a:cubicBezTo>
                <a:cubicBezTo>
                  <a:pt x="2983602" y="1649536"/>
                  <a:pt x="2935803" y="1717115"/>
                  <a:pt x="2857217" y="1746979"/>
                </a:cubicBezTo>
                <a:cubicBezTo>
                  <a:pt x="2683958" y="1812942"/>
                  <a:pt x="2524323" y="1902997"/>
                  <a:pt x="2381929" y="2021684"/>
                </a:cubicBezTo>
                <a:cubicBezTo>
                  <a:pt x="2038029" y="2308319"/>
                  <a:pt x="1831519" y="2672694"/>
                  <a:pt x="1772099" y="3117347"/>
                </a:cubicBezTo>
                <a:cubicBezTo>
                  <a:pt x="1759860" y="3209018"/>
                  <a:pt x="1758244" y="3302383"/>
                  <a:pt x="1756320" y="3395054"/>
                </a:cubicBezTo>
                <a:cubicBezTo>
                  <a:pt x="1748777" y="3746651"/>
                  <a:pt x="1689895" y="4089012"/>
                  <a:pt x="1575826" y="4421675"/>
                </a:cubicBezTo>
                <a:cubicBezTo>
                  <a:pt x="1540343" y="4525046"/>
                  <a:pt x="1435972" y="4578001"/>
                  <a:pt x="1336296" y="4544519"/>
                </a:cubicBezTo>
                <a:cubicBezTo>
                  <a:pt x="1234696" y="4510421"/>
                  <a:pt x="1182742" y="4405511"/>
                  <a:pt x="1218148" y="4300602"/>
                </a:cubicBezTo>
                <a:cubicBezTo>
                  <a:pt x="1324135" y="3986720"/>
                  <a:pt x="1375782" y="3664601"/>
                  <a:pt x="1378245" y="3333093"/>
                </a:cubicBezTo>
                <a:cubicBezTo>
                  <a:pt x="1384017" y="2557316"/>
                  <a:pt x="1803810" y="1863511"/>
                  <a:pt x="2483606" y="1502831"/>
                </a:cubicBezTo>
                <a:cubicBezTo>
                  <a:pt x="2563732" y="1460344"/>
                  <a:pt x="2647552" y="1423475"/>
                  <a:pt x="2732526" y="1391533"/>
                </a:cubicBezTo>
                <a:cubicBezTo>
                  <a:pt x="2747920" y="1385751"/>
                  <a:pt x="2763394" y="1382145"/>
                  <a:pt x="2778686" y="1380518"/>
                </a:cubicBezTo>
                <a:close/>
                <a:moveTo>
                  <a:pt x="5263954" y="1369442"/>
                </a:moveTo>
                <a:cubicBezTo>
                  <a:pt x="5303411" y="1374349"/>
                  <a:pt x="5341184" y="1392033"/>
                  <a:pt x="5371356" y="1422321"/>
                </a:cubicBezTo>
                <a:cubicBezTo>
                  <a:pt x="5422309" y="1473506"/>
                  <a:pt x="5471878" y="1526384"/>
                  <a:pt x="5518676" y="1581418"/>
                </a:cubicBezTo>
                <a:cubicBezTo>
                  <a:pt x="5836792" y="1955567"/>
                  <a:pt x="6038529" y="2385134"/>
                  <a:pt x="6125890" y="2868197"/>
                </a:cubicBezTo>
                <a:cubicBezTo>
                  <a:pt x="6161834" y="3066547"/>
                  <a:pt x="6172918" y="3266745"/>
                  <a:pt x="6167377" y="3412449"/>
                </a:cubicBezTo>
                <a:cubicBezTo>
                  <a:pt x="6150058" y="4356019"/>
                  <a:pt x="5987960" y="5216310"/>
                  <a:pt x="5678080" y="6048583"/>
                </a:cubicBezTo>
                <a:cubicBezTo>
                  <a:pt x="5639287" y="6152800"/>
                  <a:pt x="5534531" y="6203831"/>
                  <a:pt x="5434394" y="6167655"/>
                </a:cubicBezTo>
                <a:cubicBezTo>
                  <a:pt x="5333102" y="6131095"/>
                  <a:pt x="5284611" y="6023953"/>
                  <a:pt x="5323711" y="5918120"/>
                </a:cubicBezTo>
                <a:cubicBezTo>
                  <a:pt x="5439782" y="5603929"/>
                  <a:pt x="5535917" y="5283889"/>
                  <a:pt x="5609269" y="4957076"/>
                </a:cubicBezTo>
                <a:cubicBezTo>
                  <a:pt x="5685007" y="4619641"/>
                  <a:pt x="5740425" y="4278896"/>
                  <a:pt x="5763516" y="3933764"/>
                </a:cubicBezTo>
                <a:cubicBezTo>
                  <a:pt x="5777448" y="3725484"/>
                  <a:pt x="5790840" y="3516357"/>
                  <a:pt x="5787223" y="3307924"/>
                </a:cubicBezTo>
                <a:cubicBezTo>
                  <a:pt x="5776447" y="2688088"/>
                  <a:pt x="5551465" y="2153994"/>
                  <a:pt x="5121512" y="1706955"/>
                </a:cubicBezTo>
                <a:cubicBezTo>
                  <a:pt x="5091956" y="1676167"/>
                  <a:pt x="5066017" y="1644148"/>
                  <a:pt x="5056242" y="1601584"/>
                </a:cubicBezTo>
                <a:cubicBezTo>
                  <a:pt x="5037153" y="1518610"/>
                  <a:pt x="5073637" y="1434329"/>
                  <a:pt x="5146450" y="1393226"/>
                </a:cubicBezTo>
                <a:cubicBezTo>
                  <a:pt x="5183357" y="1372406"/>
                  <a:pt x="5224498" y="1364536"/>
                  <a:pt x="5263954" y="1369442"/>
                </a:cubicBezTo>
                <a:close/>
                <a:moveTo>
                  <a:pt x="3461891" y="1260300"/>
                </a:moveTo>
                <a:cubicBezTo>
                  <a:pt x="3833116" y="1262224"/>
                  <a:pt x="4181866" y="1351894"/>
                  <a:pt x="4501136" y="1541701"/>
                </a:cubicBezTo>
                <a:cubicBezTo>
                  <a:pt x="5029148" y="1855737"/>
                  <a:pt x="5360118" y="2315093"/>
                  <a:pt x="5493429" y="2915225"/>
                </a:cubicBezTo>
                <a:cubicBezTo>
                  <a:pt x="5529682" y="3078015"/>
                  <a:pt x="5540997" y="3243654"/>
                  <a:pt x="5531452" y="3410294"/>
                </a:cubicBezTo>
                <a:cubicBezTo>
                  <a:pt x="5531452" y="3483492"/>
                  <a:pt x="5534454" y="3556844"/>
                  <a:pt x="5530837" y="3629811"/>
                </a:cubicBezTo>
                <a:cubicBezTo>
                  <a:pt x="5523755" y="3771743"/>
                  <a:pt x="5385980" y="3857410"/>
                  <a:pt x="5261828" y="3797990"/>
                </a:cubicBezTo>
                <a:cubicBezTo>
                  <a:pt x="5190015" y="3763584"/>
                  <a:pt x="5153377" y="3703856"/>
                  <a:pt x="5153531" y="3624269"/>
                </a:cubicBezTo>
                <a:cubicBezTo>
                  <a:pt x="5153685" y="3527903"/>
                  <a:pt x="5159073" y="3431460"/>
                  <a:pt x="5157764" y="3335094"/>
                </a:cubicBezTo>
                <a:cubicBezTo>
                  <a:pt x="5150606" y="2797231"/>
                  <a:pt x="4938401" y="2355348"/>
                  <a:pt x="4523457" y="2014988"/>
                </a:cubicBezTo>
                <a:cubicBezTo>
                  <a:pt x="4218042" y="1764451"/>
                  <a:pt x="3862673" y="1642993"/>
                  <a:pt x="3467510" y="1638606"/>
                </a:cubicBezTo>
                <a:cubicBezTo>
                  <a:pt x="3364140" y="1637451"/>
                  <a:pt x="3285939" y="1573720"/>
                  <a:pt x="3271468" y="1479971"/>
                </a:cubicBezTo>
                <a:cubicBezTo>
                  <a:pt x="3253227" y="1361592"/>
                  <a:pt x="3340741" y="1259684"/>
                  <a:pt x="3461891" y="1260300"/>
                </a:cubicBezTo>
                <a:close/>
                <a:moveTo>
                  <a:pt x="1226133" y="922605"/>
                </a:moveTo>
                <a:cubicBezTo>
                  <a:pt x="1274720" y="921268"/>
                  <a:pt x="1323211" y="939144"/>
                  <a:pt x="1361465" y="976282"/>
                </a:cubicBezTo>
                <a:cubicBezTo>
                  <a:pt x="1438589" y="1051173"/>
                  <a:pt x="1438589" y="1169245"/>
                  <a:pt x="1359310" y="1249370"/>
                </a:cubicBezTo>
                <a:cubicBezTo>
                  <a:pt x="1054048" y="1557942"/>
                  <a:pt x="825448" y="1915235"/>
                  <a:pt x="676127" y="2322789"/>
                </a:cubicBezTo>
                <a:cubicBezTo>
                  <a:pt x="552976" y="2658993"/>
                  <a:pt x="495633" y="3006357"/>
                  <a:pt x="495325" y="3364342"/>
                </a:cubicBezTo>
                <a:cubicBezTo>
                  <a:pt x="495171" y="3602949"/>
                  <a:pt x="449913" y="3834474"/>
                  <a:pt x="367556" y="4058609"/>
                </a:cubicBezTo>
                <a:cubicBezTo>
                  <a:pt x="338384" y="4137888"/>
                  <a:pt x="269650" y="4186225"/>
                  <a:pt x="187524" y="4185840"/>
                </a:cubicBezTo>
                <a:cubicBezTo>
                  <a:pt x="56829" y="4185301"/>
                  <a:pt x="-32687" y="4058378"/>
                  <a:pt x="11340" y="3932995"/>
                </a:cubicBezTo>
                <a:cubicBezTo>
                  <a:pt x="49286" y="3824929"/>
                  <a:pt x="83153" y="3715555"/>
                  <a:pt x="96391" y="3601871"/>
                </a:cubicBezTo>
                <a:cubicBezTo>
                  <a:pt x="108168" y="3501041"/>
                  <a:pt x="114787" y="3399288"/>
                  <a:pt x="117404" y="3297765"/>
                </a:cubicBezTo>
                <a:cubicBezTo>
                  <a:pt x="140341" y="2399682"/>
                  <a:pt x="463614" y="1628215"/>
                  <a:pt x="1090224" y="984209"/>
                </a:cubicBezTo>
                <a:cubicBezTo>
                  <a:pt x="1128863" y="944493"/>
                  <a:pt x="1177546" y="923942"/>
                  <a:pt x="1226133" y="922605"/>
                </a:cubicBezTo>
                <a:close/>
                <a:moveTo>
                  <a:pt x="3423099" y="632227"/>
                </a:moveTo>
                <a:cubicBezTo>
                  <a:pt x="3894154" y="626300"/>
                  <a:pt x="4337114" y="735367"/>
                  <a:pt x="4751750" y="959194"/>
                </a:cubicBezTo>
                <a:cubicBezTo>
                  <a:pt x="4836417" y="1004914"/>
                  <a:pt x="4874978" y="1091506"/>
                  <a:pt x="4850887" y="1179943"/>
                </a:cubicBezTo>
                <a:cubicBezTo>
                  <a:pt x="4828027" y="1264072"/>
                  <a:pt x="4748363" y="1323569"/>
                  <a:pt x="4660002" y="1316951"/>
                </a:cubicBezTo>
                <a:cubicBezTo>
                  <a:pt x="4629060" y="1314641"/>
                  <a:pt x="4596502" y="1304173"/>
                  <a:pt x="4569024" y="1289471"/>
                </a:cubicBezTo>
                <a:cubicBezTo>
                  <a:pt x="4308943" y="1149772"/>
                  <a:pt x="4032853" y="1059871"/>
                  <a:pt x="3739906" y="1025696"/>
                </a:cubicBezTo>
                <a:cubicBezTo>
                  <a:pt x="3236140" y="966814"/>
                  <a:pt x="2758620" y="1054945"/>
                  <a:pt x="2317583" y="1307021"/>
                </a:cubicBezTo>
                <a:cubicBezTo>
                  <a:pt x="1725071" y="1645688"/>
                  <a:pt x="1348766" y="2150840"/>
                  <a:pt x="1185590" y="2814011"/>
                </a:cubicBezTo>
                <a:cubicBezTo>
                  <a:pt x="1177046" y="2848647"/>
                  <a:pt x="1171274" y="2883899"/>
                  <a:pt x="1163577" y="2918766"/>
                </a:cubicBezTo>
                <a:cubicBezTo>
                  <a:pt x="1140024" y="3026447"/>
                  <a:pt x="1042272" y="3091408"/>
                  <a:pt x="937748" y="3069011"/>
                </a:cubicBezTo>
                <a:cubicBezTo>
                  <a:pt x="836455" y="3047382"/>
                  <a:pt x="772571" y="2948553"/>
                  <a:pt x="793198" y="2843567"/>
                </a:cubicBezTo>
                <a:cubicBezTo>
                  <a:pt x="932206" y="2137831"/>
                  <a:pt x="1290423" y="1569564"/>
                  <a:pt x="1870389" y="1144846"/>
                </a:cubicBezTo>
                <a:cubicBezTo>
                  <a:pt x="2290490" y="837120"/>
                  <a:pt x="2763931" y="670173"/>
                  <a:pt x="3283938" y="636383"/>
                </a:cubicBezTo>
                <a:cubicBezTo>
                  <a:pt x="3307106" y="634844"/>
                  <a:pt x="3330274" y="633151"/>
                  <a:pt x="3353442" y="632458"/>
                </a:cubicBezTo>
                <a:cubicBezTo>
                  <a:pt x="3376686" y="631688"/>
                  <a:pt x="3399931" y="632227"/>
                  <a:pt x="3423099" y="632227"/>
                </a:cubicBezTo>
                <a:close/>
                <a:moveTo>
                  <a:pt x="3202504" y="0"/>
                </a:moveTo>
                <a:cubicBezTo>
                  <a:pt x="3329350" y="77"/>
                  <a:pt x="3456119" y="77"/>
                  <a:pt x="3582965" y="77"/>
                </a:cubicBezTo>
                <a:cubicBezTo>
                  <a:pt x="3622913" y="3156"/>
                  <a:pt x="3662860" y="6312"/>
                  <a:pt x="3702807" y="9390"/>
                </a:cubicBezTo>
                <a:cubicBezTo>
                  <a:pt x="4306249" y="55495"/>
                  <a:pt x="4860200" y="246226"/>
                  <a:pt x="5355731" y="593513"/>
                </a:cubicBezTo>
                <a:cubicBezTo>
                  <a:pt x="6104954" y="1118601"/>
                  <a:pt x="6564386" y="1834958"/>
                  <a:pt x="6741648" y="2732269"/>
                </a:cubicBezTo>
                <a:cubicBezTo>
                  <a:pt x="6761660" y="2833485"/>
                  <a:pt x="6695697" y="2931929"/>
                  <a:pt x="6596791" y="2952480"/>
                </a:cubicBezTo>
                <a:cubicBezTo>
                  <a:pt x="6493805" y="2973877"/>
                  <a:pt x="6394361" y="2913533"/>
                  <a:pt x="6373117" y="2810779"/>
                </a:cubicBezTo>
                <a:cubicBezTo>
                  <a:pt x="6338403" y="2642754"/>
                  <a:pt x="6297763" y="2476576"/>
                  <a:pt x="6236496" y="2316094"/>
                </a:cubicBezTo>
                <a:cubicBezTo>
                  <a:pt x="5944857" y="1551786"/>
                  <a:pt x="5429237" y="994063"/>
                  <a:pt x="4688481" y="646852"/>
                </a:cubicBezTo>
                <a:cubicBezTo>
                  <a:pt x="4380218" y="502381"/>
                  <a:pt x="4054944" y="416406"/>
                  <a:pt x="3715353" y="390620"/>
                </a:cubicBezTo>
                <a:cubicBezTo>
                  <a:pt x="3414786" y="367838"/>
                  <a:pt x="3114066" y="370301"/>
                  <a:pt x="2814885" y="412250"/>
                </a:cubicBezTo>
                <a:cubicBezTo>
                  <a:pt x="2587670" y="444115"/>
                  <a:pt x="2380391" y="530551"/>
                  <a:pt x="2186581" y="651241"/>
                </a:cubicBezTo>
                <a:cubicBezTo>
                  <a:pt x="2146480" y="676256"/>
                  <a:pt x="2106994" y="702347"/>
                  <a:pt x="2067432" y="728209"/>
                </a:cubicBezTo>
                <a:cubicBezTo>
                  <a:pt x="1976223" y="787938"/>
                  <a:pt x="1862154" y="767233"/>
                  <a:pt x="1802271" y="680026"/>
                </a:cubicBezTo>
                <a:cubicBezTo>
                  <a:pt x="1742774" y="593282"/>
                  <a:pt x="1765018" y="477674"/>
                  <a:pt x="1854765" y="415867"/>
                </a:cubicBezTo>
                <a:cubicBezTo>
                  <a:pt x="2074590" y="264544"/>
                  <a:pt x="2308424" y="142393"/>
                  <a:pt x="2568889" y="76431"/>
                </a:cubicBezTo>
                <a:cubicBezTo>
                  <a:pt x="2716517" y="39100"/>
                  <a:pt x="2866762" y="19780"/>
                  <a:pt x="3018470" y="10545"/>
                </a:cubicBezTo>
                <a:cubicBezTo>
                  <a:pt x="3079814" y="6773"/>
                  <a:pt x="3141159" y="3541"/>
                  <a:pt x="3202504" y="0"/>
                </a:cubicBezTo>
                <a:close/>
              </a:path>
            </a:pathLst>
          </a:custGeom>
          <a:solidFill>
            <a:schemeClr val="bg1"/>
          </a:solidFill>
          <a:ln w="769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E071879C-EF4C-4CCA-B818-042E635FB20A}"/>
              </a:ext>
            </a:extLst>
          </p:cNvPr>
          <p:cNvGrpSpPr/>
          <p:nvPr/>
        </p:nvGrpSpPr>
        <p:grpSpPr>
          <a:xfrm>
            <a:off x="4385719" y="2123331"/>
            <a:ext cx="3419425" cy="3456384"/>
            <a:chOff x="2051720" y="2132856"/>
            <a:chExt cx="3419425" cy="3456384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24887E8D-5872-4F4C-B5B3-687BB0025F74}"/>
                </a:ext>
              </a:extLst>
            </p:cNvPr>
            <p:cNvSpPr/>
            <p:nvPr/>
          </p:nvSpPr>
          <p:spPr>
            <a:xfrm>
              <a:off x="2051720" y="2132856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507C88AD-5220-4BAC-BCE0-23C8AE2D9F5F}"/>
                </a:ext>
              </a:extLst>
            </p:cNvPr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AFEADAF2-1065-497A-9DF1-7D43F7C85F48}"/>
                </a:ext>
              </a:extLst>
            </p:cNvPr>
            <p:cNvSpPr/>
            <p:nvPr/>
          </p:nvSpPr>
          <p:spPr>
            <a:xfrm rot="10800000" flipH="1">
              <a:off x="3347864" y="3140968"/>
              <a:ext cx="900100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7DF7A5F2-3EF7-47FB-A974-DDA9183FDE8A}"/>
                </a:ext>
              </a:extLst>
            </p:cNvPr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id="{CC077F66-4EEF-428E-B017-97F0750793C0}"/>
                </a:ext>
              </a:extLst>
            </p:cNvPr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128F60-BFBC-430E-A15F-0F8B54957036}"/>
              </a:ext>
            </a:extLst>
          </p:cNvPr>
          <p:cNvGrpSpPr/>
          <p:nvPr/>
        </p:nvGrpSpPr>
        <p:grpSpPr>
          <a:xfrm>
            <a:off x="6857924" y="2125892"/>
            <a:ext cx="3240000" cy="944910"/>
            <a:chOff x="6857924" y="2123332"/>
            <a:chExt cx="3240000" cy="9449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F60AAA-1E1A-4DDC-B409-47982012DAAB}"/>
                </a:ext>
              </a:extLst>
            </p:cNvPr>
            <p:cNvSpPr txBox="1"/>
            <p:nvPr/>
          </p:nvSpPr>
          <p:spPr>
            <a:xfrm>
              <a:off x="6857924" y="2123332"/>
              <a:ext cx="3240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B70FC8-50E4-46DF-81E4-62AEA89F0563}"/>
                </a:ext>
              </a:extLst>
            </p:cNvPr>
            <p:cNvSpPr txBox="1"/>
            <p:nvPr/>
          </p:nvSpPr>
          <p:spPr>
            <a:xfrm>
              <a:off x="6857924" y="2421911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F02608-0EEA-4371-BD80-35E76FAD438D}"/>
              </a:ext>
            </a:extLst>
          </p:cNvPr>
          <p:cNvGrpSpPr/>
          <p:nvPr/>
        </p:nvGrpSpPr>
        <p:grpSpPr>
          <a:xfrm>
            <a:off x="3363750" y="4635551"/>
            <a:ext cx="3240000" cy="944910"/>
            <a:chOff x="2625196" y="4635551"/>
            <a:chExt cx="3240000" cy="9449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F2C548-5A67-4887-B731-90450C888AFB}"/>
                </a:ext>
              </a:extLst>
            </p:cNvPr>
            <p:cNvSpPr txBox="1"/>
            <p:nvPr/>
          </p:nvSpPr>
          <p:spPr>
            <a:xfrm>
              <a:off x="2625196" y="4635551"/>
              <a:ext cx="3240000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9B5B87-44AD-44E0-A825-C5B016AC2087}"/>
                </a:ext>
              </a:extLst>
            </p:cNvPr>
            <p:cNvSpPr txBox="1"/>
            <p:nvPr/>
          </p:nvSpPr>
          <p:spPr>
            <a:xfrm>
              <a:off x="2625196" y="4934130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A018F6-089F-4F1C-82F8-45BDF7C962CE}"/>
              </a:ext>
            </a:extLst>
          </p:cNvPr>
          <p:cNvGrpSpPr/>
          <p:nvPr/>
        </p:nvGrpSpPr>
        <p:grpSpPr>
          <a:xfrm>
            <a:off x="8040215" y="3380722"/>
            <a:ext cx="3240316" cy="944910"/>
            <a:chOff x="8040215" y="3360272"/>
            <a:chExt cx="3240316" cy="9449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6D2417-AD06-4284-A439-1FE7273D0D7A}"/>
                </a:ext>
              </a:extLst>
            </p:cNvPr>
            <p:cNvSpPr txBox="1"/>
            <p:nvPr/>
          </p:nvSpPr>
          <p:spPr>
            <a:xfrm>
              <a:off x="8040215" y="3360272"/>
              <a:ext cx="324031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BF405E-D727-456C-B179-4BF7D953119B}"/>
                </a:ext>
              </a:extLst>
            </p:cNvPr>
            <p:cNvSpPr txBox="1"/>
            <p:nvPr/>
          </p:nvSpPr>
          <p:spPr>
            <a:xfrm>
              <a:off x="8040215" y="3658851"/>
              <a:ext cx="3240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33CEB69-2DDD-4DF6-B5E4-D9CD545489E7}"/>
              </a:ext>
            </a:extLst>
          </p:cNvPr>
          <p:cNvGrpSpPr/>
          <p:nvPr/>
        </p:nvGrpSpPr>
        <p:grpSpPr>
          <a:xfrm>
            <a:off x="916688" y="2125892"/>
            <a:ext cx="3240000" cy="944910"/>
            <a:chOff x="916688" y="2125892"/>
            <a:chExt cx="3240000" cy="9449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DF54DC-0AA6-42C8-AE53-2F6502CBBB46}"/>
                </a:ext>
              </a:extLst>
            </p:cNvPr>
            <p:cNvSpPr txBox="1"/>
            <p:nvPr/>
          </p:nvSpPr>
          <p:spPr>
            <a:xfrm>
              <a:off x="916688" y="2125892"/>
              <a:ext cx="3240000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7F8390-48A2-4E10-AC2D-753BB019EA62}"/>
                </a:ext>
              </a:extLst>
            </p:cNvPr>
            <p:cNvSpPr txBox="1"/>
            <p:nvPr/>
          </p:nvSpPr>
          <p:spPr>
            <a:xfrm>
              <a:off x="916688" y="2424471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6E17AE-CC01-44C5-A55F-8C8D710EBBE3}"/>
              </a:ext>
            </a:extLst>
          </p:cNvPr>
          <p:cNvGrpSpPr/>
          <p:nvPr/>
        </p:nvGrpSpPr>
        <p:grpSpPr>
          <a:xfrm>
            <a:off x="2140219" y="3380722"/>
            <a:ext cx="3240000" cy="944910"/>
            <a:chOff x="1473068" y="3360271"/>
            <a:chExt cx="3240000" cy="9449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7730A7-808D-4C91-A0AC-23EE01521FAF}"/>
                </a:ext>
              </a:extLst>
            </p:cNvPr>
            <p:cNvSpPr txBox="1"/>
            <p:nvPr/>
          </p:nvSpPr>
          <p:spPr>
            <a:xfrm>
              <a:off x="1473068" y="3360271"/>
              <a:ext cx="3240000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A836EC-6DF4-44E3-9978-5EB670A5B074}"/>
                </a:ext>
              </a:extLst>
            </p:cNvPr>
            <p:cNvSpPr txBox="1"/>
            <p:nvPr/>
          </p:nvSpPr>
          <p:spPr>
            <a:xfrm>
              <a:off x="1473068" y="3658850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3544344-39EB-44BC-B136-85ADC9BADA5E}"/>
              </a:ext>
            </a:extLst>
          </p:cNvPr>
          <p:cNvSpPr txBox="1"/>
          <p:nvPr/>
        </p:nvSpPr>
        <p:spPr>
          <a:xfrm>
            <a:off x="4367808" y="2686047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19593E-0878-4B32-A317-B0EA9F84EE86}"/>
              </a:ext>
            </a:extLst>
          </p:cNvPr>
          <p:cNvSpPr txBox="1"/>
          <p:nvPr/>
        </p:nvSpPr>
        <p:spPr>
          <a:xfrm>
            <a:off x="5637472" y="2571855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F2A11-A3A9-4730-95E4-54240DBFDA03}"/>
              </a:ext>
            </a:extLst>
          </p:cNvPr>
          <p:cNvSpPr txBox="1"/>
          <p:nvPr/>
        </p:nvSpPr>
        <p:spPr>
          <a:xfrm>
            <a:off x="5654904" y="3935850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F710D4-E539-4264-AAAF-857794C3BDEA}"/>
              </a:ext>
            </a:extLst>
          </p:cNvPr>
          <p:cNvSpPr txBox="1"/>
          <p:nvPr/>
        </p:nvSpPr>
        <p:spPr>
          <a:xfrm>
            <a:off x="6852778" y="3759250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1A99EB-4978-42A5-843F-5E7EF3A774E9}"/>
              </a:ext>
            </a:extLst>
          </p:cNvPr>
          <p:cNvSpPr txBox="1"/>
          <p:nvPr/>
        </p:nvSpPr>
        <p:spPr>
          <a:xfrm>
            <a:off x="6877980" y="5214344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59F3D584-771A-4784-B2CE-4072E3A42526}"/>
              </a:ext>
            </a:extLst>
          </p:cNvPr>
          <p:cNvSpPr/>
          <p:nvPr/>
        </p:nvSpPr>
        <p:spPr>
          <a:xfrm>
            <a:off x="5955950" y="2298363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BF1478A5-D4B3-4E61-AE7C-3BE2568482FA}"/>
              </a:ext>
            </a:extLst>
          </p:cNvPr>
          <p:cNvSpPr/>
          <p:nvPr/>
        </p:nvSpPr>
        <p:spPr>
          <a:xfrm>
            <a:off x="7229078" y="4811566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11F24432-EC95-413B-AE6A-8A7C03EC2466}"/>
              </a:ext>
            </a:extLst>
          </p:cNvPr>
          <p:cNvSpPr/>
          <p:nvPr/>
        </p:nvSpPr>
        <p:spPr>
          <a:xfrm>
            <a:off x="4607594" y="2311864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16B7DF13-1865-4198-8066-878CAED30521}"/>
              </a:ext>
            </a:extLst>
          </p:cNvPr>
          <p:cNvSpPr/>
          <p:nvPr/>
        </p:nvSpPr>
        <p:spPr>
          <a:xfrm>
            <a:off x="5953261" y="3531107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54B9BC2B-F700-46E9-8BFC-B5E994063980}"/>
              </a:ext>
            </a:extLst>
          </p:cNvPr>
          <p:cNvSpPr/>
          <p:nvPr/>
        </p:nvSpPr>
        <p:spPr>
          <a:xfrm>
            <a:off x="7191176" y="35002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B7C1966F-B5C4-4602-8048-83746F5C05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BF111DF6-B138-46C1-BAAB-5734DD658D22}"/>
              </a:ext>
            </a:extLst>
          </p:cNvPr>
          <p:cNvGrpSpPr/>
          <p:nvPr/>
        </p:nvGrpSpPr>
        <p:grpSpPr>
          <a:xfrm>
            <a:off x="8709121" y="1066548"/>
            <a:ext cx="3283552" cy="2537429"/>
            <a:chOff x="8709121" y="1050623"/>
            <a:chExt cx="3283552" cy="25374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29E97F-15EA-449F-9384-3B1126AB9994}"/>
                </a:ext>
              </a:extLst>
            </p:cNvPr>
            <p:cNvSpPr txBox="1"/>
            <p:nvPr/>
          </p:nvSpPr>
          <p:spPr>
            <a:xfrm>
              <a:off x="8709121" y="105062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9C74C4-14B9-441C-988B-529EA36FA3AD}"/>
                </a:ext>
              </a:extLst>
            </p:cNvPr>
            <p:cNvSpPr txBox="1"/>
            <p:nvPr/>
          </p:nvSpPr>
          <p:spPr>
            <a:xfrm>
              <a:off x="8709121" y="137178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B6EA5F-F28A-4649-8D3D-FFA4F31EC37E}"/>
                </a:ext>
              </a:extLst>
            </p:cNvPr>
            <p:cNvSpPr txBox="1"/>
            <p:nvPr/>
          </p:nvSpPr>
          <p:spPr>
            <a:xfrm>
              <a:off x="8709121" y="233526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A0A9A0-D327-4627-8991-64AB02C1D440}"/>
                </a:ext>
              </a:extLst>
            </p:cNvPr>
            <p:cNvSpPr txBox="1"/>
            <p:nvPr/>
          </p:nvSpPr>
          <p:spPr>
            <a:xfrm>
              <a:off x="8709121" y="201410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016FDC-6BE1-4E99-BDD8-E50A5E455A0F}"/>
                </a:ext>
              </a:extLst>
            </p:cNvPr>
            <p:cNvSpPr txBox="1"/>
            <p:nvPr/>
          </p:nvSpPr>
          <p:spPr>
            <a:xfrm>
              <a:off x="8709121" y="169294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89A7C1-1EEB-4565-AD41-E0C24FE3751A}"/>
                </a:ext>
              </a:extLst>
            </p:cNvPr>
            <p:cNvSpPr txBox="1"/>
            <p:nvPr/>
          </p:nvSpPr>
          <p:spPr>
            <a:xfrm>
              <a:off x="8709121" y="265642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415CCC-B146-4701-90E6-9CE50ADBB8E5}"/>
                </a:ext>
              </a:extLst>
            </p:cNvPr>
            <p:cNvSpPr txBox="1"/>
            <p:nvPr/>
          </p:nvSpPr>
          <p:spPr>
            <a:xfrm>
              <a:off x="8709121" y="329874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DEB163-21AA-4E30-97D3-C84CDEAF87A8}"/>
                </a:ext>
              </a:extLst>
            </p:cNvPr>
            <p:cNvSpPr txBox="1"/>
            <p:nvPr/>
          </p:nvSpPr>
          <p:spPr>
            <a:xfrm>
              <a:off x="8709121" y="297758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D17C5636-B6CD-496C-9955-640B59A5FE7A}"/>
              </a:ext>
            </a:extLst>
          </p:cNvPr>
          <p:cNvGrpSpPr/>
          <p:nvPr/>
        </p:nvGrpSpPr>
        <p:grpSpPr>
          <a:xfrm flipH="1">
            <a:off x="407552" y="1066548"/>
            <a:ext cx="3283552" cy="2537429"/>
            <a:chOff x="8861521" y="1203023"/>
            <a:chExt cx="3283552" cy="25374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55B250-5741-4FAD-B178-0EC92843390C}"/>
                </a:ext>
              </a:extLst>
            </p:cNvPr>
            <p:cNvSpPr txBox="1"/>
            <p:nvPr/>
          </p:nvSpPr>
          <p:spPr>
            <a:xfrm>
              <a:off x="8861521" y="120302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44BADD-5319-4940-AEF2-F65068192F84}"/>
                </a:ext>
              </a:extLst>
            </p:cNvPr>
            <p:cNvSpPr txBox="1"/>
            <p:nvPr/>
          </p:nvSpPr>
          <p:spPr>
            <a:xfrm>
              <a:off x="8861521" y="152418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E4FE3-194E-4CE3-8871-78E75F47065C}"/>
                </a:ext>
              </a:extLst>
            </p:cNvPr>
            <p:cNvSpPr txBox="1"/>
            <p:nvPr/>
          </p:nvSpPr>
          <p:spPr>
            <a:xfrm>
              <a:off x="8861521" y="248766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2D7CC3-CF8F-4AC8-9E20-9C0BF9E23736}"/>
                </a:ext>
              </a:extLst>
            </p:cNvPr>
            <p:cNvSpPr txBox="1"/>
            <p:nvPr/>
          </p:nvSpPr>
          <p:spPr>
            <a:xfrm>
              <a:off x="8861521" y="216650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7D4B6E-FFB8-4E6B-8671-D23F5C146B62}"/>
                </a:ext>
              </a:extLst>
            </p:cNvPr>
            <p:cNvSpPr txBox="1"/>
            <p:nvPr/>
          </p:nvSpPr>
          <p:spPr>
            <a:xfrm>
              <a:off x="8861521" y="184534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2E0A73-4BAE-4BEF-B5BB-04537119803A}"/>
                </a:ext>
              </a:extLst>
            </p:cNvPr>
            <p:cNvSpPr txBox="1"/>
            <p:nvPr/>
          </p:nvSpPr>
          <p:spPr>
            <a:xfrm>
              <a:off x="8861521" y="280882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682402-28E4-44EA-9616-BF7A552CBE5A}"/>
                </a:ext>
              </a:extLst>
            </p:cNvPr>
            <p:cNvSpPr txBox="1"/>
            <p:nvPr/>
          </p:nvSpPr>
          <p:spPr>
            <a:xfrm>
              <a:off x="8861521" y="345114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76227E-374F-45FF-8B01-DCE80871751C}"/>
                </a:ext>
              </a:extLst>
            </p:cNvPr>
            <p:cNvSpPr txBox="1"/>
            <p:nvPr/>
          </p:nvSpPr>
          <p:spPr>
            <a:xfrm>
              <a:off x="8861521" y="312998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</p:grpSp>
      <p:sp>
        <p:nvSpPr>
          <p:cNvPr id="21" name="Rectangle 19">
            <a:extLst>
              <a:ext uri="{FF2B5EF4-FFF2-40B4-BE49-F238E27FC236}">
                <a16:creationId xmlns:a16="http://schemas.microsoft.com/office/drawing/2014/main" id="{A941BA51-7FD5-42B2-94C9-6FD3C1D5F580}"/>
              </a:ext>
            </a:extLst>
          </p:cNvPr>
          <p:cNvSpPr/>
          <p:nvPr/>
        </p:nvSpPr>
        <p:spPr>
          <a:xfrm>
            <a:off x="0" y="4472492"/>
            <a:ext cx="12192000" cy="9373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95AD0-F6BC-46FF-A971-DCBBD117DD7F}"/>
              </a:ext>
            </a:extLst>
          </p:cNvPr>
          <p:cNvSpPr txBox="1"/>
          <p:nvPr/>
        </p:nvSpPr>
        <p:spPr>
          <a:xfrm>
            <a:off x="354990" y="4556427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0DE59-8402-436B-8BA1-4B7600E1B931}"/>
              </a:ext>
            </a:extLst>
          </p:cNvPr>
          <p:cNvSpPr txBox="1"/>
          <p:nvPr/>
        </p:nvSpPr>
        <p:spPr>
          <a:xfrm>
            <a:off x="354990" y="5519737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01DC3A-61E2-4EED-9021-3C95D974790F}"/>
              </a:ext>
            </a:extLst>
          </p:cNvPr>
          <p:cNvSpPr txBox="1"/>
          <p:nvPr/>
        </p:nvSpPr>
        <p:spPr>
          <a:xfrm>
            <a:off x="8818264" y="4571815"/>
            <a:ext cx="3301818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ECB20-6A0A-4D14-98E6-F96C089C2B5C}"/>
              </a:ext>
            </a:extLst>
          </p:cNvPr>
          <p:cNvSpPr txBox="1"/>
          <p:nvPr/>
        </p:nvSpPr>
        <p:spPr>
          <a:xfrm>
            <a:off x="8819796" y="5926538"/>
            <a:ext cx="317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76FED-7FD8-474D-92D0-CF404ACD4E99}"/>
              </a:ext>
            </a:extLst>
          </p:cNvPr>
          <p:cNvSpPr txBox="1"/>
          <p:nvPr/>
        </p:nvSpPr>
        <p:spPr>
          <a:xfrm>
            <a:off x="8819796" y="5587854"/>
            <a:ext cx="317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">
            <a:extLst>
              <a:ext uri="{FF2B5EF4-FFF2-40B4-BE49-F238E27FC236}">
                <a16:creationId xmlns:a16="http://schemas.microsoft.com/office/drawing/2014/main" id="{CB344B7E-353E-482A-9B02-01E4AB11C214}"/>
              </a:ext>
            </a:extLst>
          </p:cNvPr>
          <p:cNvGrpSpPr/>
          <p:nvPr/>
        </p:nvGrpSpPr>
        <p:grpSpPr>
          <a:xfrm>
            <a:off x="2887987" y="1531659"/>
            <a:ext cx="1793048" cy="3578609"/>
            <a:chOff x="8767903" y="321074"/>
            <a:chExt cx="1576880" cy="3147176"/>
          </a:xfrm>
        </p:grpSpPr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47EBCA5E-186C-419B-B501-2BC3C01165A0}"/>
                </a:ext>
              </a:extLst>
            </p:cNvPr>
            <p:cNvSpPr/>
            <p:nvPr/>
          </p:nvSpPr>
          <p:spPr>
            <a:xfrm>
              <a:off x="8770344" y="321074"/>
              <a:ext cx="1572693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6A586157-8759-4DCF-85B5-4DC6B64A69F6}"/>
                </a:ext>
              </a:extLst>
            </p:cNvPr>
            <p:cNvSpPr/>
            <p:nvPr/>
          </p:nvSpPr>
          <p:spPr>
            <a:xfrm>
              <a:off x="8791415" y="337581"/>
              <a:ext cx="1530550" cy="3114132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C942DFB6-BE49-4B3E-81F1-9B48FA009EB3}"/>
                </a:ext>
              </a:extLst>
            </p:cNvPr>
            <p:cNvSpPr/>
            <p:nvPr/>
          </p:nvSpPr>
          <p:spPr>
            <a:xfrm>
              <a:off x="8828208" y="391212"/>
              <a:ext cx="1456965" cy="300690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3807F847-D7C4-4A99-A0FB-9AF59166E82B}"/>
                </a:ext>
              </a:extLst>
            </p:cNvPr>
            <p:cNvSpPr/>
            <p:nvPr/>
          </p:nvSpPr>
          <p:spPr>
            <a:xfrm>
              <a:off x="8768181" y="768762"/>
              <a:ext cx="11004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D17FF703-0BA1-4E35-A9BC-3792AFDA771E}"/>
                </a:ext>
              </a:extLst>
            </p:cNvPr>
            <p:cNvSpPr/>
            <p:nvPr/>
          </p:nvSpPr>
          <p:spPr>
            <a:xfrm>
              <a:off x="8768181" y="998836"/>
              <a:ext cx="15362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7309F779-F551-477A-AA31-C3244FE25BA8}"/>
                </a:ext>
              </a:extLst>
            </p:cNvPr>
            <p:cNvSpPr/>
            <p:nvPr/>
          </p:nvSpPr>
          <p:spPr>
            <a:xfrm>
              <a:off x="8768212" y="1014199"/>
              <a:ext cx="8686" cy="17910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B19955A4-CC87-4412-BAE4-FF2FC50C39F9}"/>
                </a:ext>
              </a:extLst>
            </p:cNvPr>
            <p:cNvSpPr/>
            <p:nvPr/>
          </p:nvSpPr>
          <p:spPr>
            <a:xfrm>
              <a:off x="8767903" y="1284426"/>
              <a:ext cx="15362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2">
              <a:extLst>
                <a:ext uri="{FF2B5EF4-FFF2-40B4-BE49-F238E27FC236}">
                  <a16:creationId xmlns:a16="http://schemas.microsoft.com/office/drawing/2014/main" id="{6B6A3698-9F47-4C6F-94AA-A407DCB4FF23}"/>
                </a:ext>
              </a:extLst>
            </p:cNvPr>
            <p:cNvSpPr/>
            <p:nvPr/>
          </p:nvSpPr>
          <p:spPr>
            <a:xfrm>
              <a:off x="8767903" y="1299789"/>
              <a:ext cx="8686" cy="17910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2">
              <a:extLst>
                <a:ext uri="{FF2B5EF4-FFF2-40B4-BE49-F238E27FC236}">
                  <a16:creationId xmlns:a16="http://schemas.microsoft.com/office/drawing/2014/main" id="{C5D4F7C9-E9A4-462F-A0CC-3D96DE257FA7}"/>
                </a:ext>
              </a:extLst>
            </p:cNvPr>
            <p:cNvSpPr/>
            <p:nvPr/>
          </p:nvSpPr>
          <p:spPr>
            <a:xfrm>
              <a:off x="10329421" y="1070581"/>
              <a:ext cx="15362" cy="34614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4FA33B9B-DD5D-4C13-B7A1-CF745A77C544}"/>
                </a:ext>
              </a:extLst>
            </p:cNvPr>
            <p:cNvSpPr/>
            <p:nvPr/>
          </p:nvSpPr>
          <p:spPr>
            <a:xfrm>
              <a:off x="10336097" y="1095464"/>
              <a:ext cx="8686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id="{6C57B58B-A376-400A-A68F-7D84D937131E}"/>
                </a:ext>
              </a:extLst>
            </p:cNvPr>
            <p:cNvSpPr/>
            <p:nvPr/>
          </p:nvSpPr>
          <p:spPr>
            <a:xfrm>
              <a:off x="10332357" y="1794710"/>
              <a:ext cx="12426" cy="23721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2">
              <a:extLst>
                <a:ext uri="{FF2B5EF4-FFF2-40B4-BE49-F238E27FC236}">
                  <a16:creationId xmlns:a16="http://schemas.microsoft.com/office/drawing/2014/main" id="{06C302F4-EC7F-40C3-8E71-DBC628A80A17}"/>
                </a:ext>
              </a:extLst>
            </p:cNvPr>
            <p:cNvSpPr/>
            <p:nvPr/>
          </p:nvSpPr>
          <p:spPr>
            <a:xfrm>
              <a:off x="10337736" y="1811742"/>
              <a:ext cx="7047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Oval 216">
              <a:extLst>
                <a:ext uri="{FF2B5EF4-FFF2-40B4-BE49-F238E27FC236}">
                  <a16:creationId xmlns:a16="http://schemas.microsoft.com/office/drawing/2014/main" id="{5A120897-951D-4DFB-9FAB-F1755FC73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17">
              <a:extLst>
                <a:ext uri="{FF2B5EF4-FFF2-40B4-BE49-F238E27FC236}">
                  <a16:creationId xmlns:a16="http://schemas.microsoft.com/office/drawing/2014/main" id="{0BDE81F9-A48C-4541-8E50-7B7BE61604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18">
              <a:extLst>
                <a:ext uri="{FF2B5EF4-FFF2-40B4-BE49-F238E27FC236}">
                  <a16:creationId xmlns:a16="http://schemas.microsoft.com/office/drawing/2014/main" id="{C3CC9AE4-E9E3-430D-AAA2-FC2EC0E031F6}"/>
                </a:ext>
              </a:extLst>
            </p:cNvPr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19">
              <a:extLst>
                <a:ext uri="{FF2B5EF4-FFF2-40B4-BE49-F238E27FC236}">
                  <a16:creationId xmlns:a16="http://schemas.microsoft.com/office/drawing/2014/main" id="{A0FAF000-F976-468B-8237-BB8026A31ED4}"/>
                </a:ext>
              </a:extLst>
            </p:cNvPr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E9DB2C0A-562D-4E3E-8AA5-CB77F9FF614D}"/>
                </a:ext>
              </a:extLst>
            </p:cNvPr>
            <p:cNvSpPr/>
            <p:nvPr userDrawn="1"/>
          </p:nvSpPr>
          <p:spPr>
            <a:xfrm flipH="1">
              <a:off x="8769273" y="781546"/>
              <a:ext cx="5842" cy="8166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98DF72-F1AE-414C-8663-69115A0FE99E}"/>
              </a:ext>
            </a:extLst>
          </p:cNvPr>
          <p:cNvGrpSpPr/>
          <p:nvPr/>
        </p:nvGrpSpPr>
        <p:grpSpPr>
          <a:xfrm>
            <a:off x="-1" y="4362938"/>
            <a:ext cx="1648596" cy="1637876"/>
            <a:chOff x="4188270" y="562026"/>
            <a:chExt cx="5771242" cy="5733715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827A39BA-FEEB-4AEA-88A3-EEFFE382849B}"/>
                </a:ext>
              </a:extLst>
            </p:cNvPr>
            <p:cNvSpPr/>
            <p:nvPr/>
          </p:nvSpPr>
          <p:spPr>
            <a:xfrm>
              <a:off x="4188270" y="2838641"/>
              <a:ext cx="1562695" cy="3457100"/>
            </a:xfrm>
            <a:custGeom>
              <a:avLst/>
              <a:gdLst>
                <a:gd name="connsiteX0" fmla="*/ 1143 w 3517358"/>
                <a:gd name="connsiteY0" fmla="*/ 3455671 h 3457101"/>
                <a:gd name="connsiteX1" fmla="*/ 0 w 3517358"/>
                <a:gd name="connsiteY1" fmla="*/ 3408236 h 3457101"/>
                <a:gd name="connsiteX2" fmla="*/ 95 w 3517358"/>
                <a:gd name="connsiteY2" fmla="*/ 58103 h 3457101"/>
                <a:gd name="connsiteX3" fmla="*/ 1619 w 3517358"/>
                <a:gd name="connsiteY3" fmla="*/ 1143 h 3457101"/>
                <a:gd name="connsiteX4" fmla="*/ 3461576 w 3517358"/>
                <a:gd name="connsiteY4" fmla="*/ 0 h 3457101"/>
                <a:gd name="connsiteX5" fmla="*/ 3517106 w 3517358"/>
                <a:gd name="connsiteY5" fmla="*/ 60579 h 3457101"/>
                <a:gd name="connsiteX6" fmla="*/ 3516440 w 3517358"/>
                <a:gd name="connsiteY6" fmla="*/ 3400616 h 3457101"/>
                <a:gd name="connsiteX7" fmla="*/ 3462528 w 3517358"/>
                <a:gd name="connsiteY7" fmla="*/ 3457099 h 3457101"/>
                <a:gd name="connsiteX8" fmla="*/ 1143 w 3517358"/>
                <a:gd name="connsiteY8" fmla="*/ 3455671 h 345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358" h="3457101">
                  <a:moveTo>
                    <a:pt x="1143" y="3455671"/>
                  </a:moveTo>
                  <a:cubicBezTo>
                    <a:pt x="762" y="3439859"/>
                    <a:pt x="0" y="3424048"/>
                    <a:pt x="0" y="3408236"/>
                  </a:cubicBezTo>
                  <a:cubicBezTo>
                    <a:pt x="0" y="2291525"/>
                    <a:pt x="0" y="1174814"/>
                    <a:pt x="95" y="58103"/>
                  </a:cubicBezTo>
                  <a:cubicBezTo>
                    <a:pt x="95" y="39148"/>
                    <a:pt x="1143" y="20193"/>
                    <a:pt x="1619" y="1143"/>
                  </a:cubicBezTo>
                  <a:cubicBezTo>
                    <a:pt x="1154906" y="1048"/>
                    <a:pt x="2308193" y="1334"/>
                    <a:pt x="3461576" y="0"/>
                  </a:cubicBezTo>
                  <a:cubicBezTo>
                    <a:pt x="3510058" y="-95"/>
                    <a:pt x="3517678" y="15907"/>
                    <a:pt x="3517106" y="60579"/>
                  </a:cubicBezTo>
                  <a:cubicBezTo>
                    <a:pt x="3515868" y="153448"/>
                    <a:pt x="3511963" y="3360230"/>
                    <a:pt x="3516440" y="3400616"/>
                  </a:cubicBezTo>
                  <a:cubicBezTo>
                    <a:pt x="3521393" y="3445860"/>
                    <a:pt x="3506724" y="3457290"/>
                    <a:pt x="3462528" y="3457099"/>
                  </a:cubicBezTo>
                  <a:cubicBezTo>
                    <a:pt x="2980658" y="3455766"/>
                    <a:pt x="673132" y="3455861"/>
                    <a:pt x="1143" y="345567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D19BD9C-4915-4240-AB3C-A80935269792}"/>
                </a:ext>
              </a:extLst>
            </p:cNvPr>
            <p:cNvSpPr/>
            <p:nvPr/>
          </p:nvSpPr>
          <p:spPr>
            <a:xfrm>
              <a:off x="6463932" y="562026"/>
              <a:ext cx="3495580" cy="5282182"/>
            </a:xfrm>
            <a:custGeom>
              <a:avLst/>
              <a:gdLst>
                <a:gd name="connsiteX0" fmla="*/ 18 w 3495580"/>
                <a:gd name="connsiteY0" fmla="*/ 2711335 h 5282182"/>
                <a:gd name="connsiteX1" fmla="*/ 127081 w 3495580"/>
                <a:gd name="connsiteY1" fmla="*/ 2536741 h 5282182"/>
                <a:gd name="connsiteX2" fmla="*/ 387590 w 3495580"/>
                <a:gd name="connsiteY2" fmla="*/ 1855323 h 5282182"/>
                <a:gd name="connsiteX3" fmla="*/ 565708 w 3495580"/>
                <a:gd name="connsiteY3" fmla="*/ 1549570 h 5282182"/>
                <a:gd name="connsiteX4" fmla="*/ 710678 w 3495580"/>
                <a:gd name="connsiteY4" fmla="*/ 1468703 h 5282182"/>
                <a:gd name="connsiteX5" fmla="*/ 1141494 w 3495580"/>
                <a:gd name="connsiteY5" fmla="*/ 1186573 h 5282182"/>
                <a:gd name="connsiteX6" fmla="*/ 1545068 w 3495580"/>
                <a:gd name="connsiteY6" fmla="*/ 625264 h 5282182"/>
                <a:gd name="connsiteX7" fmla="*/ 1593360 w 3495580"/>
                <a:gd name="connsiteY7" fmla="*/ 207212 h 5282182"/>
                <a:gd name="connsiteX8" fmla="*/ 1847010 w 3495580"/>
                <a:gd name="connsiteY8" fmla="*/ 520 h 5282182"/>
                <a:gd name="connsiteX9" fmla="*/ 2215723 w 3495580"/>
                <a:gd name="connsiteY9" fmla="*/ 187495 h 5282182"/>
                <a:gd name="connsiteX10" fmla="*/ 2272016 w 3495580"/>
                <a:gd name="connsiteY10" fmla="*/ 412190 h 5282182"/>
                <a:gd name="connsiteX11" fmla="*/ 2051036 w 3495580"/>
                <a:gd name="connsiteY11" fmla="*/ 1298777 h 5282182"/>
                <a:gd name="connsiteX12" fmla="*/ 1612696 w 3495580"/>
                <a:gd name="connsiteY12" fmla="*/ 1996102 h 5282182"/>
                <a:gd name="connsiteX13" fmla="*/ 2675305 w 3495580"/>
                <a:gd name="connsiteY13" fmla="*/ 2019343 h 5282182"/>
                <a:gd name="connsiteX14" fmla="*/ 3398443 w 3495580"/>
                <a:gd name="connsiteY14" fmla="*/ 2331478 h 5282182"/>
                <a:gd name="connsiteX15" fmla="*/ 3480263 w 3495580"/>
                <a:gd name="connsiteY15" fmla="*/ 2619799 h 5282182"/>
                <a:gd name="connsiteX16" fmla="*/ 3356818 w 3495580"/>
                <a:gd name="connsiteY16" fmla="*/ 2779057 h 5282182"/>
                <a:gd name="connsiteX17" fmla="*/ 3232422 w 3495580"/>
                <a:gd name="connsiteY17" fmla="*/ 2857448 h 5282182"/>
                <a:gd name="connsiteX18" fmla="*/ 3228898 w 3495580"/>
                <a:gd name="connsiteY18" fmla="*/ 2897358 h 5282182"/>
                <a:gd name="connsiteX19" fmla="*/ 3403586 w 3495580"/>
                <a:gd name="connsiteY19" fmla="*/ 3123577 h 5282182"/>
                <a:gd name="connsiteX20" fmla="*/ 3298430 w 3495580"/>
                <a:gd name="connsiteY20" fmla="*/ 3553916 h 5282182"/>
                <a:gd name="connsiteX21" fmla="*/ 3282333 w 3495580"/>
                <a:gd name="connsiteY21" fmla="*/ 3683552 h 5282182"/>
                <a:gd name="connsiteX22" fmla="*/ 3340340 w 3495580"/>
                <a:gd name="connsiteY22" fmla="*/ 3999877 h 5282182"/>
                <a:gd name="connsiteX23" fmla="*/ 3142792 w 3495580"/>
                <a:gd name="connsiteY23" fmla="*/ 4262862 h 5282182"/>
                <a:gd name="connsiteX24" fmla="*/ 3101548 w 3495580"/>
                <a:gd name="connsiteY24" fmla="*/ 4287056 h 5282182"/>
                <a:gd name="connsiteX25" fmla="*/ 3132219 w 3495580"/>
                <a:gd name="connsiteY25" fmla="*/ 4312392 h 5282182"/>
                <a:gd name="connsiteX26" fmla="*/ 3170033 w 3495580"/>
                <a:gd name="connsiteY26" fmla="*/ 4804454 h 5282182"/>
                <a:gd name="connsiteX27" fmla="*/ 2851708 w 3495580"/>
                <a:gd name="connsiteY27" fmla="*/ 5014194 h 5282182"/>
                <a:gd name="connsiteX28" fmla="*/ 2221248 w 3495580"/>
                <a:gd name="connsiteY28" fmla="*/ 5222601 h 5282182"/>
                <a:gd name="connsiteX29" fmla="*/ 1826532 w 3495580"/>
                <a:gd name="connsiteY29" fmla="*/ 5273369 h 5282182"/>
                <a:gd name="connsiteX30" fmla="*/ 1271891 w 3495580"/>
                <a:gd name="connsiteY30" fmla="*/ 5264130 h 5282182"/>
                <a:gd name="connsiteX31" fmla="*/ 593806 w 3495580"/>
                <a:gd name="connsiteY31" fmla="*/ 5110397 h 5282182"/>
                <a:gd name="connsiteX32" fmla="*/ 398068 w 3495580"/>
                <a:gd name="connsiteY32" fmla="*/ 5075916 h 5282182"/>
                <a:gd name="connsiteX33" fmla="*/ 5352 w 3495580"/>
                <a:gd name="connsiteY33" fmla="*/ 5110397 h 5282182"/>
                <a:gd name="connsiteX34" fmla="*/ 18 w 3495580"/>
                <a:gd name="connsiteY34" fmla="*/ 2711335 h 528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95580" h="5282182">
                  <a:moveTo>
                    <a:pt x="18" y="2711335"/>
                  </a:moveTo>
                  <a:cubicBezTo>
                    <a:pt x="48690" y="2661710"/>
                    <a:pt x="95649" y="2595320"/>
                    <a:pt x="127081" y="2536741"/>
                  </a:cubicBezTo>
                  <a:cubicBezTo>
                    <a:pt x="243096" y="2320810"/>
                    <a:pt x="315581" y="2088304"/>
                    <a:pt x="387590" y="1855323"/>
                  </a:cubicBezTo>
                  <a:cubicBezTo>
                    <a:pt x="422928" y="1740832"/>
                    <a:pt x="458266" y="1623865"/>
                    <a:pt x="565708" y="1549570"/>
                  </a:cubicBezTo>
                  <a:cubicBezTo>
                    <a:pt x="611523" y="1517852"/>
                    <a:pt x="659433" y="1489372"/>
                    <a:pt x="710678" y="1468703"/>
                  </a:cubicBezTo>
                  <a:cubicBezTo>
                    <a:pt x="873365" y="1403266"/>
                    <a:pt x="1011858" y="1301444"/>
                    <a:pt x="1141494" y="1186573"/>
                  </a:cubicBezTo>
                  <a:cubicBezTo>
                    <a:pt x="1318183" y="1030077"/>
                    <a:pt x="1457343" y="846054"/>
                    <a:pt x="1545068" y="625264"/>
                  </a:cubicBezTo>
                  <a:cubicBezTo>
                    <a:pt x="1561832" y="583069"/>
                    <a:pt x="1570405" y="301891"/>
                    <a:pt x="1593360" y="207212"/>
                  </a:cubicBezTo>
                  <a:cubicBezTo>
                    <a:pt x="1625459" y="75196"/>
                    <a:pt x="1710898" y="5282"/>
                    <a:pt x="1847010" y="520"/>
                  </a:cubicBezTo>
                  <a:cubicBezTo>
                    <a:pt x="2004554" y="-5005"/>
                    <a:pt x="2141143" y="31952"/>
                    <a:pt x="2215723" y="187495"/>
                  </a:cubicBezTo>
                  <a:cubicBezTo>
                    <a:pt x="2249537" y="257980"/>
                    <a:pt x="2258967" y="335419"/>
                    <a:pt x="2272016" y="412190"/>
                  </a:cubicBezTo>
                  <a:cubicBezTo>
                    <a:pt x="2327452" y="740422"/>
                    <a:pt x="2217819" y="1028839"/>
                    <a:pt x="2051036" y="1298777"/>
                  </a:cubicBezTo>
                  <a:cubicBezTo>
                    <a:pt x="1912066" y="1523567"/>
                    <a:pt x="1620506" y="1982672"/>
                    <a:pt x="1612696" y="1996102"/>
                  </a:cubicBezTo>
                  <a:cubicBezTo>
                    <a:pt x="1730615" y="1987530"/>
                    <a:pt x="2434798" y="2001341"/>
                    <a:pt x="2675305" y="2019343"/>
                  </a:cubicBezTo>
                  <a:cubicBezTo>
                    <a:pt x="2952863" y="2040108"/>
                    <a:pt x="3201752" y="2125166"/>
                    <a:pt x="3398443" y="2331478"/>
                  </a:cubicBezTo>
                  <a:cubicBezTo>
                    <a:pt x="3475881" y="2412726"/>
                    <a:pt x="3521029" y="2505404"/>
                    <a:pt x="3480263" y="2619799"/>
                  </a:cubicBezTo>
                  <a:cubicBezTo>
                    <a:pt x="3456831" y="2685522"/>
                    <a:pt x="3411873" y="2737052"/>
                    <a:pt x="3356818" y="2779057"/>
                  </a:cubicBezTo>
                  <a:cubicBezTo>
                    <a:pt x="3317766" y="2808776"/>
                    <a:pt x="3277666" y="2837541"/>
                    <a:pt x="3232422" y="2857448"/>
                  </a:cubicBezTo>
                  <a:cubicBezTo>
                    <a:pt x="3204514" y="2869735"/>
                    <a:pt x="3204418" y="2877641"/>
                    <a:pt x="3228898" y="2897358"/>
                  </a:cubicBezTo>
                  <a:cubicBezTo>
                    <a:pt x="3304812" y="2958604"/>
                    <a:pt x="3372059" y="3028422"/>
                    <a:pt x="3403586" y="3123577"/>
                  </a:cubicBezTo>
                  <a:cubicBezTo>
                    <a:pt x="3458069" y="3288169"/>
                    <a:pt x="3406539" y="3430853"/>
                    <a:pt x="3298430" y="3553916"/>
                  </a:cubicBezTo>
                  <a:cubicBezTo>
                    <a:pt x="3257949" y="3600017"/>
                    <a:pt x="3256806" y="3631640"/>
                    <a:pt x="3282333" y="3683552"/>
                  </a:cubicBezTo>
                  <a:cubicBezTo>
                    <a:pt x="3330720" y="3782230"/>
                    <a:pt x="3358914" y="3886815"/>
                    <a:pt x="3340340" y="3999877"/>
                  </a:cubicBezTo>
                  <a:cubicBezTo>
                    <a:pt x="3320147" y="4122940"/>
                    <a:pt x="3247186" y="4204188"/>
                    <a:pt x="3142792" y="4262862"/>
                  </a:cubicBezTo>
                  <a:cubicBezTo>
                    <a:pt x="3131743" y="4269053"/>
                    <a:pt x="3104406" y="4284484"/>
                    <a:pt x="3101548" y="4287056"/>
                  </a:cubicBezTo>
                  <a:cubicBezTo>
                    <a:pt x="3104406" y="4304105"/>
                    <a:pt x="3121932" y="4304391"/>
                    <a:pt x="3132219" y="4312392"/>
                  </a:cubicBezTo>
                  <a:cubicBezTo>
                    <a:pt x="3294430" y="4437455"/>
                    <a:pt x="3312051" y="4650530"/>
                    <a:pt x="3170033" y="4804454"/>
                  </a:cubicBezTo>
                  <a:cubicBezTo>
                    <a:pt x="3081546" y="4900275"/>
                    <a:pt x="2973152" y="4966474"/>
                    <a:pt x="2851708" y="5014194"/>
                  </a:cubicBezTo>
                  <a:cubicBezTo>
                    <a:pt x="2645301" y="5095252"/>
                    <a:pt x="2437847" y="5172309"/>
                    <a:pt x="2221248" y="5222601"/>
                  </a:cubicBezTo>
                  <a:cubicBezTo>
                    <a:pt x="2091136" y="5252795"/>
                    <a:pt x="1958834" y="5262130"/>
                    <a:pt x="1826532" y="5273369"/>
                  </a:cubicBezTo>
                  <a:cubicBezTo>
                    <a:pt x="1641271" y="5289085"/>
                    <a:pt x="1456295" y="5282418"/>
                    <a:pt x="1271891" y="5264130"/>
                  </a:cubicBezTo>
                  <a:cubicBezTo>
                    <a:pt x="1039767" y="5241080"/>
                    <a:pt x="812405" y="5194788"/>
                    <a:pt x="593806" y="5110397"/>
                  </a:cubicBezTo>
                  <a:cubicBezTo>
                    <a:pt x="531322" y="5086298"/>
                    <a:pt x="463695" y="5084679"/>
                    <a:pt x="398068" y="5075916"/>
                  </a:cubicBezTo>
                  <a:cubicBezTo>
                    <a:pt x="265003" y="5058199"/>
                    <a:pt x="132701" y="5058295"/>
                    <a:pt x="5352" y="5110397"/>
                  </a:cubicBezTo>
                  <a:cubicBezTo>
                    <a:pt x="18" y="4940185"/>
                    <a:pt x="-77" y="2884880"/>
                    <a:pt x="18" y="2711335"/>
                  </a:cubicBezTo>
                  <a:close/>
                </a:path>
              </a:pathLst>
            </a:custGeom>
            <a:solidFill>
              <a:srgbClr val="FAB9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FC182CC5-70F5-486F-A0E4-926C06E056CB}"/>
                </a:ext>
              </a:extLst>
            </p:cNvPr>
            <p:cNvSpPr/>
            <p:nvPr/>
          </p:nvSpPr>
          <p:spPr>
            <a:xfrm>
              <a:off x="5746191" y="3178206"/>
              <a:ext cx="723746" cy="2938462"/>
            </a:xfrm>
            <a:custGeom>
              <a:avLst/>
              <a:gdLst>
                <a:gd name="connsiteX0" fmla="*/ 714139 w 723746"/>
                <a:gd name="connsiteY0" fmla="*/ 5334 h 2938462"/>
                <a:gd name="connsiteX1" fmla="*/ 721378 w 723746"/>
                <a:gd name="connsiteY1" fmla="*/ 2887980 h 2938462"/>
                <a:gd name="connsiteX2" fmla="*/ 670324 w 723746"/>
                <a:gd name="connsiteY2" fmla="*/ 2937129 h 2938462"/>
                <a:gd name="connsiteX3" fmla="*/ 5288 w 723746"/>
                <a:gd name="connsiteY3" fmla="*/ 2938462 h 2938462"/>
                <a:gd name="connsiteX4" fmla="*/ 1859 w 723746"/>
                <a:gd name="connsiteY4" fmla="*/ 54007 h 2938462"/>
                <a:gd name="connsiteX5" fmla="*/ 10146 w 723746"/>
                <a:gd name="connsiteY5" fmla="*/ 0 h 2938462"/>
                <a:gd name="connsiteX6" fmla="*/ 714139 w 723746"/>
                <a:gd name="connsiteY6" fmla="*/ 5334 h 293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746" h="2938462">
                  <a:moveTo>
                    <a:pt x="714139" y="5334"/>
                  </a:moveTo>
                  <a:cubicBezTo>
                    <a:pt x="731665" y="812673"/>
                    <a:pt x="719473" y="2756726"/>
                    <a:pt x="721378" y="2887980"/>
                  </a:cubicBezTo>
                  <a:cubicBezTo>
                    <a:pt x="721949" y="2928937"/>
                    <a:pt x="708519" y="2937319"/>
                    <a:pt x="670324" y="2937129"/>
                  </a:cubicBezTo>
                  <a:cubicBezTo>
                    <a:pt x="448677" y="2936081"/>
                    <a:pt x="226935" y="2937701"/>
                    <a:pt x="5288" y="2938462"/>
                  </a:cubicBezTo>
                  <a:cubicBezTo>
                    <a:pt x="4050" y="2919698"/>
                    <a:pt x="1383" y="996696"/>
                    <a:pt x="1859" y="54007"/>
                  </a:cubicBezTo>
                  <a:cubicBezTo>
                    <a:pt x="1859" y="36004"/>
                    <a:pt x="-5856" y="15907"/>
                    <a:pt x="10146" y="0"/>
                  </a:cubicBezTo>
                  <a:cubicBezTo>
                    <a:pt x="128256" y="952"/>
                    <a:pt x="597553" y="4572"/>
                    <a:pt x="714139" y="533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DD37BE48-F771-461F-986A-C42678EF347E}"/>
              </a:ext>
            </a:extLst>
          </p:cNvPr>
          <p:cNvSpPr/>
          <p:nvPr/>
        </p:nvSpPr>
        <p:spPr>
          <a:xfrm rot="17116535" flipV="1">
            <a:off x="1485746" y="2629058"/>
            <a:ext cx="1662491" cy="2194607"/>
          </a:xfrm>
          <a:custGeom>
            <a:avLst/>
            <a:gdLst>
              <a:gd name="connsiteX0" fmla="*/ 640419 w 1260127"/>
              <a:gd name="connsiteY0" fmla="*/ 761890 h 1663458"/>
              <a:gd name="connsiteX1" fmla="*/ 498236 w 1260127"/>
              <a:gd name="connsiteY1" fmla="*/ 914428 h 1663458"/>
              <a:gd name="connsiteX2" fmla="*/ 565544 w 1260127"/>
              <a:gd name="connsiteY2" fmla="*/ 1015987 h 1663458"/>
              <a:gd name="connsiteX3" fmla="*/ 712108 w 1260127"/>
              <a:gd name="connsiteY3" fmla="*/ 1060195 h 1663458"/>
              <a:gd name="connsiteX4" fmla="*/ 847918 w 1260127"/>
              <a:gd name="connsiteY4" fmla="*/ 1037095 h 1663458"/>
              <a:gd name="connsiteX5" fmla="*/ 861459 w 1260127"/>
              <a:gd name="connsiteY5" fmla="*/ 1015190 h 1663458"/>
              <a:gd name="connsiteX6" fmla="*/ 798134 w 1260127"/>
              <a:gd name="connsiteY6" fmla="*/ 850307 h 1663458"/>
              <a:gd name="connsiteX7" fmla="*/ 640419 w 1260127"/>
              <a:gd name="connsiteY7" fmla="*/ 761890 h 1663458"/>
              <a:gd name="connsiteX8" fmla="*/ 917615 w 1260127"/>
              <a:gd name="connsiteY8" fmla="*/ 529998 h 1663458"/>
              <a:gd name="connsiteX9" fmla="*/ 884558 w 1260127"/>
              <a:gd name="connsiteY9" fmla="*/ 553197 h 1663458"/>
              <a:gd name="connsiteX10" fmla="*/ 885355 w 1260127"/>
              <a:gd name="connsiteY10" fmla="*/ 631657 h 1663458"/>
              <a:gd name="connsiteX11" fmla="*/ 974169 w 1260127"/>
              <a:gd name="connsiteY11" fmla="*/ 675865 h 1663458"/>
              <a:gd name="connsiteX12" fmla="*/ 1042672 w 1260127"/>
              <a:gd name="connsiteY12" fmla="*/ 657942 h 1663458"/>
              <a:gd name="connsiteX13" fmla="*/ 1053027 w 1260127"/>
              <a:gd name="connsiteY13" fmla="*/ 643206 h 1663458"/>
              <a:gd name="connsiteX14" fmla="*/ 957840 w 1260127"/>
              <a:gd name="connsiteY14" fmla="*/ 530098 h 1663458"/>
              <a:gd name="connsiteX15" fmla="*/ 917615 w 1260127"/>
              <a:gd name="connsiteY15" fmla="*/ 529998 h 1663458"/>
              <a:gd name="connsiteX16" fmla="*/ 1153391 w 1260127"/>
              <a:gd name="connsiteY16" fmla="*/ 0 h 1663458"/>
              <a:gd name="connsiteX17" fmla="*/ 1260127 w 1260127"/>
              <a:gd name="connsiteY17" fmla="*/ 184399 h 1663458"/>
              <a:gd name="connsiteX18" fmla="*/ 1207555 w 1260127"/>
              <a:gd name="connsiteY18" fmla="*/ 184399 h 1663458"/>
              <a:gd name="connsiteX19" fmla="*/ 1162949 w 1260127"/>
              <a:gd name="connsiteY19" fmla="*/ 228209 h 1663458"/>
              <a:gd name="connsiteX20" fmla="*/ 1154984 w 1260127"/>
              <a:gd name="connsiteY20" fmla="*/ 456816 h 1663458"/>
              <a:gd name="connsiteX21" fmla="*/ 1127503 w 1260127"/>
              <a:gd name="connsiteY21" fmla="*/ 580678 h 1663458"/>
              <a:gd name="connsiteX22" fmla="*/ 1100819 w 1260127"/>
              <a:gd name="connsiteY22" fmla="*/ 631657 h 1663458"/>
              <a:gd name="connsiteX23" fmla="*/ 1077719 w 1260127"/>
              <a:gd name="connsiteY23" fmla="*/ 704540 h 1663458"/>
              <a:gd name="connsiteX24" fmla="*/ 893718 w 1260127"/>
              <a:gd name="connsiteY24" fmla="*/ 1039485 h 1663458"/>
              <a:gd name="connsiteX25" fmla="*/ 883762 w 1260127"/>
              <a:gd name="connsiteY25" fmla="*/ 1054620 h 1663458"/>
              <a:gd name="connsiteX26" fmla="*/ 548020 w 1260127"/>
              <a:gd name="connsiteY26" fmla="*/ 1486345 h 1663458"/>
              <a:gd name="connsiteX27" fmla="*/ 195949 w 1260127"/>
              <a:gd name="connsiteY27" fmla="*/ 1541704 h 1663458"/>
              <a:gd name="connsiteX28" fmla="*/ 150944 w 1260127"/>
              <a:gd name="connsiteY28" fmla="*/ 1558033 h 1663458"/>
              <a:gd name="connsiteX29" fmla="*/ 28277 w 1260127"/>
              <a:gd name="connsiteY29" fmla="*/ 1656406 h 1663458"/>
              <a:gd name="connsiteX30" fmla="*/ 0 w 1260127"/>
              <a:gd name="connsiteY30" fmla="*/ 1654016 h 1663458"/>
              <a:gd name="connsiteX31" fmla="*/ 0 w 1260127"/>
              <a:gd name="connsiteY31" fmla="*/ 1650034 h 1663458"/>
              <a:gd name="connsiteX32" fmla="*/ 63325 w 1260127"/>
              <a:gd name="connsiteY32" fmla="*/ 1589496 h 1663458"/>
              <a:gd name="connsiteX33" fmla="*/ 116295 w 1260127"/>
              <a:gd name="connsiteY33" fmla="*/ 1547280 h 1663458"/>
              <a:gd name="connsiteX34" fmla="*/ 116295 w 1260127"/>
              <a:gd name="connsiteY34" fmla="*/ 1519003 h 1663458"/>
              <a:gd name="connsiteX35" fmla="*/ 27481 w 1260127"/>
              <a:gd name="connsiteY35" fmla="*/ 1448111 h 1663458"/>
              <a:gd name="connsiteX36" fmla="*/ 398 w 1260127"/>
              <a:gd name="connsiteY36" fmla="*/ 1413063 h 1663458"/>
              <a:gd name="connsiteX37" fmla="*/ 398 w 1260127"/>
              <a:gd name="connsiteY37" fmla="*/ 1409080 h 1663458"/>
              <a:gd name="connsiteX38" fmla="*/ 30269 w 1260127"/>
              <a:gd name="connsiteY38" fmla="*/ 1408284 h 1663458"/>
              <a:gd name="connsiteX39" fmla="*/ 159308 w 1260127"/>
              <a:gd name="connsiteY39" fmla="*/ 1511436 h 1663458"/>
              <a:gd name="connsiteX40" fmla="*/ 180416 w 1260127"/>
              <a:gd name="connsiteY40" fmla="*/ 1520596 h 1663458"/>
              <a:gd name="connsiteX41" fmla="*/ 586652 w 1260127"/>
              <a:gd name="connsiteY41" fmla="*/ 1445323 h 1663458"/>
              <a:gd name="connsiteX42" fmla="*/ 835173 w 1260127"/>
              <a:gd name="connsiteY42" fmla="*/ 1203174 h 1663458"/>
              <a:gd name="connsiteX43" fmla="*/ 863848 w 1260127"/>
              <a:gd name="connsiteY43" fmla="*/ 1053823 h 1663458"/>
              <a:gd name="connsiteX44" fmla="*/ 740384 w 1260127"/>
              <a:gd name="connsiteY44" fmla="*/ 1080507 h 1663458"/>
              <a:gd name="connsiteX45" fmla="*/ 563154 w 1260127"/>
              <a:gd name="connsiteY45" fmla="*/ 1038689 h 1663458"/>
              <a:gd name="connsiteX46" fmla="*/ 479119 w 1260127"/>
              <a:gd name="connsiteY46" fmla="*/ 920801 h 1663458"/>
              <a:gd name="connsiteX47" fmla="*/ 645596 w 1260127"/>
              <a:gd name="connsiteY47" fmla="*/ 741977 h 1663458"/>
              <a:gd name="connsiteX48" fmla="*/ 827606 w 1260127"/>
              <a:gd name="connsiteY48" fmla="*/ 856281 h 1663458"/>
              <a:gd name="connsiteX49" fmla="*/ 880974 w 1260127"/>
              <a:gd name="connsiteY49" fmla="*/ 1004836 h 1663458"/>
              <a:gd name="connsiteX50" fmla="*/ 898498 w 1260127"/>
              <a:gd name="connsiteY50" fmla="*/ 1013200 h 1663458"/>
              <a:gd name="connsiteX51" fmla="*/ 1056213 w 1260127"/>
              <a:gd name="connsiteY51" fmla="*/ 749545 h 1663458"/>
              <a:gd name="connsiteX52" fmla="*/ 1058602 w 1260127"/>
              <a:gd name="connsiteY52" fmla="*/ 693787 h 1663458"/>
              <a:gd name="connsiteX53" fmla="*/ 1041078 w 1260127"/>
              <a:gd name="connsiteY53" fmla="*/ 682237 h 1663458"/>
              <a:gd name="connsiteX54" fmla="*/ 926775 w 1260127"/>
              <a:gd name="connsiteY54" fmla="*/ 688609 h 1663458"/>
              <a:gd name="connsiteX55" fmla="*/ 866238 w 1260127"/>
              <a:gd name="connsiteY55" fmla="*/ 639622 h 1663458"/>
              <a:gd name="connsiteX56" fmla="*/ 871017 w 1260127"/>
              <a:gd name="connsiteY56" fmla="*/ 538860 h 1663458"/>
              <a:gd name="connsiteX57" fmla="*/ 966602 w 1260127"/>
              <a:gd name="connsiteY57" fmla="*/ 512175 h 1663458"/>
              <a:gd name="connsiteX58" fmla="*/ 1064178 w 1260127"/>
              <a:gd name="connsiteY58" fmla="*/ 610548 h 1663458"/>
              <a:gd name="connsiteX59" fmla="*/ 1072144 w 1260127"/>
              <a:gd name="connsiteY59" fmla="*/ 630860 h 1663458"/>
              <a:gd name="connsiteX60" fmla="*/ 1074135 w 1260127"/>
              <a:gd name="connsiteY60" fmla="*/ 633250 h 1663458"/>
              <a:gd name="connsiteX61" fmla="*/ 1111971 w 1260127"/>
              <a:gd name="connsiteY61" fmla="*/ 564747 h 1663458"/>
              <a:gd name="connsiteX62" fmla="*/ 1142239 w 1260127"/>
              <a:gd name="connsiteY62" fmla="*/ 352867 h 1663458"/>
              <a:gd name="connsiteX63" fmla="*/ 1143036 w 1260127"/>
              <a:gd name="connsiteY63" fmla="*/ 201525 h 1663458"/>
              <a:gd name="connsiteX64" fmla="*/ 1124715 w 1260127"/>
              <a:gd name="connsiteY64" fmla="*/ 184001 h 1663458"/>
              <a:gd name="connsiteX65" fmla="*/ 1047052 w 1260127"/>
              <a:gd name="connsiteY65" fmla="*/ 184399 h 1663458"/>
              <a:gd name="connsiteX66" fmla="*/ 1153391 w 1260127"/>
              <a:gd name="connsiteY66" fmla="*/ 0 h 166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260127" h="1663458">
                <a:moveTo>
                  <a:pt x="640419" y="761890"/>
                </a:moveTo>
                <a:cubicBezTo>
                  <a:pt x="546029" y="754722"/>
                  <a:pt x="482704" y="822428"/>
                  <a:pt x="498236" y="914428"/>
                </a:cubicBezTo>
                <a:cubicBezTo>
                  <a:pt x="505405" y="957839"/>
                  <a:pt x="529700" y="991294"/>
                  <a:pt x="565544" y="1015987"/>
                </a:cubicBezTo>
                <a:cubicBezTo>
                  <a:pt x="612540" y="1048645"/>
                  <a:pt x="665908" y="1059797"/>
                  <a:pt x="712108" y="1060195"/>
                </a:cubicBezTo>
                <a:cubicBezTo>
                  <a:pt x="765476" y="1060195"/>
                  <a:pt x="807294" y="1052229"/>
                  <a:pt x="847918" y="1037095"/>
                </a:cubicBezTo>
                <a:cubicBezTo>
                  <a:pt x="859069" y="1033113"/>
                  <a:pt x="863052" y="1027537"/>
                  <a:pt x="861459" y="1015190"/>
                </a:cubicBezTo>
                <a:cubicBezTo>
                  <a:pt x="854290" y="954653"/>
                  <a:pt x="835173" y="898895"/>
                  <a:pt x="798134" y="850307"/>
                </a:cubicBezTo>
                <a:cubicBezTo>
                  <a:pt x="758307" y="798531"/>
                  <a:pt x="706930" y="766670"/>
                  <a:pt x="640419" y="761890"/>
                </a:cubicBezTo>
                <a:close/>
                <a:moveTo>
                  <a:pt x="917615" y="529998"/>
                </a:moveTo>
                <a:cubicBezTo>
                  <a:pt x="905169" y="533383"/>
                  <a:pt x="893918" y="540652"/>
                  <a:pt x="884558" y="553197"/>
                </a:cubicBezTo>
                <a:cubicBezTo>
                  <a:pt x="868628" y="574704"/>
                  <a:pt x="869026" y="605769"/>
                  <a:pt x="885355" y="631657"/>
                </a:cubicBezTo>
                <a:cubicBezTo>
                  <a:pt x="906065" y="664315"/>
                  <a:pt x="937927" y="673873"/>
                  <a:pt x="974169" y="675865"/>
                </a:cubicBezTo>
                <a:cubicBezTo>
                  <a:pt x="998065" y="674670"/>
                  <a:pt x="1021165" y="670289"/>
                  <a:pt x="1042672" y="657942"/>
                </a:cubicBezTo>
                <a:cubicBezTo>
                  <a:pt x="1048247" y="654756"/>
                  <a:pt x="1053425" y="651968"/>
                  <a:pt x="1053027" y="643206"/>
                </a:cubicBezTo>
                <a:cubicBezTo>
                  <a:pt x="1050239" y="600990"/>
                  <a:pt x="999658" y="538860"/>
                  <a:pt x="957840" y="530098"/>
                </a:cubicBezTo>
                <a:cubicBezTo>
                  <a:pt x="943702" y="527111"/>
                  <a:pt x="930061" y="526613"/>
                  <a:pt x="917615" y="529998"/>
                </a:cubicBezTo>
                <a:close/>
                <a:moveTo>
                  <a:pt x="1153391" y="0"/>
                </a:moveTo>
                <a:cubicBezTo>
                  <a:pt x="1189235" y="62130"/>
                  <a:pt x="1223486" y="121472"/>
                  <a:pt x="1260127" y="184399"/>
                </a:cubicBezTo>
                <a:cubicBezTo>
                  <a:pt x="1240214" y="184399"/>
                  <a:pt x="1223885" y="184399"/>
                  <a:pt x="1207555" y="184399"/>
                </a:cubicBezTo>
                <a:cubicBezTo>
                  <a:pt x="1162551" y="184399"/>
                  <a:pt x="1162551" y="184399"/>
                  <a:pt x="1162949" y="228209"/>
                </a:cubicBezTo>
                <a:cubicBezTo>
                  <a:pt x="1163347" y="304677"/>
                  <a:pt x="1164144" y="380746"/>
                  <a:pt x="1154984" y="456816"/>
                </a:cubicBezTo>
                <a:cubicBezTo>
                  <a:pt x="1149806" y="499033"/>
                  <a:pt x="1142239" y="540851"/>
                  <a:pt x="1127503" y="580678"/>
                </a:cubicBezTo>
                <a:cubicBezTo>
                  <a:pt x="1120732" y="598600"/>
                  <a:pt x="1114360" y="618115"/>
                  <a:pt x="1100819" y="631657"/>
                </a:cubicBezTo>
                <a:cubicBezTo>
                  <a:pt x="1079312" y="652765"/>
                  <a:pt x="1078118" y="676263"/>
                  <a:pt x="1077719" y="704540"/>
                </a:cubicBezTo>
                <a:cubicBezTo>
                  <a:pt x="1075728" y="848316"/>
                  <a:pt x="1021961" y="964610"/>
                  <a:pt x="893718" y="1039485"/>
                </a:cubicBezTo>
                <a:cubicBezTo>
                  <a:pt x="887346" y="1043070"/>
                  <a:pt x="883762" y="1046654"/>
                  <a:pt x="883762" y="1054620"/>
                </a:cubicBezTo>
                <a:cubicBezTo>
                  <a:pt x="878186" y="1281235"/>
                  <a:pt x="749943" y="1413063"/>
                  <a:pt x="548020" y="1486345"/>
                </a:cubicBezTo>
                <a:cubicBezTo>
                  <a:pt x="434513" y="1527366"/>
                  <a:pt x="315828" y="1540111"/>
                  <a:pt x="195949" y="1541704"/>
                </a:cubicBezTo>
                <a:cubicBezTo>
                  <a:pt x="178425" y="1542102"/>
                  <a:pt x="164486" y="1546483"/>
                  <a:pt x="150944" y="1558033"/>
                </a:cubicBezTo>
                <a:cubicBezTo>
                  <a:pt x="110321" y="1591488"/>
                  <a:pt x="68502" y="1622951"/>
                  <a:pt x="28277" y="1656406"/>
                </a:cubicBezTo>
                <a:cubicBezTo>
                  <a:pt x="16329" y="1666363"/>
                  <a:pt x="8364" y="1665964"/>
                  <a:pt x="0" y="1654016"/>
                </a:cubicBezTo>
                <a:cubicBezTo>
                  <a:pt x="0" y="1652822"/>
                  <a:pt x="0" y="1651228"/>
                  <a:pt x="0" y="1650034"/>
                </a:cubicBezTo>
                <a:cubicBezTo>
                  <a:pt x="13541" y="1621757"/>
                  <a:pt x="41022" y="1608215"/>
                  <a:pt x="63325" y="1589496"/>
                </a:cubicBezTo>
                <a:cubicBezTo>
                  <a:pt x="80451" y="1574760"/>
                  <a:pt x="99169" y="1562016"/>
                  <a:pt x="116295" y="1547280"/>
                </a:cubicBezTo>
                <a:cubicBezTo>
                  <a:pt x="129836" y="1535730"/>
                  <a:pt x="130234" y="1530553"/>
                  <a:pt x="116295" y="1519003"/>
                </a:cubicBezTo>
                <a:cubicBezTo>
                  <a:pt x="87221" y="1494708"/>
                  <a:pt x="57749" y="1471210"/>
                  <a:pt x="27481" y="1448111"/>
                </a:cubicBezTo>
                <a:cubicBezTo>
                  <a:pt x="16329" y="1436959"/>
                  <a:pt x="5974" y="1427002"/>
                  <a:pt x="398" y="1413063"/>
                </a:cubicBezTo>
                <a:cubicBezTo>
                  <a:pt x="398" y="1411868"/>
                  <a:pt x="398" y="1410275"/>
                  <a:pt x="398" y="1409080"/>
                </a:cubicBezTo>
                <a:cubicBezTo>
                  <a:pt x="9957" y="1395539"/>
                  <a:pt x="18320" y="1398725"/>
                  <a:pt x="30269" y="1408284"/>
                </a:cubicBezTo>
                <a:cubicBezTo>
                  <a:pt x="72883" y="1443331"/>
                  <a:pt x="116295" y="1477184"/>
                  <a:pt x="159308" y="1511436"/>
                </a:cubicBezTo>
                <a:cubicBezTo>
                  <a:pt x="165680" y="1516215"/>
                  <a:pt x="171256" y="1520994"/>
                  <a:pt x="180416" y="1520596"/>
                </a:cubicBezTo>
                <a:cubicBezTo>
                  <a:pt x="319811" y="1518206"/>
                  <a:pt x="457214" y="1502674"/>
                  <a:pt x="586652" y="1445323"/>
                </a:cubicBezTo>
                <a:cubicBezTo>
                  <a:pt x="699363" y="1395539"/>
                  <a:pt x="787779" y="1319868"/>
                  <a:pt x="835173" y="1203174"/>
                </a:cubicBezTo>
                <a:cubicBezTo>
                  <a:pt x="854290" y="1156179"/>
                  <a:pt x="863450" y="1106793"/>
                  <a:pt x="863848" y="1053823"/>
                </a:cubicBezTo>
                <a:cubicBezTo>
                  <a:pt x="822826" y="1068559"/>
                  <a:pt x="782601" y="1078914"/>
                  <a:pt x="740384" y="1080507"/>
                </a:cubicBezTo>
                <a:cubicBezTo>
                  <a:pt x="677458" y="1082897"/>
                  <a:pt x="617319" y="1072542"/>
                  <a:pt x="563154" y="1038689"/>
                </a:cubicBezTo>
                <a:cubicBezTo>
                  <a:pt x="518946" y="1011208"/>
                  <a:pt x="489076" y="972576"/>
                  <a:pt x="479119" y="920801"/>
                </a:cubicBezTo>
                <a:cubicBezTo>
                  <a:pt x="459206" y="815657"/>
                  <a:pt x="536868" y="732419"/>
                  <a:pt x="645596" y="741977"/>
                </a:cubicBezTo>
                <a:cubicBezTo>
                  <a:pt x="725648" y="748748"/>
                  <a:pt x="784194" y="790965"/>
                  <a:pt x="827606" y="856281"/>
                </a:cubicBezTo>
                <a:cubicBezTo>
                  <a:pt x="857476" y="901286"/>
                  <a:pt x="874601" y="951069"/>
                  <a:pt x="880974" y="1004836"/>
                </a:cubicBezTo>
                <a:cubicBezTo>
                  <a:pt x="882965" y="1020767"/>
                  <a:pt x="886948" y="1020368"/>
                  <a:pt x="898498" y="1013200"/>
                </a:cubicBezTo>
                <a:cubicBezTo>
                  <a:pt x="994879" y="951468"/>
                  <a:pt x="1042672" y="860662"/>
                  <a:pt x="1056213" y="749545"/>
                </a:cubicBezTo>
                <a:cubicBezTo>
                  <a:pt x="1058602" y="731224"/>
                  <a:pt x="1057806" y="712505"/>
                  <a:pt x="1058602" y="693787"/>
                </a:cubicBezTo>
                <a:cubicBezTo>
                  <a:pt x="1059001" y="680246"/>
                  <a:pt x="1056611" y="674670"/>
                  <a:pt x="1041078" y="682237"/>
                </a:cubicBezTo>
                <a:cubicBezTo>
                  <a:pt x="1004039" y="699362"/>
                  <a:pt x="965805" y="701752"/>
                  <a:pt x="926775" y="688609"/>
                </a:cubicBezTo>
                <a:cubicBezTo>
                  <a:pt x="900489" y="679847"/>
                  <a:pt x="880177" y="663916"/>
                  <a:pt x="866238" y="639622"/>
                </a:cubicBezTo>
                <a:cubicBezTo>
                  <a:pt x="847121" y="605769"/>
                  <a:pt x="848316" y="565544"/>
                  <a:pt x="871017" y="538860"/>
                </a:cubicBezTo>
                <a:cubicBezTo>
                  <a:pt x="896506" y="508591"/>
                  <a:pt x="929961" y="501422"/>
                  <a:pt x="966602" y="512175"/>
                </a:cubicBezTo>
                <a:cubicBezTo>
                  <a:pt x="1016386" y="526912"/>
                  <a:pt x="1044265" y="565146"/>
                  <a:pt x="1064178" y="610548"/>
                </a:cubicBezTo>
                <a:cubicBezTo>
                  <a:pt x="1066966" y="617319"/>
                  <a:pt x="1069356" y="624089"/>
                  <a:pt x="1072144" y="630860"/>
                </a:cubicBezTo>
                <a:cubicBezTo>
                  <a:pt x="1072542" y="631258"/>
                  <a:pt x="1072940" y="631657"/>
                  <a:pt x="1074135" y="633250"/>
                </a:cubicBezTo>
                <a:cubicBezTo>
                  <a:pt x="1093252" y="613734"/>
                  <a:pt x="1103607" y="589838"/>
                  <a:pt x="1111971" y="564747"/>
                </a:cubicBezTo>
                <a:cubicBezTo>
                  <a:pt x="1135070" y="495846"/>
                  <a:pt x="1139451" y="424556"/>
                  <a:pt x="1142239" y="352867"/>
                </a:cubicBezTo>
                <a:cubicBezTo>
                  <a:pt x="1144230" y="302685"/>
                  <a:pt x="1142239" y="252105"/>
                  <a:pt x="1143036" y="201525"/>
                </a:cubicBezTo>
                <a:cubicBezTo>
                  <a:pt x="1143434" y="187187"/>
                  <a:pt x="1138256" y="183603"/>
                  <a:pt x="1124715" y="184001"/>
                </a:cubicBezTo>
                <a:cubicBezTo>
                  <a:pt x="1100421" y="184797"/>
                  <a:pt x="1075728" y="184399"/>
                  <a:pt x="1047052" y="184399"/>
                </a:cubicBezTo>
                <a:cubicBezTo>
                  <a:pt x="1082897" y="122269"/>
                  <a:pt x="1117148" y="62927"/>
                  <a:pt x="1153391" y="0"/>
                </a:cubicBezTo>
                <a:close/>
              </a:path>
            </a:pathLst>
          </a:custGeom>
          <a:solidFill>
            <a:schemeClr val="accent1"/>
          </a:solidFill>
          <a:ln w="39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B0373B0-DB62-49A6-B647-09112387EDDA}"/>
              </a:ext>
            </a:extLst>
          </p:cNvPr>
          <p:cNvGrpSpPr/>
          <p:nvPr/>
        </p:nvGrpSpPr>
        <p:grpSpPr>
          <a:xfrm>
            <a:off x="3344903" y="3501873"/>
            <a:ext cx="879217" cy="886735"/>
            <a:chOff x="3949971" y="3289143"/>
            <a:chExt cx="879217" cy="886735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869F8D0B-AF83-4337-B335-94486148A7F3}"/>
                </a:ext>
              </a:extLst>
            </p:cNvPr>
            <p:cNvSpPr/>
            <p:nvPr/>
          </p:nvSpPr>
          <p:spPr>
            <a:xfrm>
              <a:off x="3949971" y="3289143"/>
              <a:ext cx="879217" cy="886734"/>
            </a:xfrm>
            <a:custGeom>
              <a:avLst/>
              <a:gdLst>
                <a:gd name="connsiteX0" fmla="*/ 2093370 w 6797527"/>
                <a:gd name="connsiteY0" fmla="*/ 5591383 h 6855646"/>
                <a:gd name="connsiteX1" fmla="*/ 2253467 w 6797527"/>
                <a:gd name="connsiteY1" fmla="*/ 5685286 h 6855646"/>
                <a:gd name="connsiteX2" fmla="*/ 2252544 w 6797527"/>
                <a:gd name="connsiteY2" fmla="*/ 5875940 h 6855646"/>
                <a:gd name="connsiteX3" fmla="*/ 1899176 w 6797527"/>
                <a:gd name="connsiteY3" fmla="*/ 6342608 h 6855646"/>
                <a:gd name="connsiteX4" fmla="*/ 1638633 w 6797527"/>
                <a:gd name="connsiteY4" fmla="*/ 6355384 h 6855646"/>
                <a:gd name="connsiteX5" fmla="*/ 1615696 w 6797527"/>
                <a:gd name="connsiteY5" fmla="*/ 6095380 h 6855646"/>
                <a:gd name="connsiteX6" fmla="*/ 1938430 w 6797527"/>
                <a:gd name="connsiteY6" fmla="*/ 5668892 h 6855646"/>
                <a:gd name="connsiteX7" fmla="*/ 2093370 w 6797527"/>
                <a:gd name="connsiteY7" fmla="*/ 5591383 h 6855646"/>
                <a:gd name="connsiteX8" fmla="*/ 3586502 w 6797527"/>
                <a:gd name="connsiteY8" fmla="*/ 5588368 h 6855646"/>
                <a:gd name="connsiteX9" fmla="*/ 3658934 w 6797527"/>
                <a:gd name="connsiteY9" fmla="*/ 5611087 h 6855646"/>
                <a:gd name="connsiteX10" fmla="*/ 3730131 w 6797527"/>
                <a:gd name="connsiteY10" fmla="*/ 5872707 h 6855646"/>
                <a:gd name="connsiteX11" fmla="*/ 3179797 w 6797527"/>
                <a:gd name="connsiteY11" fmla="*/ 6752856 h 6855646"/>
                <a:gd name="connsiteX12" fmla="*/ 3018007 w 6797527"/>
                <a:gd name="connsiteY12" fmla="*/ 6838215 h 6855646"/>
                <a:gd name="connsiteX13" fmla="*/ 2855524 w 6797527"/>
                <a:gd name="connsiteY13" fmla="*/ 6738232 h 6855646"/>
                <a:gd name="connsiteX14" fmla="*/ 2868455 w 6797527"/>
                <a:gd name="connsiteY14" fmla="*/ 6538264 h 6855646"/>
                <a:gd name="connsiteX15" fmla="*/ 3171331 w 6797527"/>
                <a:gd name="connsiteY15" fmla="*/ 6074445 h 6855646"/>
                <a:gd name="connsiteX16" fmla="*/ 3399238 w 6797527"/>
                <a:gd name="connsiteY16" fmla="*/ 5690058 h 6855646"/>
                <a:gd name="connsiteX17" fmla="*/ 3586502 w 6797527"/>
                <a:gd name="connsiteY17" fmla="*/ 5588368 h 6855646"/>
                <a:gd name="connsiteX18" fmla="*/ 1146313 w 6797527"/>
                <a:gd name="connsiteY18" fmla="*/ 4775343 h 6855646"/>
                <a:gd name="connsiteX19" fmla="*/ 1215839 w 6797527"/>
                <a:gd name="connsiteY19" fmla="*/ 4801058 h 6855646"/>
                <a:gd name="connsiteX20" fmla="*/ 1281725 w 6797527"/>
                <a:gd name="connsiteY20" fmla="*/ 5053827 h 6855646"/>
                <a:gd name="connsiteX21" fmla="*/ 955912 w 6797527"/>
                <a:gd name="connsiteY21" fmla="*/ 5507410 h 6855646"/>
                <a:gd name="connsiteX22" fmla="*/ 803589 w 6797527"/>
                <a:gd name="connsiteY22" fmla="*/ 5568985 h 6855646"/>
                <a:gd name="connsiteX23" fmla="*/ 646802 w 6797527"/>
                <a:gd name="connsiteY23" fmla="*/ 5461843 h 6855646"/>
                <a:gd name="connsiteX24" fmla="*/ 669200 w 6797527"/>
                <a:gd name="connsiteY24" fmla="*/ 5263338 h 6855646"/>
                <a:gd name="connsiteX25" fmla="*/ 959222 w 6797527"/>
                <a:gd name="connsiteY25" fmla="*/ 4859402 h 6855646"/>
                <a:gd name="connsiteX26" fmla="*/ 1146313 w 6797527"/>
                <a:gd name="connsiteY26" fmla="*/ 4775343 h 6855646"/>
                <a:gd name="connsiteX27" fmla="*/ 5271911 w 6797527"/>
                <a:gd name="connsiteY27" fmla="*/ 4285054 h 6855646"/>
                <a:gd name="connsiteX28" fmla="*/ 5443091 w 6797527"/>
                <a:gd name="connsiteY28" fmla="*/ 4494181 h 6855646"/>
                <a:gd name="connsiteX29" fmla="*/ 5404452 w 6797527"/>
                <a:gd name="connsiteY29" fmla="*/ 4706463 h 6855646"/>
                <a:gd name="connsiteX30" fmla="*/ 4766836 w 6797527"/>
                <a:gd name="connsiteY30" fmla="*/ 6560201 h 6855646"/>
                <a:gd name="connsiteX31" fmla="*/ 4513682 w 6797527"/>
                <a:gd name="connsiteY31" fmla="*/ 6652180 h 6855646"/>
                <a:gd name="connsiteX32" fmla="*/ 4426707 w 6797527"/>
                <a:gd name="connsiteY32" fmla="*/ 6395101 h 6855646"/>
                <a:gd name="connsiteX33" fmla="*/ 4618284 w 6797527"/>
                <a:gd name="connsiteY33" fmla="*/ 5982698 h 6855646"/>
                <a:gd name="connsiteX34" fmla="*/ 5067172 w 6797527"/>
                <a:gd name="connsiteY34" fmla="*/ 4448153 h 6855646"/>
                <a:gd name="connsiteX35" fmla="*/ 5271911 w 6797527"/>
                <a:gd name="connsiteY35" fmla="*/ 4285054 h 6855646"/>
                <a:gd name="connsiteX36" fmla="*/ 2779786 w 6797527"/>
                <a:gd name="connsiteY36" fmla="*/ 3896434 h 6855646"/>
                <a:gd name="connsiteX37" fmla="*/ 2952660 w 6797527"/>
                <a:gd name="connsiteY37" fmla="*/ 4104945 h 6855646"/>
                <a:gd name="connsiteX38" fmla="*/ 2911866 w 6797527"/>
                <a:gd name="connsiteY38" fmla="*/ 4314148 h 6855646"/>
                <a:gd name="connsiteX39" fmla="*/ 2506621 w 6797527"/>
                <a:gd name="connsiteY39" fmla="*/ 5444295 h 6855646"/>
                <a:gd name="connsiteX40" fmla="*/ 2230685 w 6797527"/>
                <a:gd name="connsiteY40" fmla="*/ 5524882 h 6855646"/>
                <a:gd name="connsiteX41" fmla="*/ 2166184 w 6797527"/>
                <a:gd name="connsiteY41" fmla="*/ 5279040 h 6855646"/>
                <a:gd name="connsiteX42" fmla="*/ 2366228 w 6797527"/>
                <a:gd name="connsiteY42" fmla="*/ 4826613 h 6855646"/>
                <a:gd name="connsiteX43" fmla="*/ 2576586 w 6797527"/>
                <a:gd name="connsiteY43" fmla="*/ 4058917 h 6855646"/>
                <a:gd name="connsiteX44" fmla="*/ 2779786 w 6797527"/>
                <a:gd name="connsiteY44" fmla="*/ 3896434 h 6855646"/>
                <a:gd name="connsiteX45" fmla="*/ 4704259 w 6797527"/>
                <a:gd name="connsiteY45" fmla="*/ 3551763 h 6855646"/>
                <a:gd name="connsiteX46" fmla="*/ 4893297 w 6797527"/>
                <a:gd name="connsiteY46" fmla="*/ 3755886 h 6855646"/>
                <a:gd name="connsiteX47" fmla="*/ 4834723 w 6797527"/>
                <a:gd name="connsiteY47" fmla="*/ 4298677 h 6855646"/>
                <a:gd name="connsiteX48" fmla="*/ 4531539 w 6797527"/>
                <a:gd name="connsiteY48" fmla="*/ 5514413 h 6855646"/>
                <a:gd name="connsiteX49" fmla="*/ 3931483 w 6797527"/>
                <a:gd name="connsiteY49" fmla="*/ 6761014 h 6855646"/>
                <a:gd name="connsiteX50" fmla="*/ 3727591 w 6797527"/>
                <a:gd name="connsiteY50" fmla="*/ 6851300 h 6855646"/>
                <a:gd name="connsiteX51" fmla="*/ 3580117 w 6797527"/>
                <a:gd name="connsiteY51" fmla="*/ 6687047 h 6855646"/>
                <a:gd name="connsiteX52" fmla="*/ 3611366 w 6797527"/>
                <a:gd name="connsiteY52" fmla="*/ 6559739 h 6855646"/>
                <a:gd name="connsiteX53" fmla="*/ 3959500 w 6797527"/>
                <a:gd name="connsiteY53" fmla="*/ 5914887 h 6855646"/>
                <a:gd name="connsiteX54" fmla="*/ 4435327 w 6797527"/>
                <a:gd name="connsiteY54" fmla="*/ 4403124 h 6855646"/>
                <a:gd name="connsiteX55" fmla="*/ 4515837 w 6797527"/>
                <a:gd name="connsiteY55" fmla="*/ 3736336 h 6855646"/>
                <a:gd name="connsiteX56" fmla="*/ 4704259 w 6797527"/>
                <a:gd name="connsiteY56" fmla="*/ 3551763 h 6855646"/>
                <a:gd name="connsiteX57" fmla="*/ 913194 w 6797527"/>
                <a:gd name="connsiteY57" fmla="*/ 3542296 h 6855646"/>
                <a:gd name="connsiteX58" fmla="*/ 1093611 w 6797527"/>
                <a:gd name="connsiteY58" fmla="*/ 3754193 h 6855646"/>
                <a:gd name="connsiteX59" fmla="*/ 617168 w 6797527"/>
                <a:gd name="connsiteY59" fmla="*/ 4919745 h 6855646"/>
                <a:gd name="connsiteX60" fmla="*/ 460843 w 6797527"/>
                <a:gd name="connsiteY60" fmla="*/ 5000025 h 6855646"/>
                <a:gd name="connsiteX61" fmla="*/ 296359 w 6797527"/>
                <a:gd name="connsiteY61" fmla="*/ 4898963 h 6855646"/>
                <a:gd name="connsiteX62" fmla="*/ 309136 w 6797527"/>
                <a:gd name="connsiteY62" fmla="*/ 4701613 h 6855646"/>
                <a:gd name="connsiteX63" fmla="*/ 536812 w 6797527"/>
                <a:gd name="connsiteY63" fmla="*/ 4308529 h 6855646"/>
                <a:gd name="connsiteX64" fmla="*/ 717075 w 6797527"/>
                <a:gd name="connsiteY64" fmla="*/ 3716555 h 6855646"/>
                <a:gd name="connsiteX65" fmla="*/ 913194 w 6797527"/>
                <a:gd name="connsiteY65" fmla="*/ 3542296 h 6855646"/>
                <a:gd name="connsiteX66" fmla="*/ 6585301 w 6797527"/>
                <a:gd name="connsiteY66" fmla="*/ 3151303 h 6855646"/>
                <a:gd name="connsiteX67" fmla="*/ 6680841 w 6797527"/>
                <a:gd name="connsiteY67" fmla="*/ 3165376 h 6855646"/>
                <a:gd name="connsiteX68" fmla="*/ 6787290 w 6797527"/>
                <a:gd name="connsiteY68" fmla="*/ 3278905 h 6855646"/>
                <a:gd name="connsiteX69" fmla="*/ 6797450 w 6797527"/>
                <a:gd name="connsiteY69" fmla="*/ 3305847 h 6855646"/>
                <a:gd name="connsiteX70" fmla="*/ 6797527 w 6797527"/>
                <a:gd name="connsiteY70" fmla="*/ 3552225 h 6855646"/>
                <a:gd name="connsiteX71" fmla="*/ 6788291 w 6797527"/>
                <a:gd name="connsiteY71" fmla="*/ 3725253 h 6855646"/>
                <a:gd name="connsiteX72" fmla="*/ 6672836 w 6797527"/>
                <a:gd name="connsiteY72" fmla="*/ 4780661 h 6855646"/>
                <a:gd name="connsiteX73" fmla="*/ 6489956 w 6797527"/>
                <a:gd name="connsiteY73" fmla="*/ 4948686 h 6855646"/>
                <a:gd name="connsiteX74" fmla="*/ 6303382 w 6797527"/>
                <a:gd name="connsiteY74" fmla="*/ 4809525 h 6855646"/>
                <a:gd name="connsiteX75" fmla="*/ 6301226 w 6797527"/>
                <a:gd name="connsiteY75" fmla="*/ 4711850 h 6855646"/>
                <a:gd name="connsiteX76" fmla="*/ 6419144 w 6797527"/>
                <a:gd name="connsiteY76" fmla="*/ 3350949 h 6855646"/>
                <a:gd name="connsiteX77" fmla="*/ 6585301 w 6797527"/>
                <a:gd name="connsiteY77" fmla="*/ 3151303 h 6855646"/>
                <a:gd name="connsiteX78" fmla="*/ 3454503 w 6797527"/>
                <a:gd name="connsiteY78" fmla="*/ 3150597 h 6855646"/>
                <a:gd name="connsiteX79" fmla="*/ 3646696 w 6797527"/>
                <a:gd name="connsiteY79" fmla="*/ 3336633 h 6855646"/>
                <a:gd name="connsiteX80" fmla="*/ 3646773 w 6797527"/>
                <a:gd name="connsiteY80" fmla="*/ 3510661 h 6855646"/>
                <a:gd name="connsiteX81" fmla="*/ 3048026 w 6797527"/>
                <a:gd name="connsiteY81" fmla="*/ 5768490 h 6855646"/>
                <a:gd name="connsiteX82" fmla="*/ 2504620 w 6797527"/>
                <a:gd name="connsiteY82" fmla="*/ 6601149 h 6855646"/>
                <a:gd name="connsiteX83" fmla="*/ 2302112 w 6797527"/>
                <a:gd name="connsiteY83" fmla="*/ 6669575 h 6855646"/>
                <a:gd name="connsiteX84" fmla="*/ 2165568 w 6797527"/>
                <a:gd name="connsiteY84" fmla="*/ 6511171 h 6855646"/>
                <a:gd name="connsiteX85" fmla="*/ 2212981 w 6797527"/>
                <a:gd name="connsiteY85" fmla="*/ 6360002 h 6855646"/>
                <a:gd name="connsiteX86" fmla="*/ 2577433 w 6797527"/>
                <a:gd name="connsiteY86" fmla="*/ 5834684 h 6855646"/>
                <a:gd name="connsiteX87" fmla="*/ 3192652 w 6797527"/>
                <a:gd name="connsiteY87" fmla="*/ 4192613 h 6855646"/>
                <a:gd name="connsiteX88" fmla="*/ 3268313 w 6797527"/>
                <a:gd name="connsiteY88" fmla="*/ 3348409 h 6855646"/>
                <a:gd name="connsiteX89" fmla="*/ 3454503 w 6797527"/>
                <a:gd name="connsiteY89" fmla="*/ 3150597 h 6855646"/>
                <a:gd name="connsiteX90" fmla="*/ 3479193 w 6797527"/>
                <a:gd name="connsiteY90" fmla="*/ 2521216 h 6855646"/>
                <a:gd name="connsiteX91" fmla="*/ 4260222 w 6797527"/>
                <a:gd name="connsiteY91" fmla="*/ 3175074 h 6855646"/>
                <a:gd name="connsiteX92" fmla="*/ 4274846 w 6797527"/>
                <a:gd name="connsiteY92" fmla="*/ 3471099 h 6855646"/>
                <a:gd name="connsiteX93" fmla="*/ 4006376 w 6797527"/>
                <a:gd name="connsiteY93" fmla="*/ 5097777 h 6855646"/>
                <a:gd name="connsiteX94" fmla="*/ 3791245 w 6797527"/>
                <a:gd name="connsiteY94" fmla="*/ 5228856 h 6855646"/>
                <a:gd name="connsiteX95" fmla="*/ 3637383 w 6797527"/>
                <a:gd name="connsiteY95" fmla="*/ 5034661 h 6855646"/>
                <a:gd name="connsiteX96" fmla="*/ 3650929 w 6797527"/>
                <a:gd name="connsiteY96" fmla="*/ 4969468 h 6855646"/>
                <a:gd name="connsiteX97" fmla="*/ 3868215 w 6797527"/>
                <a:gd name="connsiteY97" fmla="*/ 3912059 h 6855646"/>
                <a:gd name="connsiteX98" fmla="*/ 3898156 w 6797527"/>
                <a:gd name="connsiteY98" fmla="*/ 3337327 h 6855646"/>
                <a:gd name="connsiteX99" fmla="*/ 3563646 w 6797527"/>
                <a:gd name="connsiteY99" fmla="*/ 2911145 h 6855646"/>
                <a:gd name="connsiteX100" fmla="*/ 3069654 w 6797527"/>
                <a:gd name="connsiteY100" fmla="*/ 3129354 h 6855646"/>
                <a:gd name="connsiteX101" fmla="*/ 3015776 w 6797527"/>
                <a:gd name="connsiteY101" fmla="*/ 3345332 h 6855646"/>
                <a:gd name="connsiteX102" fmla="*/ 2884619 w 6797527"/>
                <a:gd name="connsiteY102" fmla="*/ 3519744 h 6855646"/>
                <a:gd name="connsiteX103" fmla="*/ 2676647 w 6797527"/>
                <a:gd name="connsiteY103" fmla="*/ 3453011 h 6855646"/>
                <a:gd name="connsiteX104" fmla="*/ 2638932 w 6797527"/>
                <a:gd name="connsiteY104" fmla="*/ 3340867 h 6855646"/>
                <a:gd name="connsiteX105" fmla="*/ 3316034 w 6797527"/>
                <a:gd name="connsiteY105" fmla="*/ 2532993 h 6855646"/>
                <a:gd name="connsiteX106" fmla="*/ 3479193 w 6797527"/>
                <a:gd name="connsiteY106" fmla="*/ 2521216 h 6855646"/>
                <a:gd name="connsiteX107" fmla="*/ 3505307 w 6797527"/>
                <a:gd name="connsiteY107" fmla="*/ 1890232 h 6855646"/>
                <a:gd name="connsiteX108" fmla="*/ 4795315 w 6797527"/>
                <a:gd name="connsiteY108" fmla="*/ 2781375 h 6855646"/>
                <a:gd name="connsiteX109" fmla="*/ 4697024 w 6797527"/>
                <a:gd name="connsiteY109" fmla="*/ 3032219 h 6855646"/>
                <a:gd name="connsiteX110" fmla="*/ 4446796 w 6797527"/>
                <a:gd name="connsiteY110" fmla="*/ 2927387 h 6855646"/>
                <a:gd name="connsiteX111" fmla="*/ 3893230 w 6797527"/>
                <a:gd name="connsiteY111" fmla="*/ 2360812 h 6855646"/>
                <a:gd name="connsiteX112" fmla="*/ 2404636 w 6797527"/>
                <a:gd name="connsiteY112" fmla="*/ 3147135 h 6855646"/>
                <a:gd name="connsiteX113" fmla="*/ 2380159 w 6797527"/>
                <a:gd name="connsiteY113" fmla="*/ 3405137 h 6855646"/>
                <a:gd name="connsiteX114" fmla="*/ 2387625 w 6797527"/>
                <a:gd name="connsiteY114" fmla="*/ 3406522 h 6855646"/>
                <a:gd name="connsiteX115" fmla="*/ 1399027 w 6797527"/>
                <a:gd name="connsiteY115" fmla="*/ 5958991 h 6855646"/>
                <a:gd name="connsiteX116" fmla="*/ 1194518 w 6797527"/>
                <a:gd name="connsiteY116" fmla="*/ 6021875 h 6855646"/>
                <a:gd name="connsiteX117" fmla="*/ 1062284 w 6797527"/>
                <a:gd name="connsiteY117" fmla="*/ 5854004 h 6855646"/>
                <a:gd name="connsiteX118" fmla="*/ 1112930 w 6797527"/>
                <a:gd name="connsiteY118" fmla="*/ 5711841 h 6855646"/>
                <a:gd name="connsiteX119" fmla="*/ 1480999 w 6797527"/>
                <a:gd name="connsiteY119" fmla="*/ 5212308 h 6855646"/>
                <a:gd name="connsiteX120" fmla="*/ 1959443 w 6797527"/>
                <a:gd name="connsiteY120" fmla="*/ 3928838 h 6855646"/>
                <a:gd name="connsiteX121" fmla="*/ 2009396 w 6797527"/>
                <a:gd name="connsiteY121" fmla="*/ 3304922 h 6855646"/>
                <a:gd name="connsiteX122" fmla="*/ 3137310 w 6797527"/>
                <a:gd name="connsiteY122" fmla="*/ 1925550 h 6855646"/>
                <a:gd name="connsiteX123" fmla="*/ 3393813 w 6797527"/>
                <a:gd name="connsiteY123" fmla="*/ 1890793 h 6855646"/>
                <a:gd name="connsiteX124" fmla="*/ 3505307 w 6797527"/>
                <a:gd name="connsiteY124" fmla="*/ 1890232 h 6855646"/>
                <a:gd name="connsiteX125" fmla="*/ 2778686 w 6797527"/>
                <a:gd name="connsiteY125" fmla="*/ 1380518 h 6855646"/>
                <a:gd name="connsiteX126" fmla="*/ 2983756 w 6797527"/>
                <a:gd name="connsiteY126" fmla="*/ 1569102 h 6855646"/>
                <a:gd name="connsiteX127" fmla="*/ 2857217 w 6797527"/>
                <a:gd name="connsiteY127" fmla="*/ 1746979 h 6855646"/>
                <a:gd name="connsiteX128" fmla="*/ 2381929 w 6797527"/>
                <a:gd name="connsiteY128" fmla="*/ 2021684 h 6855646"/>
                <a:gd name="connsiteX129" fmla="*/ 1772099 w 6797527"/>
                <a:gd name="connsiteY129" fmla="*/ 3117347 h 6855646"/>
                <a:gd name="connsiteX130" fmla="*/ 1756320 w 6797527"/>
                <a:gd name="connsiteY130" fmla="*/ 3395054 h 6855646"/>
                <a:gd name="connsiteX131" fmla="*/ 1575826 w 6797527"/>
                <a:gd name="connsiteY131" fmla="*/ 4421675 h 6855646"/>
                <a:gd name="connsiteX132" fmla="*/ 1336296 w 6797527"/>
                <a:gd name="connsiteY132" fmla="*/ 4544519 h 6855646"/>
                <a:gd name="connsiteX133" fmla="*/ 1218148 w 6797527"/>
                <a:gd name="connsiteY133" fmla="*/ 4300602 h 6855646"/>
                <a:gd name="connsiteX134" fmla="*/ 1378245 w 6797527"/>
                <a:gd name="connsiteY134" fmla="*/ 3333093 h 6855646"/>
                <a:gd name="connsiteX135" fmla="*/ 2483606 w 6797527"/>
                <a:gd name="connsiteY135" fmla="*/ 1502831 h 6855646"/>
                <a:gd name="connsiteX136" fmla="*/ 2732526 w 6797527"/>
                <a:gd name="connsiteY136" fmla="*/ 1391533 h 6855646"/>
                <a:gd name="connsiteX137" fmla="*/ 2778686 w 6797527"/>
                <a:gd name="connsiteY137" fmla="*/ 1380518 h 6855646"/>
                <a:gd name="connsiteX138" fmla="*/ 5263954 w 6797527"/>
                <a:gd name="connsiteY138" fmla="*/ 1369442 h 6855646"/>
                <a:gd name="connsiteX139" fmla="*/ 5371356 w 6797527"/>
                <a:gd name="connsiteY139" fmla="*/ 1422321 h 6855646"/>
                <a:gd name="connsiteX140" fmla="*/ 5518676 w 6797527"/>
                <a:gd name="connsiteY140" fmla="*/ 1581418 h 6855646"/>
                <a:gd name="connsiteX141" fmla="*/ 6125890 w 6797527"/>
                <a:gd name="connsiteY141" fmla="*/ 2868197 h 6855646"/>
                <a:gd name="connsiteX142" fmla="*/ 6167377 w 6797527"/>
                <a:gd name="connsiteY142" fmla="*/ 3412449 h 6855646"/>
                <a:gd name="connsiteX143" fmla="*/ 5678080 w 6797527"/>
                <a:gd name="connsiteY143" fmla="*/ 6048583 h 6855646"/>
                <a:gd name="connsiteX144" fmla="*/ 5434394 w 6797527"/>
                <a:gd name="connsiteY144" fmla="*/ 6167655 h 6855646"/>
                <a:gd name="connsiteX145" fmla="*/ 5323711 w 6797527"/>
                <a:gd name="connsiteY145" fmla="*/ 5918120 h 6855646"/>
                <a:gd name="connsiteX146" fmla="*/ 5609269 w 6797527"/>
                <a:gd name="connsiteY146" fmla="*/ 4957076 h 6855646"/>
                <a:gd name="connsiteX147" fmla="*/ 5763516 w 6797527"/>
                <a:gd name="connsiteY147" fmla="*/ 3933764 h 6855646"/>
                <a:gd name="connsiteX148" fmla="*/ 5787223 w 6797527"/>
                <a:gd name="connsiteY148" fmla="*/ 3307924 h 6855646"/>
                <a:gd name="connsiteX149" fmla="*/ 5121512 w 6797527"/>
                <a:gd name="connsiteY149" fmla="*/ 1706955 h 6855646"/>
                <a:gd name="connsiteX150" fmla="*/ 5056242 w 6797527"/>
                <a:gd name="connsiteY150" fmla="*/ 1601584 h 6855646"/>
                <a:gd name="connsiteX151" fmla="*/ 5146450 w 6797527"/>
                <a:gd name="connsiteY151" fmla="*/ 1393226 h 6855646"/>
                <a:gd name="connsiteX152" fmla="*/ 5263954 w 6797527"/>
                <a:gd name="connsiteY152" fmla="*/ 1369442 h 6855646"/>
                <a:gd name="connsiteX153" fmla="*/ 3461891 w 6797527"/>
                <a:gd name="connsiteY153" fmla="*/ 1260300 h 6855646"/>
                <a:gd name="connsiteX154" fmla="*/ 4501136 w 6797527"/>
                <a:gd name="connsiteY154" fmla="*/ 1541701 h 6855646"/>
                <a:gd name="connsiteX155" fmla="*/ 5493429 w 6797527"/>
                <a:gd name="connsiteY155" fmla="*/ 2915225 h 6855646"/>
                <a:gd name="connsiteX156" fmla="*/ 5531452 w 6797527"/>
                <a:gd name="connsiteY156" fmla="*/ 3410294 h 6855646"/>
                <a:gd name="connsiteX157" fmla="*/ 5530837 w 6797527"/>
                <a:gd name="connsiteY157" fmla="*/ 3629811 h 6855646"/>
                <a:gd name="connsiteX158" fmla="*/ 5261828 w 6797527"/>
                <a:gd name="connsiteY158" fmla="*/ 3797990 h 6855646"/>
                <a:gd name="connsiteX159" fmla="*/ 5153531 w 6797527"/>
                <a:gd name="connsiteY159" fmla="*/ 3624269 h 6855646"/>
                <a:gd name="connsiteX160" fmla="*/ 5157764 w 6797527"/>
                <a:gd name="connsiteY160" fmla="*/ 3335094 h 6855646"/>
                <a:gd name="connsiteX161" fmla="*/ 4523457 w 6797527"/>
                <a:gd name="connsiteY161" fmla="*/ 2014988 h 6855646"/>
                <a:gd name="connsiteX162" fmla="*/ 3467510 w 6797527"/>
                <a:gd name="connsiteY162" fmla="*/ 1638606 h 6855646"/>
                <a:gd name="connsiteX163" fmla="*/ 3271468 w 6797527"/>
                <a:gd name="connsiteY163" fmla="*/ 1479971 h 6855646"/>
                <a:gd name="connsiteX164" fmla="*/ 3461891 w 6797527"/>
                <a:gd name="connsiteY164" fmla="*/ 1260300 h 6855646"/>
                <a:gd name="connsiteX165" fmla="*/ 1226133 w 6797527"/>
                <a:gd name="connsiteY165" fmla="*/ 922605 h 6855646"/>
                <a:gd name="connsiteX166" fmla="*/ 1361465 w 6797527"/>
                <a:gd name="connsiteY166" fmla="*/ 976282 h 6855646"/>
                <a:gd name="connsiteX167" fmla="*/ 1359310 w 6797527"/>
                <a:gd name="connsiteY167" fmla="*/ 1249370 h 6855646"/>
                <a:gd name="connsiteX168" fmla="*/ 676127 w 6797527"/>
                <a:gd name="connsiteY168" fmla="*/ 2322789 h 6855646"/>
                <a:gd name="connsiteX169" fmla="*/ 495325 w 6797527"/>
                <a:gd name="connsiteY169" fmla="*/ 3364342 h 6855646"/>
                <a:gd name="connsiteX170" fmla="*/ 367556 w 6797527"/>
                <a:gd name="connsiteY170" fmla="*/ 4058609 h 6855646"/>
                <a:gd name="connsiteX171" fmla="*/ 187524 w 6797527"/>
                <a:gd name="connsiteY171" fmla="*/ 4185840 h 6855646"/>
                <a:gd name="connsiteX172" fmla="*/ 11340 w 6797527"/>
                <a:gd name="connsiteY172" fmla="*/ 3932995 h 6855646"/>
                <a:gd name="connsiteX173" fmla="*/ 96391 w 6797527"/>
                <a:gd name="connsiteY173" fmla="*/ 3601871 h 6855646"/>
                <a:gd name="connsiteX174" fmla="*/ 117404 w 6797527"/>
                <a:gd name="connsiteY174" fmla="*/ 3297765 h 6855646"/>
                <a:gd name="connsiteX175" fmla="*/ 1090224 w 6797527"/>
                <a:gd name="connsiteY175" fmla="*/ 984209 h 6855646"/>
                <a:gd name="connsiteX176" fmla="*/ 1226133 w 6797527"/>
                <a:gd name="connsiteY176" fmla="*/ 922605 h 6855646"/>
                <a:gd name="connsiteX177" fmla="*/ 3423099 w 6797527"/>
                <a:gd name="connsiteY177" fmla="*/ 632227 h 6855646"/>
                <a:gd name="connsiteX178" fmla="*/ 4751750 w 6797527"/>
                <a:gd name="connsiteY178" fmla="*/ 959194 h 6855646"/>
                <a:gd name="connsiteX179" fmla="*/ 4850887 w 6797527"/>
                <a:gd name="connsiteY179" fmla="*/ 1179943 h 6855646"/>
                <a:gd name="connsiteX180" fmla="*/ 4660002 w 6797527"/>
                <a:gd name="connsiteY180" fmla="*/ 1316951 h 6855646"/>
                <a:gd name="connsiteX181" fmla="*/ 4569024 w 6797527"/>
                <a:gd name="connsiteY181" fmla="*/ 1289471 h 6855646"/>
                <a:gd name="connsiteX182" fmla="*/ 3739906 w 6797527"/>
                <a:gd name="connsiteY182" fmla="*/ 1025696 h 6855646"/>
                <a:gd name="connsiteX183" fmla="*/ 2317583 w 6797527"/>
                <a:gd name="connsiteY183" fmla="*/ 1307021 h 6855646"/>
                <a:gd name="connsiteX184" fmla="*/ 1185590 w 6797527"/>
                <a:gd name="connsiteY184" fmla="*/ 2814011 h 6855646"/>
                <a:gd name="connsiteX185" fmla="*/ 1163577 w 6797527"/>
                <a:gd name="connsiteY185" fmla="*/ 2918766 h 6855646"/>
                <a:gd name="connsiteX186" fmla="*/ 937748 w 6797527"/>
                <a:gd name="connsiteY186" fmla="*/ 3069011 h 6855646"/>
                <a:gd name="connsiteX187" fmla="*/ 793198 w 6797527"/>
                <a:gd name="connsiteY187" fmla="*/ 2843567 h 6855646"/>
                <a:gd name="connsiteX188" fmla="*/ 1870389 w 6797527"/>
                <a:gd name="connsiteY188" fmla="*/ 1144846 h 6855646"/>
                <a:gd name="connsiteX189" fmla="*/ 3283938 w 6797527"/>
                <a:gd name="connsiteY189" fmla="*/ 636383 h 6855646"/>
                <a:gd name="connsiteX190" fmla="*/ 3353442 w 6797527"/>
                <a:gd name="connsiteY190" fmla="*/ 632458 h 6855646"/>
                <a:gd name="connsiteX191" fmla="*/ 3423099 w 6797527"/>
                <a:gd name="connsiteY191" fmla="*/ 632227 h 6855646"/>
                <a:gd name="connsiteX192" fmla="*/ 3202504 w 6797527"/>
                <a:gd name="connsiteY192" fmla="*/ 0 h 6855646"/>
                <a:gd name="connsiteX193" fmla="*/ 3582965 w 6797527"/>
                <a:gd name="connsiteY193" fmla="*/ 77 h 6855646"/>
                <a:gd name="connsiteX194" fmla="*/ 3702807 w 6797527"/>
                <a:gd name="connsiteY194" fmla="*/ 9390 h 6855646"/>
                <a:gd name="connsiteX195" fmla="*/ 5355731 w 6797527"/>
                <a:gd name="connsiteY195" fmla="*/ 593513 h 6855646"/>
                <a:gd name="connsiteX196" fmla="*/ 6741648 w 6797527"/>
                <a:gd name="connsiteY196" fmla="*/ 2732269 h 6855646"/>
                <a:gd name="connsiteX197" fmla="*/ 6596791 w 6797527"/>
                <a:gd name="connsiteY197" fmla="*/ 2952480 h 6855646"/>
                <a:gd name="connsiteX198" fmla="*/ 6373117 w 6797527"/>
                <a:gd name="connsiteY198" fmla="*/ 2810779 h 6855646"/>
                <a:gd name="connsiteX199" fmla="*/ 6236496 w 6797527"/>
                <a:gd name="connsiteY199" fmla="*/ 2316094 h 6855646"/>
                <a:gd name="connsiteX200" fmla="*/ 4688481 w 6797527"/>
                <a:gd name="connsiteY200" fmla="*/ 646852 h 6855646"/>
                <a:gd name="connsiteX201" fmla="*/ 3715353 w 6797527"/>
                <a:gd name="connsiteY201" fmla="*/ 390620 h 6855646"/>
                <a:gd name="connsiteX202" fmla="*/ 2814885 w 6797527"/>
                <a:gd name="connsiteY202" fmla="*/ 412250 h 6855646"/>
                <a:gd name="connsiteX203" fmla="*/ 2186581 w 6797527"/>
                <a:gd name="connsiteY203" fmla="*/ 651241 h 6855646"/>
                <a:gd name="connsiteX204" fmla="*/ 2067432 w 6797527"/>
                <a:gd name="connsiteY204" fmla="*/ 728209 h 6855646"/>
                <a:gd name="connsiteX205" fmla="*/ 1802271 w 6797527"/>
                <a:gd name="connsiteY205" fmla="*/ 680026 h 6855646"/>
                <a:gd name="connsiteX206" fmla="*/ 1854765 w 6797527"/>
                <a:gd name="connsiteY206" fmla="*/ 415867 h 6855646"/>
                <a:gd name="connsiteX207" fmla="*/ 2568889 w 6797527"/>
                <a:gd name="connsiteY207" fmla="*/ 76431 h 6855646"/>
                <a:gd name="connsiteX208" fmla="*/ 3018470 w 6797527"/>
                <a:gd name="connsiteY208" fmla="*/ 10545 h 6855646"/>
                <a:gd name="connsiteX209" fmla="*/ 3202504 w 6797527"/>
                <a:gd name="connsiteY209" fmla="*/ 0 h 685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6797527" h="6855646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3BF0BBC-A579-4320-8351-B1B54DC30259}"/>
                </a:ext>
              </a:extLst>
            </p:cNvPr>
            <p:cNvSpPr/>
            <p:nvPr/>
          </p:nvSpPr>
          <p:spPr>
            <a:xfrm>
              <a:off x="3949971" y="3746797"/>
              <a:ext cx="879217" cy="429081"/>
            </a:xfrm>
            <a:custGeom>
              <a:avLst/>
              <a:gdLst>
                <a:gd name="connsiteX0" fmla="*/ 270764 w 879217"/>
                <a:gd name="connsiteY0" fmla="*/ 265557 h 429081"/>
                <a:gd name="connsiteX1" fmla="*/ 291472 w 879217"/>
                <a:gd name="connsiteY1" fmla="*/ 277703 h 429081"/>
                <a:gd name="connsiteX2" fmla="*/ 291353 w 879217"/>
                <a:gd name="connsiteY2" fmla="*/ 302362 h 429081"/>
                <a:gd name="connsiteX3" fmla="*/ 245647 w 879217"/>
                <a:gd name="connsiteY3" fmla="*/ 362723 h 429081"/>
                <a:gd name="connsiteX4" fmla="*/ 211947 w 879217"/>
                <a:gd name="connsiteY4" fmla="*/ 364375 h 429081"/>
                <a:gd name="connsiteX5" fmla="*/ 208980 w 879217"/>
                <a:gd name="connsiteY5" fmla="*/ 330746 h 429081"/>
                <a:gd name="connsiteX6" fmla="*/ 250724 w 879217"/>
                <a:gd name="connsiteY6" fmla="*/ 275582 h 429081"/>
                <a:gd name="connsiteX7" fmla="*/ 270764 w 879217"/>
                <a:gd name="connsiteY7" fmla="*/ 265557 h 429081"/>
                <a:gd name="connsiteX8" fmla="*/ 463892 w 879217"/>
                <a:gd name="connsiteY8" fmla="*/ 265167 h 429081"/>
                <a:gd name="connsiteX9" fmla="*/ 473260 w 879217"/>
                <a:gd name="connsiteY9" fmla="*/ 268105 h 429081"/>
                <a:gd name="connsiteX10" fmla="*/ 482469 w 879217"/>
                <a:gd name="connsiteY10" fmla="*/ 301944 h 429081"/>
                <a:gd name="connsiteX11" fmla="*/ 411287 w 879217"/>
                <a:gd name="connsiteY11" fmla="*/ 415786 h 429081"/>
                <a:gd name="connsiteX12" fmla="*/ 390360 w 879217"/>
                <a:gd name="connsiteY12" fmla="*/ 426827 h 429081"/>
                <a:gd name="connsiteX13" fmla="*/ 369344 w 879217"/>
                <a:gd name="connsiteY13" fmla="*/ 413894 h 429081"/>
                <a:gd name="connsiteX14" fmla="*/ 371017 w 879217"/>
                <a:gd name="connsiteY14" fmla="*/ 388030 h 429081"/>
                <a:gd name="connsiteX15" fmla="*/ 410192 w 879217"/>
                <a:gd name="connsiteY15" fmla="*/ 328038 h 429081"/>
                <a:gd name="connsiteX16" fmla="*/ 439670 w 879217"/>
                <a:gd name="connsiteY16" fmla="*/ 278320 h 429081"/>
                <a:gd name="connsiteX17" fmla="*/ 463892 w 879217"/>
                <a:gd name="connsiteY17" fmla="*/ 265167 h 429081"/>
                <a:gd name="connsiteX18" fmla="*/ 148268 w 879217"/>
                <a:gd name="connsiteY18" fmla="*/ 160007 h 429081"/>
                <a:gd name="connsiteX19" fmla="*/ 157261 w 879217"/>
                <a:gd name="connsiteY19" fmla="*/ 163333 h 429081"/>
                <a:gd name="connsiteX20" fmla="*/ 165783 w 879217"/>
                <a:gd name="connsiteY20" fmla="*/ 196027 h 429081"/>
                <a:gd name="connsiteX21" fmla="*/ 123641 w 879217"/>
                <a:gd name="connsiteY21" fmla="*/ 254695 h 429081"/>
                <a:gd name="connsiteX22" fmla="*/ 103939 w 879217"/>
                <a:gd name="connsiteY22" fmla="*/ 262660 h 429081"/>
                <a:gd name="connsiteX23" fmla="*/ 83660 w 879217"/>
                <a:gd name="connsiteY23" fmla="*/ 248802 h 429081"/>
                <a:gd name="connsiteX24" fmla="*/ 86557 w 879217"/>
                <a:gd name="connsiteY24" fmla="*/ 223126 h 429081"/>
                <a:gd name="connsiteX25" fmla="*/ 124069 w 879217"/>
                <a:gd name="connsiteY25" fmla="*/ 170880 h 429081"/>
                <a:gd name="connsiteX26" fmla="*/ 148268 w 879217"/>
                <a:gd name="connsiteY26" fmla="*/ 160007 h 429081"/>
                <a:gd name="connsiteX27" fmla="*/ 681888 w 879217"/>
                <a:gd name="connsiteY27" fmla="*/ 96592 h 429081"/>
                <a:gd name="connsiteX28" fmla="*/ 704030 w 879217"/>
                <a:gd name="connsiteY28" fmla="*/ 123641 h 429081"/>
                <a:gd name="connsiteX29" fmla="*/ 699032 w 879217"/>
                <a:gd name="connsiteY29" fmla="*/ 151098 h 429081"/>
                <a:gd name="connsiteX30" fmla="*/ 616560 w 879217"/>
                <a:gd name="connsiteY30" fmla="*/ 390867 h 429081"/>
                <a:gd name="connsiteX31" fmla="*/ 583816 w 879217"/>
                <a:gd name="connsiteY31" fmla="*/ 402764 h 429081"/>
                <a:gd name="connsiteX32" fmla="*/ 572567 w 879217"/>
                <a:gd name="connsiteY32" fmla="*/ 369513 h 429081"/>
                <a:gd name="connsiteX33" fmla="*/ 597346 w 879217"/>
                <a:gd name="connsiteY33" fmla="*/ 316171 h 429081"/>
                <a:gd name="connsiteX34" fmla="*/ 655407 w 879217"/>
                <a:gd name="connsiteY34" fmla="*/ 117687 h 429081"/>
                <a:gd name="connsiteX35" fmla="*/ 681888 w 879217"/>
                <a:gd name="connsiteY35" fmla="*/ 96592 h 429081"/>
                <a:gd name="connsiteX36" fmla="*/ 359548 w 879217"/>
                <a:gd name="connsiteY36" fmla="*/ 46326 h 429081"/>
                <a:gd name="connsiteX37" fmla="*/ 381908 w 879217"/>
                <a:gd name="connsiteY37" fmla="*/ 73296 h 429081"/>
                <a:gd name="connsiteX38" fmla="*/ 376632 w 879217"/>
                <a:gd name="connsiteY38" fmla="*/ 100355 h 429081"/>
                <a:gd name="connsiteX39" fmla="*/ 324216 w 879217"/>
                <a:gd name="connsiteY39" fmla="*/ 246532 h 429081"/>
                <a:gd name="connsiteX40" fmla="*/ 288525 w 879217"/>
                <a:gd name="connsiteY40" fmla="*/ 256955 h 429081"/>
                <a:gd name="connsiteX41" fmla="*/ 280182 w 879217"/>
                <a:gd name="connsiteY41" fmla="*/ 225157 h 429081"/>
                <a:gd name="connsiteX42" fmla="*/ 306057 w 879217"/>
                <a:gd name="connsiteY42" fmla="*/ 166639 h 429081"/>
                <a:gd name="connsiteX43" fmla="*/ 333265 w 879217"/>
                <a:gd name="connsiteY43" fmla="*/ 67342 h 429081"/>
                <a:gd name="connsiteX44" fmla="*/ 359548 w 879217"/>
                <a:gd name="connsiteY44" fmla="*/ 46326 h 429081"/>
                <a:gd name="connsiteX45" fmla="*/ 608466 w 879217"/>
                <a:gd name="connsiteY45" fmla="*/ 1745 h 429081"/>
                <a:gd name="connsiteX46" fmla="*/ 632917 w 879217"/>
                <a:gd name="connsiteY46" fmla="*/ 28147 h 429081"/>
                <a:gd name="connsiteX47" fmla="*/ 625341 w 879217"/>
                <a:gd name="connsiteY47" fmla="*/ 98354 h 429081"/>
                <a:gd name="connsiteX48" fmla="*/ 586126 w 879217"/>
                <a:gd name="connsiteY48" fmla="*/ 255601 h 429081"/>
                <a:gd name="connsiteX49" fmla="*/ 508513 w 879217"/>
                <a:gd name="connsiteY49" fmla="*/ 416841 h 429081"/>
                <a:gd name="connsiteX50" fmla="*/ 482140 w 879217"/>
                <a:gd name="connsiteY50" fmla="*/ 428519 h 429081"/>
                <a:gd name="connsiteX51" fmla="*/ 463066 w 879217"/>
                <a:gd name="connsiteY51" fmla="*/ 407274 h 429081"/>
                <a:gd name="connsiteX52" fmla="*/ 467108 w 879217"/>
                <a:gd name="connsiteY52" fmla="*/ 390807 h 429081"/>
                <a:gd name="connsiteX53" fmla="*/ 512136 w 879217"/>
                <a:gd name="connsiteY53" fmla="*/ 307400 h 429081"/>
                <a:gd name="connsiteX54" fmla="*/ 573682 w 879217"/>
                <a:gd name="connsiteY54" fmla="*/ 111863 h 429081"/>
                <a:gd name="connsiteX55" fmla="*/ 584095 w 879217"/>
                <a:gd name="connsiteY55" fmla="*/ 25618 h 429081"/>
                <a:gd name="connsiteX56" fmla="*/ 608466 w 879217"/>
                <a:gd name="connsiteY56" fmla="*/ 1745 h 429081"/>
                <a:gd name="connsiteX57" fmla="*/ 118116 w 879217"/>
                <a:gd name="connsiteY57" fmla="*/ 520 h 429081"/>
                <a:gd name="connsiteX58" fmla="*/ 141452 w 879217"/>
                <a:gd name="connsiteY58" fmla="*/ 27928 h 429081"/>
                <a:gd name="connsiteX59" fmla="*/ 79827 w 879217"/>
                <a:gd name="connsiteY59" fmla="*/ 178685 h 429081"/>
                <a:gd name="connsiteX60" fmla="*/ 59607 w 879217"/>
                <a:gd name="connsiteY60" fmla="*/ 189068 h 429081"/>
                <a:gd name="connsiteX61" fmla="*/ 38332 w 879217"/>
                <a:gd name="connsiteY61" fmla="*/ 175997 h 429081"/>
                <a:gd name="connsiteX62" fmla="*/ 39985 w 879217"/>
                <a:gd name="connsiteY62" fmla="*/ 150471 h 429081"/>
                <a:gd name="connsiteX63" fmla="*/ 69433 w 879217"/>
                <a:gd name="connsiteY63" fmla="*/ 99628 h 429081"/>
                <a:gd name="connsiteX64" fmla="*/ 92749 w 879217"/>
                <a:gd name="connsiteY64" fmla="*/ 23060 h 429081"/>
                <a:gd name="connsiteX65" fmla="*/ 118116 w 879217"/>
                <a:gd name="connsiteY65" fmla="*/ 520 h 429081"/>
                <a:gd name="connsiteX66" fmla="*/ 829204 w 879217"/>
                <a:gd name="connsiteY66" fmla="*/ 0 h 429081"/>
                <a:gd name="connsiteX67" fmla="*/ 879217 w 879217"/>
                <a:gd name="connsiteY67" fmla="*/ 0 h 429081"/>
                <a:gd name="connsiteX68" fmla="*/ 879217 w 879217"/>
                <a:gd name="connsiteY68" fmla="*/ 1805 h 429081"/>
                <a:gd name="connsiteX69" fmla="*/ 878023 w 879217"/>
                <a:gd name="connsiteY69" fmla="*/ 24185 h 429081"/>
                <a:gd name="connsiteX70" fmla="*/ 863089 w 879217"/>
                <a:gd name="connsiteY70" fmla="*/ 160695 h 429081"/>
                <a:gd name="connsiteX71" fmla="*/ 839435 w 879217"/>
                <a:gd name="connsiteY71" fmla="*/ 182428 h 429081"/>
                <a:gd name="connsiteX72" fmla="*/ 815303 w 879217"/>
                <a:gd name="connsiteY72" fmla="*/ 164428 h 429081"/>
                <a:gd name="connsiteX73" fmla="*/ 815024 w 879217"/>
                <a:gd name="connsiteY73" fmla="*/ 151795 h 429081"/>
                <a:gd name="connsiteX74" fmla="*/ 826368 w 879217"/>
                <a:gd name="connsiteY74" fmla="*/ 64104 h 429081"/>
                <a:gd name="connsiteX75" fmla="*/ 747412 w 879217"/>
                <a:gd name="connsiteY75" fmla="*/ 0 h 429081"/>
                <a:gd name="connsiteX76" fmla="*/ 796096 w 879217"/>
                <a:gd name="connsiteY76" fmla="*/ 0 h 429081"/>
                <a:gd name="connsiteX77" fmla="*/ 780258 w 879217"/>
                <a:gd name="connsiteY77" fmla="*/ 159608 h 429081"/>
                <a:gd name="connsiteX78" fmla="*/ 734424 w 879217"/>
                <a:gd name="connsiteY78" fmla="*/ 324693 h 429081"/>
                <a:gd name="connsiteX79" fmla="*/ 702905 w 879217"/>
                <a:gd name="connsiteY79" fmla="*/ 340094 h 429081"/>
                <a:gd name="connsiteX80" fmla="*/ 688588 w 879217"/>
                <a:gd name="connsiteY80" fmla="*/ 307818 h 429081"/>
                <a:gd name="connsiteX81" fmla="*/ 725524 w 879217"/>
                <a:gd name="connsiteY81" fmla="*/ 183513 h 429081"/>
                <a:gd name="connsiteX82" fmla="*/ 745474 w 879217"/>
                <a:gd name="connsiteY82" fmla="*/ 51154 h 429081"/>
                <a:gd name="connsiteX83" fmla="*/ 666740 w 879217"/>
                <a:gd name="connsiteY83" fmla="*/ 0 h 429081"/>
                <a:gd name="connsiteX84" fmla="*/ 715412 w 879217"/>
                <a:gd name="connsiteY84" fmla="*/ 0 h 429081"/>
                <a:gd name="connsiteX85" fmla="*/ 715379 w 879217"/>
                <a:gd name="connsiteY85" fmla="*/ 11840 h 429081"/>
                <a:gd name="connsiteX86" fmla="*/ 680584 w 879217"/>
                <a:gd name="connsiteY86" fmla="*/ 33593 h 429081"/>
                <a:gd name="connsiteX87" fmla="*/ 666577 w 879217"/>
                <a:gd name="connsiteY87" fmla="*/ 11123 h 429081"/>
                <a:gd name="connsiteX88" fmla="*/ 502848 w 879217"/>
                <a:gd name="connsiteY88" fmla="*/ 0 h 429081"/>
                <a:gd name="connsiteX89" fmla="*/ 552117 w 879217"/>
                <a:gd name="connsiteY89" fmla="*/ 0 h 429081"/>
                <a:gd name="connsiteX90" fmla="*/ 543032 w 879217"/>
                <a:gd name="connsiteY90" fmla="*/ 97744 h 429081"/>
                <a:gd name="connsiteX91" fmla="*/ 518200 w 879217"/>
                <a:gd name="connsiteY91" fmla="*/ 201712 h 429081"/>
                <a:gd name="connsiteX92" fmla="*/ 490374 w 879217"/>
                <a:gd name="connsiteY92" fmla="*/ 218666 h 429081"/>
                <a:gd name="connsiteX93" fmla="*/ 470473 w 879217"/>
                <a:gd name="connsiteY93" fmla="*/ 193548 h 429081"/>
                <a:gd name="connsiteX94" fmla="*/ 472225 w 879217"/>
                <a:gd name="connsiteY94" fmla="*/ 185116 h 429081"/>
                <a:gd name="connsiteX95" fmla="*/ 500329 w 879217"/>
                <a:gd name="connsiteY95" fmla="*/ 48347 h 429081"/>
                <a:gd name="connsiteX96" fmla="*/ 420535 w 879217"/>
                <a:gd name="connsiteY96" fmla="*/ 0 h 429081"/>
                <a:gd name="connsiteX97" fmla="*/ 471355 w 879217"/>
                <a:gd name="connsiteY97" fmla="*/ 0 h 429081"/>
                <a:gd name="connsiteX98" fmla="*/ 464583 w 879217"/>
                <a:gd name="connsiteY98" fmla="*/ 72708 h 429081"/>
                <a:gd name="connsiteX99" fmla="*/ 394243 w 879217"/>
                <a:gd name="connsiteY99" fmla="*/ 288464 h 429081"/>
                <a:gd name="connsiteX100" fmla="*/ 323957 w 879217"/>
                <a:gd name="connsiteY100" fmla="*/ 396164 h 429081"/>
                <a:gd name="connsiteX101" fmla="*/ 297764 w 879217"/>
                <a:gd name="connsiteY101" fmla="*/ 405014 h 429081"/>
                <a:gd name="connsiteX102" fmla="*/ 280103 w 879217"/>
                <a:gd name="connsiteY102" fmla="*/ 384526 h 429081"/>
                <a:gd name="connsiteX103" fmla="*/ 286235 w 879217"/>
                <a:gd name="connsiteY103" fmla="*/ 364973 h 429081"/>
                <a:gd name="connsiteX104" fmla="*/ 333375 w 879217"/>
                <a:gd name="connsiteY104" fmla="*/ 297026 h 429081"/>
                <a:gd name="connsiteX105" fmla="*/ 412950 w 879217"/>
                <a:gd name="connsiteY105" fmla="*/ 84635 h 429081"/>
                <a:gd name="connsiteX106" fmla="*/ 257486 w 879217"/>
                <a:gd name="connsiteY106" fmla="*/ 0 h 429081"/>
                <a:gd name="connsiteX107" fmla="*/ 306942 w 879217"/>
                <a:gd name="connsiteY107" fmla="*/ 0 h 429081"/>
                <a:gd name="connsiteX108" fmla="*/ 298775 w 879217"/>
                <a:gd name="connsiteY108" fmla="*/ 73965 h 429081"/>
                <a:gd name="connsiteX109" fmla="*/ 180955 w 879217"/>
                <a:gd name="connsiteY109" fmla="*/ 313105 h 429081"/>
                <a:gd name="connsiteX110" fmla="*/ 154503 w 879217"/>
                <a:gd name="connsiteY110" fmla="*/ 321238 h 429081"/>
                <a:gd name="connsiteX111" fmla="*/ 137400 w 879217"/>
                <a:gd name="connsiteY111" fmla="*/ 299525 h 429081"/>
                <a:gd name="connsiteX112" fmla="*/ 143951 w 879217"/>
                <a:gd name="connsiteY112" fmla="*/ 281137 h 429081"/>
                <a:gd name="connsiteX113" fmla="*/ 191558 w 879217"/>
                <a:gd name="connsiteY113" fmla="*/ 216526 h 429081"/>
                <a:gd name="connsiteX114" fmla="*/ 253442 w 879217"/>
                <a:gd name="connsiteY114" fmla="*/ 50517 h 429081"/>
                <a:gd name="connsiteX115" fmla="*/ 176036 w 879217"/>
                <a:gd name="connsiteY115" fmla="*/ 0 h 429081"/>
                <a:gd name="connsiteX116" fmla="*/ 225378 w 879217"/>
                <a:gd name="connsiteY116" fmla="*/ 0 h 429081"/>
                <a:gd name="connsiteX117" fmla="*/ 220663 w 879217"/>
                <a:gd name="connsiteY117" fmla="*/ 48788 h 429081"/>
                <a:gd name="connsiteX118" fmla="*/ 203823 w 879217"/>
                <a:gd name="connsiteY118" fmla="*/ 114263 h 429081"/>
                <a:gd name="connsiteX119" fmla="*/ 172842 w 879217"/>
                <a:gd name="connsiteY119" fmla="*/ 130152 h 429081"/>
                <a:gd name="connsiteX120" fmla="*/ 157560 w 879217"/>
                <a:gd name="connsiteY120" fmla="*/ 98603 h 429081"/>
                <a:gd name="connsiteX121" fmla="*/ 172935 w 879217"/>
                <a:gd name="connsiteY121" fmla="*/ 36887 h 429081"/>
                <a:gd name="connsiteX122" fmla="*/ 13036 w 879217"/>
                <a:gd name="connsiteY122" fmla="*/ 0 h 429081"/>
                <a:gd name="connsiteX123" fmla="*/ 61958 w 879217"/>
                <a:gd name="connsiteY123" fmla="*/ 0 h 429081"/>
                <a:gd name="connsiteX124" fmla="*/ 59791 w 879217"/>
                <a:gd name="connsiteY124" fmla="*/ 23105 h 429081"/>
                <a:gd name="connsiteX125" fmla="*/ 47541 w 879217"/>
                <a:gd name="connsiteY125" fmla="*/ 67302 h 429081"/>
                <a:gd name="connsiteX126" fmla="*/ 24255 w 879217"/>
                <a:gd name="connsiteY126" fmla="*/ 83759 h 429081"/>
                <a:gd name="connsiteX127" fmla="*/ 1467 w 879217"/>
                <a:gd name="connsiteY127" fmla="*/ 51055 h 429081"/>
                <a:gd name="connsiteX128" fmla="*/ 12468 w 879217"/>
                <a:gd name="connsiteY128" fmla="*/ 8226 h 42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879217" h="429081">
                  <a:moveTo>
                    <a:pt x="270764" y="265557"/>
                  </a:moveTo>
                  <a:cubicBezTo>
                    <a:pt x="279535" y="265796"/>
                    <a:pt x="286813" y="269678"/>
                    <a:pt x="291472" y="277703"/>
                  </a:cubicBezTo>
                  <a:cubicBezTo>
                    <a:pt x="296191" y="285836"/>
                    <a:pt x="296430" y="294478"/>
                    <a:pt x="291353" y="302362"/>
                  </a:cubicBezTo>
                  <a:cubicBezTo>
                    <a:pt x="277664" y="323627"/>
                    <a:pt x="262462" y="343827"/>
                    <a:pt x="245647" y="362723"/>
                  </a:cubicBezTo>
                  <a:cubicBezTo>
                    <a:pt x="236816" y="372639"/>
                    <a:pt x="221813" y="373017"/>
                    <a:pt x="211947" y="364375"/>
                  </a:cubicBezTo>
                  <a:cubicBezTo>
                    <a:pt x="202041" y="355694"/>
                    <a:pt x="200478" y="340950"/>
                    <a:pt x="208980" y="330746"/>
                  </a:cubicBezTo>
                  <a:cubicBezTo>
                    <a:pt x="223774" y="313015"/>
                    <a:pt x="237742" y="294687"/>
                    <a:pt x="250724" y="275582"/>
                  </a:cubicBezTo>
                  <a:cubicBezTo>
                    <a:pt x="255303" y="268872"/>
                    <a:pt x="262143" y="265746"/>
                    <a:pt x="270764" y="265557"/>
                  </a:cubicBezTo>
                  <a:close/>
                  <a:moveTo>
                    <a:pt x="463892" y="265167"/>
                  </a:moveTo>
                  <a:cubicBezTo>
                    <a:pt x="467049" y="265487"/>
                    <a:pt x="470219" y="266450"/>
                    <a:pt x="473260" y="268105"/>
                  </a:cubicBezTo>
                  <a:cubicBezTo>
                    <a:pt x="485266" y="274646"/>
                    <a:pt x="489438" y="289440"/>
                    <a:pt x="482469" y="301944"/>
                  </a:cubicBezTo>
                  <a:cubicBezTo>
                    <a:pt x="460666" y="341089"/>
                    <a:pt x="436823" y="378970"/>
                    <a:pt x="411287" y="415786"/>
                  </a:cubicBezTo>
                  <a:cubicBezTo>
                    <a:pt x="406339" y="422924"/>
                    <a:pt x="399499" y="426628"/>
                    <a:pt x="390360" y="426827"/>
                  </a:cubicBezTo>
                  <a:cubicBezTo>
                    <a:pt x="381251" y="426458"/>
                    <a:pt x="373844" y="422357"/>
                    <a:pt x="369344" y="413894"/>
                  </a:cubicBezTo>
                  <a:cubicBezTo>
                    <a:pt x="364645" y="405064"/>
                    <a:pt x="365511" y="396383"/>
                    <a:pt x="371017" y="388030"/>
                  </a:cubicBezTo>
                  <a:cubicBezTo>
                    <a:pt x="384148" y="368079"/>
                    <a:pt x="397478" y="348247"/>
                    <a:pt x="410192" y="328038"/>
                  </a:cubicBezTo>
                  <a:cubicBezTo>
                    <a:pt x="420436" y="311731"/>
                    <a:pt x="429993" y="294985"/>
                    <a:pt x="439670" y="278320"/>
                  </a:cubicBezTo>
                  <a:cubicBezTo>
                    <a:pt x="445069" y="269031"/>
                    <a:pt x="454421" y="264206"/>
                    <a:pt x="463892" y="265167"/>
                  </a:cubicBezTo>
                  <a:close/>
                  <a:moveTo>
                    <a:pt x="148268" y="160007"/>
                  </a:moveTo>
                  <a:cubicBezTo>
                    <a:pt x="151363" y="160509"/>
                    <a:pt x="154419" y="161609"/>
                    <a:pt x="157261" y="163333"/>
                  </a:cubicBezTo>
                  <a:cubicBezTo>
                    <a:pt x="168391" y="170093"/>
                    <a:pt x="172443" y="184658"/>
                    <a:pt x="165783" y="196027"/>
                  </a:cubicBezTo>
                  <a:cubicBezTo>
                    <a:pt x="153568" y="216874"/>
                    <a:pt x="139451" y="236417"/>
                    <a:pt x="123641" y="254695"/>
                  </a:cubicBezTo>
                  <a:cubicBezTo>
                    <a:pt x="118853" y="260231"/>
                    <a:pt x="112511" y="262749"/>
                    <a:pt x="103939" y="262660"/>
                  </a:cubicBezTo>
                  <a:cubicBezTo>
                    <a:pt x="95358" y="262152"/>
                    <a:pt x="87921" y="257702"/>
                    <a:pt x="83660" y="248802"/>
                  </a:cubicBezTo>
                  <a:cubicBezTo>
                    <a:pt x="79339" y="239772"/>
                    <a:pt x="80205" y="230832"/>
                    <a:pt x="86557" y="223126"/>
                  </a:cubicBezTo>
                  <a:cubicBezTo>
                    <a:pt x="100226" y="206530"/>
                    <a:pt x="112720" y="189148"/>
                    <a:pt x="124069" y="170880"/>
                  </a:cubicBezTo>
                  <a:cubicBezTo>
                    <a:pt x="129348" y="162375"/>
                    <a:pt x="138984" y="158502"/>
                    <a:pt x="148268" y="160007"/>
                  </a:cubicBezTo>
                  <a:close/>
                  <a:moveTo>
                    <a:pt x="681888" y="96592"/>
                  </a:moveTo>
                  <a:cubicBezTo>
                    <a:pt x="694502" y="97617"/>
                    <a:pt x="704119" y="108239"/>
                    <a:pt x="704030" y="123641"/>
                  </a:cubicBezTo>
                  <a:cubicBezTo>
                    <a:pt x="702676" y="131137"/>
                    <a:pt x="700983" y="141142"/>
                    <a:pt x="699032" y="151098"/>
                  </a:cubicBezTo>
                  <a:cubicBezTo>
                    <a:pt x="682625" y="234834"/>
                    <a:pt x="655128" y="314757"/>
                    <a:pt x="616560" y="390867"/>
                  </a:cubicBezTo>
                  <a:cubicBezTo>
                    <a:pt x="610119" y="403591"/>
                    <a:pt x="596121" y="408638"/>
                    <a:pt x="583816" y="402764"/>
                  </a:cubicBezTo>
                  <a:cubicBezTo>
                    <a:pt x="571372" y="396821"/>
                    <a:pt x="566534" y="382305"/>
                    <a:pt x="572567" y="369513"/>
                  </a:cubicBezTo>
                  <a:cubicBezTo>
                    <a:pt x="580929" y="351782"/>
                    <a:pt x="589601" y="334170"/>
                    <a:pt x="597346" y="316171"/>
                  </a:cubicBezTo>
                  <a:cubicBezTo>
                    <a:pt x="624793" y="252396"/>
                    <a:pt x="643958" y="186161"/>
                    <a:pt x="655407" y="117687"/>
                  </a:cubicBezTo>
                  <a:cubicBezTo>
                    <a:pt x="657647" y="104287"/>
                    <a:pt x="668628" y="95506"/>
                    <a:pt x="681888" y="96592"/>
                  </a:cubicBezTo>
                  <a:close/>
                  <a:moveTo>
                    <a:pt x="359548" y="46326"/>
                  </a:moveTo>
                  <a:cubicBezTo>
                    <a:pt x="372311" y="47521"/>
                    <a:pt x="381908" y="57994"/>
                    <a:pt x="381908" y="73296"/>
                  </a:cubicBezTo>
                  <a:cubicBezTo>
                    <a:pt x="380475" y="80673"/>
                    <a:pt x="378752" y="90548"/>
                    <a:pt x="376632" y="100355"/>
                  </a:cubicBezTo>
                  <a:cubicBezTo>
                    <a:pt x="365561" y="151367"/>
                    <a:pt x="348059" y="200089"/>
                    <a:pt x="324216" y="246532"/>
                  </a:cubicBezTo>
                  <a:cubicBezTo>
                    <a:pt x="317038" y="260509"/>
                    <a:pt x="301089" y="265189"/>
                    <a:pt x="288525" y="256955"/>
                  </a:cubicBezTo>
                  <a:cubicBezTo>
                    <a:pt x="277982" y="250056"/>
                    <a:pt x="274786" y="236995"/>
                    <a:pt x="280182" y="225157"/>
                  </a:cubicBezTo>
                  <a:cubicBezTo>
                    <a:pt x="289033" y="205754"/>
                    <a:pt x="298202" y="186450"/>
                    <a:pt x="306057" y="166639"/>
                  </a:cubicBezTo>
                  <a:cubicBezTo>
                    <a:pt x="318780" y="134592"/>
                    <a:pt x="327352" y="101310"/>
                    <a:pt x="333265" y="67342"/>
                  </a:cubicBezTo>
                  <a:cubicBezTo>
                    <a:pt x="335575" y="54081"/>
                    <a:pt x="346825" y="45151"/>
                    <a:pt x="359548" y="46326"/>
                  </a:cubicBezTo>
                  <a:close/>
                  <a:moveTo>
                    <a:pt x="608466" y="1745"/>
                  </a:moveTo>
                  <a:cubicBezTo>
                    <a:pt x="622822" y="1685"/>
                    <a:pt x="634271" y="13662"/>
                    <a:pt x="632917" y="28147"/>
                  </a:cubicBezTo>
                  <a:cubicBezTo>
                    <a:pt x="630717" y="51582"/>
                    <a:pt x="628666" y="75068"/>
                    <a:pt x="625341" y="98354"/>
                  </a:cubicBezTo>
                  <a:cubicBezTo>
                    <a:pt x="617665" y="152084"/>
                    <a:pt x="604325" y="204460"/>
                    <a:pt x="586126" y="255601"/>
                  </a:cubicBezTo>
                  <a:cubicBezTo>
                    <a:pt x="566016" y="312119"/>
                    <a:pt x="540121" y="365859"/>
                    <a:pt x="508513" y="416841"/>
                  </a:cubicBezTo>
                  <a:cubicBezTo>
                    <a:pt x="502659" y="426289"/>
                    <a:pt x="492574" y="430739"/>
                    <a:pt x="482140" y="428519"/>
                  </a:cubicBezTo>
                  <a:cubicBezTo>
                    <a:pt x="472045" y="426379"/>
                    <a:pt x="464519" y="418076"/>
                    <a:pt x="463066" y="407274"/>
                  </a:cubicBezTo>
                  <a:cubicBezTo>
                    <a:pt x="462259" y="401301"/>
                    <a:pt x="463972" y="395875"/>
                    <a:pt x="467108" y="390807"/>
                  </a:cubicBezTo>
                  <a:cubicBezTo>
                    <a:pt x="483773" y="363898"/>
                    <a:pt x="498806" y="336112"/>
                    <a:pt x="512136" y="307400"/>
                  </a:cubicBezTo>
                  <a:cubicBezTo>
                    <a:pt x="541147" y="244899"/>
                    <a:pt x="561675" y="179720"/>
                    <a:pt x="573682" y="111863"/>
                  </a:cubicBezTo>
                  <a:cubicBezTo>
                    <a:pt x="578739" y="83301"/>
                    <a:pt x="582184" y="54559"/>
                    <a:pt x="584095" y="25618"/>
                  </a:cubicBezTo>
                  <a:cubicBezTo>
                    <a:pt x="585011" y="11760"/>
                    <a:pt x="595225" y="1805"/>
                    <a:pt x="608466" y="1745"/>
                  </a:cubicBezTo>
                  <a:close/>
                  <a:moveTo>
                    <a:pt x="118116" y="520"/>
                  </a:moveTo>
                  <a:cubicBezTo>
                    <a:pt x="132303" y="939"/>
                    <a:pt x="143612" y="14060"/>
                    <a:pt x="141452" y="27928"/>
                  </a:cubicBezTo>
                  <a:cubicBezTo>
                    <a:pt x="132860" y="83052"/>
                    <a:pt x="112262" y="133298"/>
                    <a:pt x="79827" y="178685"/>
                  </a:cubicBezTo>
                  <a:cubicBezTo>
                    <a:pt x="75018" y="185405"/>
                    <a:pt x="68338" y="188810"/>
                    <a:pt x="59607" y="189068"/>
                  </a:cubicBezTo>
                  <a:cubicBezTo>
                    <a:pt x="50359" y="188770"/>
                    <a:pt x="42872" y="184579"/>
                    <a:pt x="38332" y="175997"/>
                  </a:cubicBezTo>
                  <a:cubicBezTo>
                    <a:pt x="33723" y="167286"/>
                    <a:pt x="34320" y="158525"/>
                    <a:pt x="39985" y="150471"/>
                  </a:cubicBezTo>
                  <a:cubicBezTo>
                    <a:pt x="51294" y="134383"/>
                    <a:pt x="61280" y="117538"/>
                    <a:pt x="69433" y="99628"/>
                  </a:cubicBezTo>
                  <a:cubicBezTo>
                    <a:pt x="80584" y="75137"/>
                    <a:pt x="88399" y="49621"/>
                    <a:pt x="92749" y="23060"/>
                  </a:cubicBezTo>
                  <a:cubicBezTo>
                    <a:pt x="95069" y="8913"/>
                    <a:pt x="105005" y="132"/>
                    <a:pt x="118116" y="520"/>
                  </a:cubicBezTo>
                  <a:close/>
                  <a:moveTo>
                    <a:pt x="829204" y="0"/>
                  </a:moveTo>
                  <a:lnTo>
                    <a:pt x="879217" y="0"/>
                  </a:lnTo>
                  <a:lnTo>
                    <a:pt x="879217" y="1805"/>
                  </a:lnTo>
                  <a:cubicBezTo>
                    <a:pt x="878819" y="9261"/>
                    <a:pt x="878351" y="16718"/>
                    <a:pt x="878023" y="24185"/>
                  </a:cubicBezTo>
                  <a:cubicBezTo>
                    <a:pt x="876002" y="70010"/>
                    <a:pt x="870845" y="115497"/>
                    <a:pt x="863089" y="160695"/>
                  </a:cubicBezTo>
                  <a:cubicBezTo>
                    <a:pt x="860899" y="173478"/>
                    <a:pt x="851720" y="181881"/>
                    <a:pt x="839435" y="182428"/>
                  </a:cubicBezTo>
                  <a:cubicBezTo>
                    <a:pt x="828444" y="182916"/>
                    <a:pt x="817961" y="175419"/>
                    <a:pt x="815303" y="164428"/>
                  </a:cubicBezTo>
                  <a:cubicBezTo>
                    <a:pt x="814337" y="160416"/>
                    <a:pt x="814317" y="155887"/>
                    <a:pt x="815024" y="151795"/>
                  </a:cubicBezTo>
                  <a:cubicBezTo>
                    <a:pt x="820032" y="122665"/>
                    <a:pt x="823820" y="93438"/>
                    <a:pt x="826368" y="64104"/>
                  </a:cubicBezTo>
                  <a:close/>
                  <a:moveTo>
                    <a:pt x="747412" y="0"/>
                  </a:moveTo>
                  <a:lnTo>
                    <a:pt x="796096" y="0"/>
                  </a:lnTo>
                  <a:lnTo>
                    <a:pt x="780258" y="159608"/>
                  </a:lnTo>
                  <a:cubicBezTo>
                    <a:pt x="769726" y="216138"/>
                    <a:pt x="754464" y="270868"/>
                    <a:pt x="734424" y="324693"/>
                  </a:cubicBezTo>
                  <a:cubicBezTo>
                    <a:pt x="729406" y="338173"/>
                    <a:pt x="715857" y="344773"/>
                    <a:pt x="702905" y="340094"/>
                  </a:cubicBezTo>
                  <a:cubicBezTo>
                    <a:pt x="689803" y="335365"/>
                    <a:pt x="683531" y="321507"/>
                    <a:pt x="688588" y="307818"/>
                  </a:cubicBezTo>
                  <a:cubicBezTo>
                    <a:pt x="703602" y="267180"/>
                    <a:pt x="716036" y="225784"/>
                    <a:pt x="725524" y="183513"/>
                  </a:cubicBezTo>
                  <a:cubicBezTo>
                    <a:pt x="735320" y="139868"/>
                    <a:pt x="742488" y="95795"/>
                    <a:pt x="745474" y="51154"/>
                  </a:cubicBezTo>
                  <a:close/>
                  <a:moveTo>
                    <a:pt x="666740" y="0"/>
                  </a:moveTo>
                  <a:lnTo>
                    <a:pt x="715412" y="0"/>
                  </a:lnTo>
                  <a:lnTo>
                    <a:pt x="715379" y="11840"/>
                  </a:lnTo>
                  <a:cubicBezTo>
                    <a:pt x="714463" y="30198"/>
                    <a:pt x="696643" y="41278"/>
                    <a:pt x="680584" y="33593"/>
                  </a:cubicBezTo>
                  <a:cubicBezTo>
                    <a:pt x="671296" y="29143"/>
                    <a:pt x="666557" y="21417"/>
                    <a:pt x="666577" y="11123"/>
                  </a:cubicBezTo>
                  <a:close/>
                  <a:moveTo>
                    <a:pt x="502848" y="0"/>
                  </a:moveTo>
                  <a:lnTo>
                    <a:pt x="552117" y="0"/>
                  </a:lnTo>
                  <a:lnTo>
                    <a:pt x="543032" y="97744"/>
                  </a:lnTo>
                  <a:cubicBezTo>
                    <a:pt x="537247" y="132812"/>
                    <a:pt x="528971" y="167470"/>
                    <a:pt x="518200" y="201712"/>
                  </a:cubicBezTo>
                  <a:cubicBezTo>
                    <a:pt x="514367" y="213898"/>
                    <a:pt x="502838" y="220807"/>
                    <a:pt x="490374" y="218666"/>
                  </a:cubicBezTo>
                  <a:cubicBezTo>
                    <a:pt x="478626" y="216645"/>
                    <a:pt x="469806" y="205654"/>
                    <a:pt x="470473" y="193548"/>
                  </a:cubicBezTo>
                  <a:cubicBezTo>
                    <a:pt x="470632" y="190711"/>
                    <a:pt x="471379" y="187854"/>
                    <a:pt x="472225" y="185116"/>
                  </a:cubicBezTo>
                  <a:cubicBezTo>
                    <a:pt x="485993" y="140426"/>
                    <a:pt x="495511" y="94879"/>
                    <a:pt x="500329" y="48347"/>
                  </a:cubicBezTo>
                  <a:close/>
                  <a:moveTo>
                    <a:pt x="420535" y="0"/>
                  </a:moveTo>
                  <a:lnTo>
                    <a:pt x="471355" y="0"/>
                  </a:lnTo>
                  <a:lnTo>
                    <a:pt x="464583" y="72708"/>
                  </a:lnTo>
                  <a:cubicBezTo>
                    <a:pt x="453431" y="147903"/>
                    <a:pt x="430098" y="219838"/>
                    <a:pt x="394243" y="288464"/>
                  </a:cubicBezTo>
                  <a:cubicBezTo>
                    <a:pt x="374302" y="326634"/>
                    <a:pt x="350817" y="362504"/>
                    <a:pt x="323957" y="396164"/>
                  </a:cubicBezTo>
                  <a:cubicBezTo>
                    <a:pt x="317167" y="404666"/>
                    <a:pt x="308257" y="407941"/>
                    <a:pt x="297764" y="405014"/>
                  </a:cubicBezTo>
                  <a:cubicBezTo>
                    <a:pt x="287569" y="402177"/>
                    <a:pt x="281636" y="395009"/>
                    <a:pt x="280103" y="384526"/>
                  </a:cubicBezTo>
                  <a:cubicBezTo>
                    <a:pt x="279018" y="377119"/>
                    <a:pt x="281636" y="370747"/>
                    <a:pt x="286235" y="364973"/>
                  </a:cubicBezTo>
                  <a:cubicBezTo>
                    <a:pt x="303478" y="343389"/>
                    <a:pt x="319188" y="320730"/>
                    <a:pt x="333375" y="297026"/>
                  </a:cubicBezTo>
                  <a:cubicBezTo>
                    <a:pt x="372819" y="231071"/>
                    <a:pt x="399390" y="160287"/>
                    <a:pt x="412950" y="84635"/>
                  </a:cubicBezTo>
                  <a:close/>
                  <a:moveTo>
                    <a:pt x="257486" y="0"/>
                  </a:moveTo>
                  <a:lnTo>
                    <a:pt x="306942" y="0"/>
                  </a:lnTo>
                  <a:lnTo>
                    <a:pt x="298775" y="73965"/>
                  </a:lnTo>
                  <a:cubicBezTo>
                    <a:pt x="281501" y="162179"/>
                    <a:pt x="242473" y="241985"/>
                    <a:pt x="180955" y="313105"/>
                  </a:cubicBezTo>
                  <a:cubicBezTo>
                    <a:pt x="173837" y="321328"/>
                    <a:pt x="164987" y="324315"/>
                    <a:pt x="154503" y="321238"/>
                  </a:cubicBezTo>
                  <a:cubicBezTo>
                    <a:pt x="144687" y="318361"/>
                    <a:pt x="138206" y="310008"/>
                    <a:pt x="137400" y="299525"/>
                  </a:cubicBezTo>
                  <a:cubicBezTo>
                    <a:pt x="136852" y="292487"/>
                    <a:pt x="139311" y="286424"/>
                    <a:pt x="143951" y="281137"/>
                  </a:cubicBezTo>
                  <a:cubicBezTo>
                    <a:pt x="161671" y="260967"/>
                    <a:pt x="177570" y="239453"/>
                    <a:pt x="191558" y="216526"/>
                  </a:cubicBezTo>
                  <a:cubicBezTo>
                    <a:pt x="222868" y="165175"/>
                    <a:pt x="243476" y="109822"/>
                    <a:pt x="253442" y="50517"/>
                  </a:cubicBezTo>
                  <a:close/>
                  <a:moveTo>
                    <a:pt x="176036" y="0"/>
                  </a:moveTo>
                  <a:lnTo>
                    <a:pt x="225378" y="0"/>
                  </a:lnTo>
                  <a:lnTo>
                    <a:pt x="220663" y="48788"/>
                  </a:lnTo>
                  <a:cubicBezTo>
                    <a:pt x="216793" y="70921"/>
                    <a:pt x="211200" y="92749"/>
                    <a:pt x="203823" y="114263"/>
                  </a:cubicBezTo>
                  <a:cubicBezTo>
                    <a:pt x="199234" y="127633"/>
                    <a:pt x="185734" y="134482"/>
                    <a:pt x="172842" y="130152"/>
                  </a:cubicBezTo>
                  <a:cubicBezTo>
                    <a:pt x="159700" y="125741"/>
                    <a:pt x="152980" y="112172"/>
                    <a:pt x="157560" y="98603"/>
                  </a:cubicBezTo>
                  <a:cubicBezTo>
                    <a:pt x="164414" y="78303"/>
                    <a:pt x="169512" y="57738"/>
                    <a:pt x="172935" y="36887"/>
                  </a:cubicBezTo>
                  <a:close/>
                  <a:moveTo>
                    <a:pt x="13036" y="0"/>
                  </a:moveTo>
                  <a:lnTo>
                    <a:pt x="61958" y="0"/>
                  </a:lnTo>
                  <a:lnTo>
                    <a:pt x="59791" y="23105"/>
                  </a:lnTo>
                  <a:cubicBezTo>
                    <a:pt x="56994" y="38073"/>
                    <a:pt x="52867" y="52807"/>
                    <a:pt x="47541" y="67302"/>
                  </a:cubicBezTo>
                  <a:cubicBezTo>
                    <a:pt x="43768" y="77557"/>
                    <a:pt x="34878" y="83809"/>
                    <a:pt x="24255" y="83759"/>
                  </a:cubicBezTo>
                  <a:cubicBezTo>
                    <a:pt x="7351" y="83689"/>
                    <a:pt x="-4228" y="67272"/>
                    <a:pt x="1467" y="51055"/>
                  </a:cubicBezTo>
                  <a:cubicBezTo>
                    <a:pt x="6375" y="37077"/>
                    <a:pt x="10755" y="22930"/>
                    <a:pt x="12468" y="8226"/>
                  </a:cubicBezTo>
                  <a:close/>
                </a:path>
              </a:pathLst>
            </a:custGeom>
            <a:solidFill>
              <a:schemeClr val="accent2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129D8C-A44E-4FCD-B06B-22B05FF28F62}"/>
              </a:ext>
            </a:extLst>
          </p:cNvPr>
          <p:cNvGrpSpPr/>
          <p:nvPr/>
        </p:nvGrpSpPr>
        <p:grpSpPr>
          <a:xfrm>
            <a:off x="843181" y="1497685"/>
            <a:ext cx="1462952" cy="1728991"/>
            <a:chOff x="8207322" y="2241366"/>
            <a:chExt cx="1462952" cy="1728991"/>
          </a:xfrm>
        </p:grpSpPr>
        <p:sp>
          <p:nvSpPr>
            <p:cNvPr id="37" name="Freeform: Shape 327">
              <a:extLst>
                <a:ext uri="{FF2B5EF4-FFF2-40B4-BE49-F238E27FC236}">
                  <a16:creationId xmlns:a16="http://schemas.microsoft.com/office/drawing/2014/main" id="{1BC1FE6B-B550-4A8D-AC4E-F7A8D93AEF11}"/>
                </a:ext>
              </a:extLst>
            </p:cNvPr>
            <p:cNvSpPr/>
            <p:nvPr/>
          </p:nvSpPr>
          <p:spPr>
            <a:xfrm>
              <a:off x="8207322" y="2241366"/>
              <a:ext cx="1462952" cy="1728991"/>
            </a:xfrm>
            <a:custGeom>
              <a:avLst/>
              <a:gdLst>
                <a:gd name="connsiteX0" fmla="*/ 3124253 w 3161068"/>
                <a:gd name="connsiteY0" fmla="*/ 564888 h 3735911"/>
                <a:gd name="connsiteX1" fmla="*/ 2671334 w 3161068"/>
                <a:gd name="connsiteY1" fmla="*/ 398789 h 3735911"/>
                <a:gd name="connsiteX2" fmla="*/ 1605390 w 3161068"/>
                <a:gd name="connsiteY2" fmla="*/ 4946 h 3735911"/>
                <a:gd name="connsiteX3" fmla="*/ 1560869 w 3161068"/>
                <a:gd name="connsiteY3" fmla="*/ 4090 h 3735911"/>
                <a:gd name="connsiteX4" fmla="*/ 36013 w 3161068"/>
                <a:gd name="connsiteY4" fmla="*/ 565744 h 3735911"/>
                <a:gd name="connsiteX5" fmla="*/ 53 w 3161068"/>
                <a:gd name="connsiteY5" fmla="*/ 618827 h 3735911"/>
                <a:gd name="connsiteX6" fmla="*/ 48855 w 3161068"/>
                <a:gd name="connsiteY6" fmla="*/ 1732717 h 3735911"/>
                <a:gd name="connsiteX7" fmla="*/ 310846 w 3161068"/>
                <a:gd name="connsiteY7" fmla="*/ 2644548 h 3735911"/>
                <a:gd name="connsiteX8" fmla="*/ 847671 w 3161068"/>
                <a:gd name="connsiteY8" fmla="*/ 3333773 h 3735911"/>
                <a:gd name="connsiteX9" fmla="*/ 1365660 w 3161068"/>
                <a:gd name="connsiteY9" fmla="*/ 3654840 h 3735911"/>
                <a:gd name="connsiteX10" fmla="*/ 1632788 w 3161068"/>
                <a:gd name="connsiteY10" fmla="*/ 3725047 h 3735911"/>
                <a:gd name="connsiteX11" fmla="*/ 1845977 w 3161068"/>
                <a:gd name="connsiteY11" fmla="*/ 3627443 h 3735911"/>
                <a:gd name="connsiteX12" fmla="*/ 2660204 w 3161068"/>
                <a:gd name="connsiteY12" fmla="*/ 2950205 h 3735911"/>
                <a:gd name="connsiteX13" fmla="*/ 2893084 w 3161068"/>
                <a:gd name="connsiteY13" fmla="*/ 2535813 h 3735911"/>
                <a:gd name="connsiteX14" fmla="*/ 3161069 w 3161068"/>
                <a:gd name="connsiteY14" fmla="*/ 616258 h 3735911"/>
                <a:gd name="connsiteX15" fmla="*/ 3124253 w 3161068"/>
                <a:gd name="connsiteY15" fmla="*/ 564888 h 3735911"/>
                <a:gd name="connsiteX16" fmla="*/ 772327 w 3161068"/>
                <a:gd name="connsiteY16" fmla="*/ 1315757 h 3735911"/>
                <a:gd name="connsiteX17" fmla="*/ 772327 w 3161068"/>
                <a:gd name="connsiteY17" fmla="*/ 1316614 h 3735911"/>
                <a:gd name="connsiteX18" fmla="*/ 771471 w 3161068"/>
                <a:gd name="connsiteY18" fmla="*/ 1316614 h 3735911"/>
                <a:gd name="connsiteX19" fmla="*/ 772327 w 3161068"/>
                <a:gd name="connsiteY19" fmla="*/ 1315757 h 3735911"/>
                <a:gd name="connsiteX20" fmla="*/ 772327 w 3161068"/>
                <a:gd name="connsiteY20" fmla="*/ 1315757 h 3735911"/>
                <a:gd name="connsiteX21" fmla="*/ 772327 w 3161068"/>
                <a:gd name="connsiteY21" fmla="*/ 1315757 h 3735911"/>
                <a:gd name="connsiteX22" fmla="*/ 1304015 w 3161068"/>
                <a:gd name="connsiteY22" fmla="*/ 1392813 h 3735911"/>
                <a:gd name="connsiteX23" fmla="*/ 1307440 w 3161068"/>
                <a:gd name="connsiteY23" fmla="*/ 1398807 h 3735911"/>
                <a:gd name="connsiteX24" fmla="*/ 1300590 w 3161068"/>
                <a:gd name="connsiteY24" fmla="*/ 1398807 h 3735911"/>
                <a:gd name="connsiteX25" fmla="*/ 1304015 w 3161068"/>
                <a:gd name="connsiteY25" fmla="*/ 1392813 h 3735911"/>
                <a:gd name="connsiteX26" fmla="*/ 2088275 w 3161068"/>
                <a:gd name="connsiteY26" fmla="*/ 2686501 h 3735911"/>
                <a:gd name="connsiteX27" fmla="*/ 2088275 w 3161068"/>
                <a:gd name="connsiteY27" fmla="*/ 2686501 h 3735911"/>
                <a:gd name="connsiteX28" fmla="*/ 2088275 w 3161068"/>
                <a:gd name="connsiteY28" fmla="*/ 2686501 h 3735911"/>
                <a:gd name="connsiteX29" fmla="*/ 2088275 w 3161068"/>
                <a:gd name="connsiteY29" fmla="*/ 2686501 h 3735911"/>
                <a:gd name="connsiteX30" fmla="*/ 2088275 w 3161068"/>
                <a:gd name="connsiteY30" fmla="*/ 2687357 h 3735911"/>
                <a:gd name="connsiteX31" fmla="*/ 2088275 w 3161068"/>
                <a:gd name="connsiteY31" fmla="*/ 2687357 h 3735911"/>
                <a:gd name="connsiteX32" fmla="*/ 2088275 w 3161068"/>
                <a:gd name="connsiteY32" fmla="*/ 2687357 h 3735911"/>
                <a:gd name="connsiteX33" fmla="*/ 2088275 w 3161068"/>
                <a:gd name="connsiteY33" fmla="*/ 2687357 h 3735911"/>
                <a:gd name="connsiteX34" fmla="*/ 1401619 w 3161068"/>
                <a:gd name="connsiteY34" fmla="*/ 2387694 h 3735911"/>
                <a:gd name="connsiteX35" fmla="*/ 1401619 w 3161068"/>
                <a:gd name="connsiteY35" fmla="*/ 2387694 h 3735911"/>
                <a:gd name="connsiteX36" fmla="*/ 1401619 w 3161068"/>
                <a:gd name="connsiteY36" fmla="*/ 2387694 h 3735911"/>
                <a:gd name="connsiteX37" fmla="*/ 1401619 w 3161068"/>
                <a:gd name="connsiteY37" fmla="*/ 2387694 h 3735911"/>
                <a:gd name="connsiteX38" fmla="*/ 955550 w 3161068"/>
                <a:gd name="connsiteY38" fmla="*/ 2665953 h 3735911"/>
                <a:gd name="connsiteX39" fmla="*/ 955550 w 3161068"/>
                <a:gd name="connsiteY39" fmla="*/ 2666809 h 3735911"/>
                <a:gd name="connsiteX40" fmla="*/ 955550 w 3161068"/>
                <a:gd name="connsiteY40" fmla="*/ 2666809 h 3735911"/>
                <a:gd name="connsiteX41" fmla="*/ 955550 w 3161068"/>
                <a:gd name="connsiteY41" fmla="*/ 2665953 h 3735911"/>
                <a:gd name="connsiteX42" fmla="*/ 1074559 w 3161068"/>
                <a:gd name="connsiteY42" fmla="*/ 2736160 h 3735911"/>
                <a:gd name="connsiteX43" fmla="*/ 1074559 w 3161068"/>
                <a:gd name="connsiteY43" fmla="*/ 2736160 h 3735911"/>
                <a:gd name="connsiteX44" fmla="*/ 1074559 w 3161068"/>
                <a:gd name="connsiteY44" fmla="*/ 2736160 h 3735911"/>
                <a:gd name="connsiteX45" fmla="*/ 1074559 w 3161068"/>
                <a:gd name="connsiteY45" fmla="*/ 2737016 h 3735911"/>
                <a:gd name="connsiteX46" fmla="*/ 1072846 w 3161068"/>
                <a:gd name="connsiteY46" fmla="*/ 2737016 h 3735911"/>
                <a:gd name="connsiteX47" fmla="*/ 1074559 w 3161068"/>
                <a:gd name="connsiteY47" fmla="*/ 2736160 h 373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161068" h="3735911">
                  <a:moveTo>
                    <a:pt x="3124253" y="564888"/>
                  </a:moveTo>
                  <a:cubicBezTo>
                    <a:pt x="2972709" y="510948"/>
                    <a:pt x="2822022" y="454440"/>
                    <a:pt x="2671334" y="398789"/>
                  </a:cubicBezTo>
                  <a:cubicBezTo>
                    <a:pt x="2316019" y="267793"/>
                    <a:pt x="1960705" y="136798"/>
                    <a:pt x="1605390" y="4946"/>
                  </a:cubicBezTo>
                  <a:cubicBezTo>
                    <a:pt x="1589979" y="-1047"/>
                    <a:pt x="1577136" y="-1904"/>
                    <a:pt x="1560869" y="4090"/>
                  </a:cubicBezTo>
                  <a:cubicBezTo>
                    <a:pt x="1052298" y="191593"/>
                    <a:pt x="544583" y="379096"/>
                    <a:pt x="36013" y="565744"/>
                  </a:cubicBezTo>
                  <a:cubicBezTo>
                    <a:pt x="8615" y="576018"/>
                    <a:pt x="-803" y="589717"/>
                    <a:pt x="53" y="618827"/>
                  </a:cubicBezTo>
                  <a:cubicBezTo>
                    <a:pt x="8615" y="991265"/>
                    <a:pt x="-10221" y="1361991"/>
                    <a:pt x="48855" y="1732717"/>
                  </a:cubicBezTo>
                  <a:cubicBezTo>
                    <a:pt x="98514" y="2046078"/>
                    <a:pt x="186700" y="2352591"/>
                    <a:pt x="310846" y="2644548"/>
                  </a:cubicBezTo>
                  <a:cubicBezTo>
                    <a:pt x="424718" y="2911676"/>
                    <a:pt x="620783" y="3151407"/>
                    <a:pt x="847671" y="3333773"/>
                  </a:cubicBezTo>
                  <a:cubicBezTo>
                    <a:pt x="1007777" y="3462200"/>
                    <a:pt x="1179013" y="3569222"/>
                    <a:pt x="1365660" y="3654840"/>
                  </a:cubicBezTo>
                  <a:cubicBezTo>
                    <a:pt x="1441004" y="3689944"/>
                    <a:pt x="1551451" y="3763575"/>
                    <a:pt x="1632788" y="3725047"/>
                  </a:cubicBezTo>
                  <a:cubicBezTo>
                    <a:pt x="1702995" y="3692513"/>
                    <a:pt x="1772345" y="3658265"/>
                    <a:pt x="1845977" y="3627443"/>
                  </a:cubicBezTo>
                  <a:cubicBezTo>
                    <a:pt x="2177318" y="3488741"/>
                    <a:pt x="2454721" y="3241306"/>
                    <a:pt x="2660204" y="2950205"/>
                  </a:cubicBezTo>
                  <a:cubicBezTo>
                    <a:pt x="2751815" y="2820921"/>
                    <a:pt x="2829727" y="2681364"/>
                    <a:pt x="2893084" y="2535813"/>
                  </a:cubicBezTo>
                  <a:cubicBezTo>
                    <a:pt x="3157644" y="1927070"/>
                    <a:pt x="3157644" y="1266099"/>
                    <a:pt x="3161069" y="616258"/>
                  </a:cubicBezTo>
                  <a:cubicBezTo>
                    <a:pt x="3161069" y="587148"/>
                    <a:pt x="3151651" y="574306"/>
                    <a:pt x="3124253" y="564888"/>
                  </a:cubicBezTo>
                  <a:close/>
                  <a:moveTo>
                    <a:pt x="772327" y="1315757"/>
                  </a:moveTo>
                  <a:cubicBezTo>
                    <a:pt x="772327" y="1315757"/>
                    <a:pt x="772327" y="1316614"/>
                    <a:pt x="772327" y="1316614"/>
                  </a:cubicBezTo>
                  <a:cubicBezTo>
                    <a:pt x="772327" y="1316614"/>
                    <a:pt x="772327" y="1316614"/>
                    <a:pt x="771471" y="1316614"/>
                  </a:cubicBezTo>
                  <a:cubicBezTo>
                    <a:pt x="771471" y="1315757"/>
                    <a:pt x="771471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lose/>
                  <a:moveTo>
                    <a:pt x="1304015" y="1392813"/>
                  </a:moveTo>
                  <a:cubicBezTo>
                    <a:pt x="1304871" y="1394526"/>
                    <a:pt x="1306583" y="1397094"/>
                    <a:pt x="1307440" y="1398807"/>
                  </a:cubicBezTo>
                  <a:cubicBezTo>
                    <a:pt x="1304871" y="1397951"/>
                    <a:pt x="1303159" y="1397951"/>
                    <a:pt x="1300590" y="1398807"/>
                  </a:cubicBezTo>
                  <a:cubicBezTo>
                    <a:pt x="1302303" y="1397094"/>
                    <a:pt x="1303159" y="1395382"/>
                    <a:pt x="1304015" y="1392813"/>
                  </a:cubicBezTo>
                  <a:close/>
                  <a:moveTo>
                    <a:pt x="2088275" y="2686501"/>
                  </a:moveTo>
                  <a:cubicBezTo>
                    <a:pt x="2088275" y="2686501"/>
                    <a:pt x="2088275" y="2687357"/>
                    <a:pt x="2088275" y="2686501"/>
                  </a:cubicBezTo>
                  <a:cubicBezTo>
                    <a:pt x="2088275" y="2687357"/>
                    <a:pt x="2088275" y="2687357"/>
                    <a:pt x="2088275" y="2686501"/>
                  </a:cubicBezTo>
                  <a:cubicBezTo>
                    <a:pt x="2088275" y="2686501"/>
                    <a:pt x="2088275" y="2686501"/>
                    <a:pt x="2088275" y="2686501"/>
                  </a:cubicBezTo>
                  <a:close/>
                  <a:moveTo>
                    <a:pt x="2088275" y="2687357"/>
                  </a:move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lose/>
                  <a:moveTo>
                    <a:pt x="1401619" y="2387694"/>
                  </a:moveTo>
                  <a:cubicBezTo>
                    <a:pt x="1401619" y="2387694"/>
                    <a:pt x="1401619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lose/>
                  <a:moveTo>
                    <a:pt x="955550" y="2665953"/>
                  </a:move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5953"/>
                  </a:cubicBezTo>
                  <a:close/>
                  <a:moveTo>
                    <a:pt x="1074559" y="2736160"/>
                  </a:moveTo>
                  <a:lnTo>
                    <a:pt x="1074559" y="2736160"/>
                  </a:lnTo>
                  <a:lnTo>
                    <a:pt x="1074559" y="2736160"/>
                  </a:lnTo>
                  <a:cubicBezTo>
                    <a:pt x="1074559" y="2736160"/>
                    <a:pt x="1074559" y="2737016"/>
                    <a:pt x="1074559" y="2737016"/>
                  </a:cubicBezTo>
                  <a:cubicBezTo>
                    <a:pt x="1073702" y="2737016"/>
                    <a:pt x="1073702" y="2737016"/>
                    <a:pt x="1072846" y="2737016"/>
                  </a:cubicBezTo>
                  <a:cubicBezTo>
                    <a:pt x="1073702" y="2737016"/>
                    <a:pt x="1073702" y="2737016"/>
                    <a:pt x="1074559" y="273616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28">
              <a:extLst>
                <a:ext uri="{FF2B5EF4-FFF2-40B4-BE49-F238E27FC236}">
                  <a16:creationId xmlns:a16="http://schemas.microsoft.com/office/drawing/2014/main" id="{B8B779EA-156D-4D62-A29C-585F4538B2A9}"/>
                </a:ext>
              </a:extLst>
            </p:cNvPr>
            <p:cNvSpPr/>
            <p:nvPr/>
          </p:nvSpPr>
          <p:spPr>
            <a:xfrm>
              <a:off x="8284391" y="2332638"/>
              <a:ext cx="1308814" cy="1546447"/>
            </a:xfrm>
            <a:custGeom>
              <a:avLst/>
              <a:gdLst>
                <a:gd name="connsiteX0" fmla="*/ 2794624 w 2828015"/>
                <a:gd name="connsiteY0" fmla="*/ 505173 h 3341479"/>
                <a:gd name="connsiteX1" fmla="*/ 2389651 w 2828015"/>
                <a:gd name="connsiteY1" fmla="*/ 356197 h 3341479"/>
                <a:gd name="connsiteX2" fmla="*/ 1435867 w 2828015"/>
                <a:gd name="connsiteY2" fmla="*/ 4308 h 3341479"/>
                <a:gd name="connsiteX3" fmla="*/ 1395626 w 2828015"/>
                <a:gd name="connsiteY3" fmla="*/ 3451 h 3341479"/>
                <a:gd name="connsiteX4" fmla="*/ 32588 w 2828015"/>
                <a:gd name="connsiteY4" fmla="*/ 505173 h 3341479"/>
                <a:gd name="connsiteX5" fmla="*/ 53 w 2828015"/>
                <a:gd name="connsiteY5" fmla="*/ 552263 h 3341479"/>
                <a:gd name="connsiteX6" fmla="*/ 43718 w 2828015"/>
                <a:gd name="connsiteY6" fmla="*/ 1548000 h 3341479"/>
                <a:gd name="connsiteX7" fmla="*/ 278312 w 2828015"/>
                <a:gd name="connsiteY7" fmla="*/ 2363939 h 3341479"/>
                <a:gd name="connsiteX8" fmla="*/ 758629 w 2828015"/>
                <a:gd name="connsiteY8" fmla="*/ 2981245 h 3341479"/>
                <a:gd name="connsiteX9" fmla="*/ 1221822 w 2828015"/>
                <a:gd name="connsiteY9" fmla="*/ 3268921 h 3341479"/>
                <a:gd name="connsiteX10" fmla="*/ 1460696 w 2828015"/>
                <a:gd name="connsiteY10" fmla="*/ 3332279 h 3341479"/>
                <a:gd name="connsiteX11" fmla="*/ 1651624 w 2828015"/>
                <a:gd name="connsiteY11" fmla="*/ 3244948 h 3341479"/>
                <a:gd name="connsiteX12" fmla="*/ 2380233 w 2828015"/>
                <a:gd name="connsiteY12" fmla="*/ 2638773 h 3341479"/>
                <a:gd name="connsiteX13" fmla="*/ 2588285 w 2828015"/>
                <a:gd name="connsiteY13" fmla="*/ 2268047 h 3341479"/>
                <a:gd name="connsiteX14" fmla="*/ 2828015 w 2828015"/>
                <a:gd name="connsiteY14" fmla="*/ 551406 h 3341479"/>
                <a:gd name="connsiteX15" fmla="*/ 2794624 w 2828015"/>
                <a:gd name="connsiteY15" fmla="*/ 505173 h 3341479"/>
                <a:gd name="connsiteX16" fmla="*/ 690990 w 2828015"/>
                <a:gd name="connsiteY16" fmla="*/ 1176417 h 3341479"/>
                <a:gd name="connsiteX17" fmla="*/ 690990 w 2828015"/>
                <a:gd name="connsiteY17" fmla="*/ 1177274 h 3341479"/>
                <a:gd name="connsiteX18" fmla="*/ 690134 w 2828015"/>
                <a:gd name="connsiteY18" fmla="*/ 1177274 h 3341479"/>
                <a:gd name="connsiteX19" fmla="*/ 690990 w 2828015"/>
                <a:gd name="connsiteY19" fmla="*/ 1176417 h 3341479"/>
                <a:gd name="connsiteX20" fmla="*/ 690990 w 2828015"/>
                <a:gd name="connsiteY20" fmla="*/ 1176417 h 3341479"/>
                <a:gd name="connsiteX21" fmla="*/ 690990 w 2828015"/>
                <a:gd name="connsiteY21" fmla="*/ 1176417 h 3341479"/>
                <a:gd name="connsiteX22" fmla="*/ 1167026 w 2828015"/>
                <a:gd name="connsiteY22" fmla="*/ 1245768 h 3341479"/>
                <a:gd name="connsiteX23" fmla="*/ 1169595 w 2828015"/>
                <a:gd name="connsiteY23" fmla="*/ 1250905 h 3341479"/>
                <a:gd name="connsiteX24" fmla="*/ 1163602 w 2828015"/>
                <a:gd name="connsiteY24" fmla="*/ 1250905 h 3341479"/>
                <a:gd name="connsiteX25" fmla="*/ 1167026 w 2828015"/>
                <a:gd name="connsiteY25" fmla="*/ 1245768 h 3341479"/>
                <a:gd name="connsiteX26" fmla="*/ 1869094 w 2828015"/>
                <a:gd name="connsiteY26" fmla="*/ 2402467 h 3341479"/>
                <a:gd name="connsiteX27" fmla="*/ 1869094 w 2828015"/>
                <a:gd name="connsiteY27" fmla="*/ 2402467 h 3341479"/>
                <a:gd name="connsiteX28" fmla="*/ 1869094 w 2828015"/>
                <a:gd name="connsiteY28" fmla="*/ 2402467 h 3341479"/>
                <a:gd name="connsiteX29" fmla="*/ 1869094 w 2828015"/>
                <a:gd name="connsiteY29" fmla="*/ 2402467 h 3341479"/>
                <a:gd name="connsiteX30" fmla="*/ 1869094 w 2828015"/>
                <a:gd name="connsiteY30" fmla="*/ 2403324 h 3341479"/>
                <a:gd name="connsiteX31" fmla="*/ 1869094 w 2828015"/>
                <a:gd name="connsiteY31" fmla="*/ 2403324 h 3341479"/>
                <a:gd name="connsiteX32" fmla="*/ 1869094 w 2828015"/>
                <a:gd name="connsiteY32" fmla="*/ 2403324 h 3341479"/>
                <a:gd name="connsiteX33" fmla="*/ 1869094 w 2828015"/>
                <a:gd name="connsiteY33" fmla="*/ 2403324 h 3341479"/>
                <a:gd name="connsiteX34" fmla="*/ 1254357 w 2828015"/>
                <a:gd name="connsiteY34" fmla="*/ 2135339 h 3341479"/>
                <a:gd name="connsiteX35" fmla="*/ 1254357 w 2828015"/>
                <a:gd name="connsiteY35" fmla="*/ 2135339 h 3341479"/>
                <a:gd name="connsiteX36" fmla="*/ 1254357 w 2828015"/>
                <a:gd name="connsiteY36" fmla="*/ 2135339 h 3341479"/>
                <a:gd name="connsiteX37" fmla="*/ 1254357 w 2828015"/>
                <a:gd name="connsiteY37" fmla="*/ 2135339 h 3341479"/>
                <a:gd name="connsiteX38" fmla="*/ 855377 w 2828015"/>
                <a:gd name="connsiteY38" fmla="*/ 2384488 h 3341479"/>
                <a:gd name="connsiteX39" fmla="*/ 855377 w 2828015"/>
                <a:gd name="connsiteY39" fmla="*/ 2385343 h 3341479"/>
                <a:gd name="connsiteX40" fmla="*/ 855377 w 2828015"/>
                <a:gd name="connsiteY40" fmla="*/ 2385343 h 3341479"/>
                <a:gd name="connsiteX41" fmla="*/ 855377 w 2828015"/>
                <a:gd name="connsiteY41" fmla="*/ 2384488 h 3341479"/>
                <a:gd name="connsiteX42" fmla="*/ 961543 w 2828015"/>
                <a:gd name="connsiteY42" fmla="*/ 2446989 h 3341479"/>
                <a:gd name="connsiteX43" fmla="*/ 961543 w 2828015"/>
                <a:gd name="connsiteY43" fmla="*/ 2446989 h 3341479"/>
                <a:gd name="connsiteX44" fmla="*/ 961543 w 2828015"/>
                <a:gd name="connsiteY44" fmla="*/ 2446989 h 3341479"/>
                <a:gd name="connsiteX45" fmla="*/ 961543 w 2828015"/>
                <a:gd name="connsiteY45" fmla="*/ 2447844 h 3341479"/>
                <a:gd name="connsiteX46" fmla="*/ 960687 w 2828015"/>
                <a:gd name="connsiteY46" fmla="*/ 2447844 h 3341479"/>
                <a:gd name="connsiteX47" fmla="*/ 961543 w 2828015"/>
                <a:gd name="connsiteY47" fmla="*/ 2446989 h 334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828015" h="3341479">
                  <a:moveTo>
                    <a:pt x="2794624" y="505173"/>
                  </a:moveTo>
                  <a:cubicBezTo>
                    <a:pt x="2659348" y="456370"/>
                    <a:pt x="2524071" y="405856"/>
                    <a:pt x="2389651" y="356197"/>
                  </a:cubicBezTo>
                  <a:cubicBezTo>
                    <a:pt x="2072008" y="238901"/>
                    <a:pt x="1753509" y="121604"/>
                    <a:pt x="1435867" y="4308"/>
                  </a:cubicBezTo>
                  <a:cubicBezTo>
                    <a:pt x="1422168" y="-830"/>
                    <a:pt x="1410181" y="-1686"/>
                    <a:pt x="1395626" y="3451"/>
                  </a:cubicBezTo>
                  <a:cubicBezTo>
                    <a:pt x="941851" y="171263"/>
                    <a:pt x="487220" y="339074"/>
                    <a:pt x="32588" y="505173"/>
                  </a:cubicBezTo>
                  <a:cubicBezTo>
                    <a:pt x="8615" y="513735"/>
                    <a:pt x="-803" y="526577"/>
                    <a:pt x="53" y="552263"/>
                  </a:cubicBezTo>
                  <a:cubicBezTo>
                    <a:pt x="7759" y="885317"/>
                    <a:pt x="-8509" y="1216658"/>
                    <a:pt x="43718" y="1548000"/>
                  </a:cubicBezTo>
                  <a:cubicBezTo>
                    <a:pt x="88240" y="1827971"/>
                    <a:pt x="167008" y="2102804"/>
                    <a:pt x="278312" y="2363939"/>
                  </a:cubicBezTo>
                  <a:cubicBezTo>
                    <a:pt x="380197" y="2602813"/>
                    <a:pt x="555714" y="2817714"/>
                    <a:pt x="758629" y="2981245"/>
                  </a:cubicBezTo>
                  <a:cubicBezTo>
                    <a:pt x="901611" y="3095973"/>
                    <a:pt x="1054867" y="3191865"/>
                    <a:pt x="1221822" y="3268921"/>
                  </a:cubicBezTo>
                  <a:cubicBezTo>
                    <a:pt x="1289460" y="3299743"/>
                    <a:pt x="1387921" y="3365669"/>
                    <a:pt x="1460696" y="3332279"/>
                  </a:cubicBezTo>
                  <a:cubicBezTo>
                    <a:pt x="1523197" y="3303168"/>
                    <a:pt x="1585698" y="3272346"/>
                    <a:pt x="1651624" y="3244948"/>
                  </a:cubicBezTo>
                  <a:cubicBezTo>
                    <a:pt x="1947862" y="3120802"/>
                    <a:pt x="2196154" y="2899908"/>
                    <a:pt x="2380233" y="2638773"/>
                  </a:cubicBezTo>
                  <a:cubicBezTo>
                    <a:pt x="2462426" y="2523189"/>
                    <a:pt x="2531777" y="2398186"/>
                    <a:pt x="2588285" y="2268047"/>
                  </a:cubicBezTo>
                  <a:cubicBezTo>
                    <a:pt x="2824590" y="1723517"/>
                    <a:pt x="2824590" y="1132753"/>
                    <a:pt x="2828015" y="551406"/>
                  </a:cubicBezTo>
                  <a:cubicBezTo>
                    <a:pt x="2828015" y="524865"/>
                    <a:pt x="2819453" y="513735"/>
                    <a:pt x="2794624" y="505173"/>
                  </a:cubicBezTo>
                  <a:close/>
                  <a:moveTo>
                    <a:pt x="690990" y="1176417"/>
                  </a:moveTo>
                  <a:cubicBezTo>
                    <a:pt x="690990" y="1176417"/>
                    <a:pt x="690990" y="1177274"/>
                    <a:pt x="690990" y="1177274"/>
                  </a:cubicBezTo>
                  <a:cubicBezTo>
                    <a:pt x="690990" y="1177274"/>
                    <a:pt x="690990" y="1177274"/>
                    <a:pt x="690134" y="1177274"/>
                  </a:cubicBezTo>
                  <a:cubicBezTo>
                    <a:pt x="690990" y="1177274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lose/>
                  <a:moveTo>
                    <a:pt x="1167026" y="1245768"/>
                  </a:moveTo>
                  <a:cubicBezTo>
                    <a:pt x="1167883" y="1247481"/>
                    <a:pt x="1168739" y="1249193"/>
                    <a:pt x="1169595" y="1250905"/>
                  </a:cubicBezTo>
                  <a:cubicBezTo>
                    <a:pt x="1167883" y="1250049"/>
                    <a:pt x="1165314" y="1250049"/>
                    <a:pt x="1163602" y="1250905"/>
                  </a:cubicBezTo>
                  <a:cubicBezTo>
                    <a:pt x="1165314" y="1249193"/>
                    <a:pt x="1166170" y="1247481"/>
                    <a:pt x="1167026" y="1245768"/>
                  </a:cubicBezTo>
                  <a:close/>
                  <a:moveTo>
                    <a:pt x="1869094" y="2402467"/>
                  </a:moveTo>
                  <a:cubicBezTo>
                    <a:pt x="1869094" y="2402467"/>
                    <a:pt x="1869094" y="2403324"/>
                    <a:pt x="1869094" y="2402467"/>
                  </a:cubicBezTo>
                  <a:cubicBezTo>
                    <a:pt x="1868238" y="2403324"/>
                    <a:pt x="1868238" y="2403324"/>
                    <a:pt x="1869094" y="2402467"/>
                  </a:cubicBezTo>
                  <a:cubicBezTo>
                    <a:pt x="1868238" y="2402467"/>
                    <a:pt x="1868238" y="2402467"/>
                    <a:pt x="1869094" y="2402467"/>
                  </a:cubicBezTo>
                  <a:close/>
                  <a:moveTo>
                    <a:pt x="1869094" y="2403324"/>
                  </a:move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lose/>
                  <a:moveTo>
                    <a:pt x="1254357" y="2135339"/>
                  </a:moveTo>
                  <a:cubicBezTo>
                    <a:pt x="1254357" y="2135339"/>
                    <a:pt x="1254357" y="2135339"/>
                    <a:pt x="1254357" y="2135339"/>
                  </a:cubicBezTo>
                  <a:cubicBezTo>
                    <a:pt x="1254357" y="2135339"/>
                    <a:pt x="1253500" y="2135339"/>
                    <a:pt x="1254357" y="2135339"/>
                  </a:cubicBezTo>
                  <a:cubicBezTo>
                    <a:pt x="1253500" y="2135339"/>
                    <a:pt x="1254357" y="2135339"/>
                    <a:pt x="1254357" y="2135339"/>
                  </a:cubicBezTo>
                  <a:close/>
                  <a:moveTo>
                    <a:pt x="855377" y="2384488"/>
                  </a:moveTo>
                  <a:cubicBezTo>
                    <a:pt x="855377" y="2384488"/>
                    <a:pt x="855377" y="2385343"/>
                    <a:pt x="855377" y="2385343"/>
                  </a:cubicBezTo>
                  <a:cubicBezTo>
                    <a:pt x="855377" y="2385343"/>
                    <a:pt x="855377" y="2385343"/>
                    <a:pt x="855377" y="2385343"/>
                  </a:cubicBezTo>
                  <a:cubicBezTo>
                    <a:pt x="855377" y="2385343"/>
                    <a:pt x="855377" y="2384488"/>
                    <a:pt x="855377" y="2384488"/>
                  </a:cubicBezTo>
                  <a:close/>
                  <a:moveTo>
                    <a:pt x="961543" y="2446989"/>
                  </a:moveTo>
                  <a:lnTo>
                    <a:pt x="961543" y="2446989"/>
                  </a:lnTo>
                  <a:lnTo>
                    <a:pt x="961543" y="2446989"/>
                  </a:lnTo>
                  <a:cubicBezTo>
                    <a:pt x="961543" y="2446989"/>
                    <a:pt x="961543" y="2447844"/>
                    <a:pt x="961543" y="2447844"/>
                  </a:cubicBezTo>
                  <a:cubicBezTo>
                    <a:pt x="961543" y="2447844"/>
                    <a:pt x="960687" y="2447844"/>
                    <a:pt x="960687" y="2447844"/>
                  </a:cubicBezTo>
                  <a:cubicBezTo>
                    <a:pt x="960687" y="2447844"/>
                    <a:pt x="961543" y="2446989"/>
                    <a:pt x="961543" y="2446989"/>
                  </a:cubicBezTo>
                  <a:close/>
                </a:path>
              </a:pathLst>
            </a:custGeom>
            <a:solidFill>
              <a:schemeClr val="accent2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552DB1B-504B-4D6B-8A15-91C60350D96A}"/>
                </a:ext>
              </a:extLst>
            </p:cNvPr>
            <p:cNvSpPr/>
            <p:nvPr/>
          </p:nvSpPr>
          <p:spPr>
            <a:xfrm>
              <a:off x="8474373" y="2768230"/>
              <a:ext cx="928850" cy="675262"/>
            </a:xfrm>
            <a:custGeom>
              <a:avLst/>
              <a:gdLst>
                <a:gd name="connsiteX0" fmla="*/ 360609 w 2462441"/>
                <a:gd name="connsiteY0" fmla="*/ 631065 h 1790163"/>
                <a:gd name="connsiteX1" fmla="*/ 847430 w 2462441"/>
                <a:gd name="connsiteY1" fmla="*/ 1187432 h 1790163"/>
                <a:gd name="connsiteX2" fmla="*/ 2176530 w 2462441"/>
                <a:gd name="connsiteY2" fmla="*/ 0 h 1790163"/>
                <a:gd name="connsiteX3" fmla="*/ 2462441 w 2462441"/>
                <a:gd name="connsiteY3" fmla="*/ 324547 h 1790163"/>
                <a:gd name="connsiteX4" fmla="*/ 801066 w 2462441"/>
                <a:gd name="connsiteY4" fmla="*/ 1790163 h 1790163"/>
                <a:gd name="connsiteX5" fmla="*/ 0 w 2462441"/>
                <a:gd name="connsiteY5" fmla="*/ 958188 h 1790163"/>
                <a:gd name="connsiteX6" fmla="*/ 360609 w 2462441"/>
                <a:gd name="connsiteY6" fmla="*/ 631065 h 179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2441" h="1790163">
                  <a:moveTo>
                    <a:pt x="360609" y="631065"/>
                  </a:moveTo>
                  <a:lnTo>
                    <a:pt x="847430" y="1187432"/>
                  </a:lnTo>
                  <a:lnTo>
                    <a:pt x="2176530" y="0"/>
                  </a:lnTo>
                  <a:lnTo>
                    <a:pt x="2462441" y="324547"/>
                  </a:lnTo>
                  <a:lnTo>
                    <a:pt x="801066" y="1790163"/>
                  </a:lnTo>
                  <a:lnTo>
                    <a:pt x="0" y="958188"/>
                  </a:lnTo>
                  <a:lnTo>
                    <a:pt x="360609" y="6310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28BE5486-03AA-4938-9464-2A456D379D19}"/>
              </a:ext>
            </a:extLst>
          </p:cNvPr>
          <p:cNvSpPr/>
          <p:nvPr/>
        </p:nvSpPr>
        <p:spPr>
          <a:xfrm>
            <a:off x="8862551" y="2105011"/>
            <a:ext cx="483680" cy="83704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3EFEA8A5-AFFC-454E-AF46-0DC32BB95211}"/>
              </a:ext>
            </a:extLst>
          </p:cNvPr>
          <p:cNvSpPr/>
          <p:nvPr/>
        </p:nvSpPr>
        <p:spPr>
          <a:xfrm>
            <a:off x="7102433" y="2105011"/>
            <a:ext cx="1053521" cy="83704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E2FFF409-0072-45B2-AB29-F7A176E3C31B}"/>
              </a:ext>
            </a:extLst>
          </p:cNvPr>
          <p:cNvSpPr/>
          <p:nvPr/>
        </p:nvSpPr>
        <p:spPr>
          <a:xfrm>
            <a:off x="5539473" y="3646028"/>
            <a:ext cx="747789" cy="76026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0CD8030-B2D5-40F1-8889-A8CC0BCFB52E}"/>
              </a:ext>
            </a:extLst>
          </p:cNvPr>
          <p:cNvSpPr/>
          <p:nvPr/>
        </p:nvSpPr>
        <p:spPr>
          <a:xfrm>
            <a:off x="7174469" y="5110268"/>
            <a:ext cx="909448" cy="76022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3558840E-B14A-4B56-BDDF-2C9E2DC3CDAE}"/>
              </a:ext>
            </a:extLst>
          </p:cNvPr>
          <p:cNvSpPr/>
          <p:nvPr/>
        </p:nvSpPr>
        <p:spPr>
          <a:xfrm>
            <a:off x="8626952" y="5176601"/>
            <a:ext cx="954879" cy="6275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22F5AF-FE4F-40A8-9177-17FC3EC5B325}"/>
              </a:ext>
            </a:extLst>
          </p:cNvPr>
          <p:cNvSpPr txBox="1"/>
          <p:nvPr/>
        </p:nvSpPr>
        <p:spPr>
          <a:xfrm>
            <a:off x="9815727" y="1923368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1B1715-8515-4309-92AF-255E9FDBD72A}"/>
              </a:ext>
            </a:extLst>
          </p:cNvPr>
          <p:cNvSpPr txBox="1"/>
          <p:nvPr/>
        </p:nvSpPr>
        <p:spPr>
          <a:xfrm>
            <a:off x="5041634" y="1923367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3C12A5-F3A2-4317-B9B8-B97932390ADB}"/>
              </a:ext>
            </a:extLst>
          </p:cNvPr>
          <p:cNvSpPr txBox="1"/>
          <p:nvPr/>
        </p:nvSpPr>
        <p:spPr>
          <a:xfrm>
            <a:off x="9815727" y="4928629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E51E6A-063E-4BEC-AEEB-9FF0DAAA454A}"/>
              </a:ext>
            </a:extLst>
          </p:cNvPr>
          <p:cNvSpPr txBox="1"/>
          <p:nvPr/>
        </p:nvSpPr>
        <p:spPr>
          <a:xfrm>
            <a:off x="5041634" y="4928628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6834BD-3665-4066-A254-895C1A939C4C}"/>
              </a:ext>
            </a:extLst>
          </p:cNvPr>
          <p:cNvSpPr txBox="1"/>
          <p:nvPr/>
        </p:nvSpPr>
        <p:spPr>
          <a:xfrm>
            <a:off x="7102433" y="3528725"/>
            <a:ext cx="4344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6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</a:t>
            </a:r>
            <a:r>
              <a:rPr lang="en-GB" altLang="ko-KR" dirty="0">
                <a:solidFill>
                  <a:schemeClr val="accent6"/>
                </a:solidFill>
                <a:cs typeface="Arial" pitchFamily="34" charset="0"/>
              </a:rPr>
              <a:t>Clean Text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Slide for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16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16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10130</TotalTime>
  <Words>4805</Words>
  <Application>Microsoft Office PowerPoint</Application>
  <PresentationFormat>와이드스크린</PresentationFormat>
  <Paragraphs>610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Arial</vt:lpstr>
      <vt:lpstr>Bahnschrift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68</cp:revision>
  <dcterms:created xsi:type="dcterms:W3CDTF">2020-01-20T05:08:25Z</dcterms:created>
  <dcterms:modified xsi:type="dcterms:W3CDTF">2022-11-15T07:01:24Z</dcterms:modified>
</cp:coreProperties>
</file>