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5"/>
  </p:notesMasterIdLst>
  <p:sldIdLst>
    <p:sldId id="256" r:id="rId2"/>
    <p:sldId id="280" r:id="rId3"/>
    <p:sldId id="265" r:id="rId4"/>
    <p:sldId id="267" r:id="rId5"/>
    <p:sldId id="266" r:id="rId6"/>
    <p:sldId id="268" r:id="rId7"/>
    <p:sldId id="273" r:id="rId8"/>
    <p:sldId id="274" r:id="rId9"/>
    <p:sldId id="270" r:id="rId10"/>
    <p:sldId id="278" r:id="rId11"/>
    <p:sldId id="275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5B896-0713-443D-BF62-22C8200259D8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DDD98-145A-45C3-8031-113049B7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DDD98-145A-45C3-8031-113049B7C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F328FC-A024-4039-941F-C2EB6CACB2E7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70A7-2BE5-45AE-B062-E1F003B12515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5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8956-61FC-43B4-9601-703DB409BCDA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DC29-7CB1-40F6-A2B6-738D2438B68B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D6E9-C3F3-45E0-BBA5-152664A3822C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77E9-9959-461D-9616-A0AAB0CB8E94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FA98-996B-4674-8BF6-7C8A9B1E8046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1C66-F2E6-492F-8060-67C23DFA174E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5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1F26-C076-45AB-84A0-0AE0A5AC9CD5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FD8-B1F9-4949-BB74-4EDB71B22410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B6A6-64C0-4460-96B1-B8ECC47FB229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F54C90C-958E-40E6-B58E-125C6E2E3EFA}" type="datetime1">
              <a:rPr lang="en-US" smtClean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664" y="1503705"/>
            <a:ext cx="819912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>The NYC Taxi CRISIS – Week ii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Haardik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Harsha Chandar</a:t>
            </a:r>
          </a:p>
          <a:p>
            <a:r>
              <a:rPr lang="en-US" dirty="0" smtClean="0"/>
              <a:t>Yogesh Reddy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1040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479" y="110764"/>
            <a:ext cx="9720072" cy="1499616"/>
          </a:xfrm>
        </p:spPr>
        <p:txBody>
          <a:bodyPr/>
          <a:lstStyle/>
          <a:p>
            <a:r>
              <a:rPr lang="en-US" dirty="0" smtClean="0"/>
              <a:t>% of traffic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 smtClean="0"/>
              <a:t> time hour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2" y="1610381"/>
            <a:ext cx="11067690" cy="473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Tipping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vs</a:t>
            </a:r>
            <a:r>
              <a:rPr lang="en-US" dirty="0" smtClean="0"/>
              <a:t> time hour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3" y="1655064"/>
            <a:ext cx="11482680" cy="4956048"/>
          </a:xfrm>
        </p:spPr>
      </p:pic>
    </p:spTree>
    <p:extLst>
      <p:ext uri="{BB962C8B-B14F-4D97-AF65-F5344CB8AC3E}">
        <p14:creationId xmlns:p14="http://schemas.microsoft.com/office/powerpoint/2010/main" val="189583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Boroughs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2" y="2484408"/>
            <a:ext cx="9420044" cy="32607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5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96" y="2240280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Perform Sentiment Analysis with more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 Find out appropriate Weather Data Source.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Explore AWS for big </a:t>
            </a:r>
            <a:r>
              <a:rPr lang="en-US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 Explore Tourist </a:t>
            </a:r>
            <a:r>
              <a:rPr lang="en-US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 The Yellow cab crisis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Tipping Behavior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Reverse Geo tagging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91440"/>
            <a:ext cx="9720072" cy="1499616"/>
          </a:xfrm>
        </p:spPr>
        <p:txBody>
          <a:bodyPr/>
          <a:lstStyle/>
          <a:p>
            <a:r>
              <a:rPr lang="en-US" dirty="0" smtClean="0"/>
              <a:t>Competitor analysis – LYFT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00" t="4751" r="23602"/>
          <a:stretch/>
        </p:blipFill>
        <p:spPr>
          <a:xfrm rot="5400000">
            <a:off x="3276106" y="844904"/>
            <a:ext cx="5398015" cy="5853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0"/>
            <a:ext cx="9720072" cy="1499616"/>
          </a:xfrm>
        </p:spPr>
        <p:txBody>
          <a:bodyPr/>
          <a:lstStyle/>
          <a:p>
            <a:r>
              <a:rPr lang="en-US" dirty="0"/>
              <a:t>Competitor analysis – </a:t>
            </a:r>
            <a:r>
              <a:rPr lang="en-US" dirty="0" smtClean="0"/>
              <a:t>UBER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40" r="18612"/>
          <a:stretch/>
        </p:blipFill>
        <p:spPr>
          <a:xfrm>
            <a:off x="3127248" y="885378"/>
            <a:ext cx="5577840" cy="61384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SENTIMENT ANALYSIS – NYC TAXI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935" t="17999" r="29617" b="10058"/>
          <a:stretch/>
        </p:blipFill>
        <p:spPr>
          <a:xfrm>
            <a:off x="3438144" y="1261849"/>
            <a:ext cx="4553712" cy="49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9728"/>
            <a:ext cx="9720072" cy="1499616"/>
          </a:xfrm>
        </p:spPr>
        <p:txBody>
          <a:bodyPr/>
          <a:lstStyle/>
          <a:p>
            <a:r>
              <a:rPr lang="en-US" dirty="0" smtClean="0"/>
              <a:t>TRIP TREND - 2013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202690"/>
            <a:ext cx="9358884" cy="55423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AVERAGE DISTANCE TREND - 2013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3" y="1097281"/>
            <a:ext cx="10991087" cy="5510583"/>
          </a:xfrm>
        </p:spPr>
      </p:pic>
    </p:spTree>
    <p:extLst>
      <p:ext uri="{BB962C8B-B14F-4D97-AF65-F5344CB8AC3E}">
        <p14:creationId xmlns:p14="http://schemas.microsoft.com/office/powerpoint/2010/main" val="184628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35" y="283464"/>
            <a:ext cx="9720072" cy="1499616"/>
          </a:xfrm>
        </p:spPr>
        <p:txBody>
          <a:bodyPr/>
          <a:lstStyle/>
          <a:p>
            <a:r>
              <a:rPr lang="en-US" dirty="0" smtClean="0"/>
              <a:t>Average fare in 2013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5" y="1472184"/>
            <a:ext cx="10087526" cy="49985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128016"/>
            <a:ext cx="9720072" cy="1499616"/>
          </a:xfrm>
        </p:spPr>
        <p:txBody>
          <a:bodyPr/>
          <a:lstStyle/>
          <a:p>
            <a:r>
              <a:rPr lang="en-US" dirty="0" smtClean="0"/>
              <a:t>Trip trend across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14410" y="-1237272"/>
            <a:ext cx="4166580" cy="100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532</TotalTime>
  <Words>116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The NYC Taxi CRISIS – Week ii</vt:lpstr>
      <vt:lpstr>Recap of Week 1</vt:lpstr>
      <vt:lpstr>Competitor analysis – LYFT</vt:lpstr>
      <vt:lpstr>Competitor analysis – UBER</vt:lpstr>
      <vt:lpstr>SENTIMENT ANALYSIS – NYC TAXI</vt:lpstr>
      <vt:lpstr>TRIP TREND - 2013</vt:lpstr>
      <vt:lpstr>AVERAGE DISTANCE TREND - 2013</vt:lpstr>
      <vt:lpstr>Average fare in 2013</vt:lpstr>
      <vt:lpstr>Trip trend across A day</vt:lpstr>
      <vt:lpstr>% of traffic vs time hour</vt:lpstr>
      <vt:lpstr>Tipping vs time hour</vt:lpstr>
      <vt:lpstr>Boroughs 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NYC CAB CRISIS</dc:title>
  <dc:creator>Harsha Chandar</dc:creator>
  <cp:lastModifiedBy>Harsha Chandar</cp:lastModifiedBy>
  <cp:revision>39</cp:revision>
  <dcterms:created xsi:type="dcterms:W3CDTF">2016-05-19T13:54:22Z</dcterms:created>
  <dcterms:modified xsi:type="dcterms:W3CDTF">2016-05-26T18:43:31Z</dcterms:modified>
</cp:coreProperties>
</file>