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1"/>
  </p:notesMasterIdLst>
  <p:sldIdLst>
    <p:sldId id="256" r:id="rId2"/>
    <p:sldId id="263" r:id="rId3"/>
    <p:sldId id="257" r:id="rId4"/>
    <p:sldId id="259" r:id="rId5"/>
    <p:sldId id="261" r:id="rId6"/>
    <p:sldId id="262" r:id="rId7"/>
    <p:sldId id="260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5B896-0713-443D-BF62-22C8200259D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DDD98-145A-45C3-8031-113049B7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8A6BA8-1F84-4121-B1CC-D4ECDF4B9E35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AD00-3C54-46B8-8AC1-350F8ABBC7B1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982-5F89-4408-8ECD-11D05465D09A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35C4-6BBD-46C3-8E62-52094E8336EF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76ED-7FB2-4DF8-8D22-14B3B3D6986A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C3F9-B891-464F-9BB9-8D66C3DDE19F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359C-A07F-4BDE-A9E1-6BEC79663A91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46BE-0A06-404B-83D9-12F7ACD3C56E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433A-C879-4F1D-BCC5-787D64D7E7E7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F71D-F52A-4652-8358-BA626BC9374A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A55-FA52-40A9-B084-F17D56225E17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749E0D-642C-47B2-AD08-57112BBDFE13}" type="datetime1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insnewyork.com/article/20150921/TECHNOLOGY/150919845/taxis-finally-try-to-beat-uber-at-its-own-game" TargetMode="External"/><Relationship Id="rId2" Type="http://schemas.openxmlformats.org/officeDocument/2006/relationships/hyperlink" Target="http://money.cnn.com/2015/07/21/news/companies/nyc-yellow-taxi-ub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0168" y="1549425"/>
            <a:ext cx="5647944" cy="146304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The NYC Taxi CRISIS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Haardik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Harsha Chandar</a:t>
            </a:r>
          </a:p>
          <a:p>
            <a:r>
              <a:rPr lang="en-US" dirty="0" smtClean="0"/>
              <a:t>Yogesh Reddy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10400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DATA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TIPPING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NEXT STEPS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43" y="1408176"/>
            <a:ext cx="5475757" cy="3643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92608"/>
            <a:ext cx="9720072" cy="1499616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1396737"/>
            <a:ext cx="1179576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NYC Taxi industry is facing both driver and customer churn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Yellow taxis face fierce completion from Uber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Uber fleet outnumbers Yellow Taxis by 1.5x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Uber has about 25000 new users in NY signing up every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Taxi owners are in financial crisis owing to large loans taken for buying medallions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They have started to look towards new initiatives to stay competitive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Two apps have been launched – </a:t>
            </a:r>
            <a:r>
              <a:rPr lang="en-US" sz="2000" b="1" dirty="0" err="1" smtClean="0"/>
              <a:t>Arro</a:t>
            </a:r>
            <a:r>
              <a:rPr lang="en-US" sz="2000" dirty="0" smtClean="0"/>
              <a:t> (10,000 downloads) and </a:t>
            </a:r>
            <a:r>
              <a:rPr lang="en-US" sz="2000" b="1" dirty="0" smtClean="0"/>
              <a:t>Way2Ride</a:t>
            </a:r>
            <a:r>
              <a:rPr lang="en-US" sz="2000" dirty="0" smtClean="0"/>
              <a:t> (4000)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Advantages of NYC Taxi over Uber: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Metered rates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Professional drivers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000" dirty="0" smtClean="0"/>
              <a:t>Regulated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752"/>
            <a:ext cx="9720072" cy="1499616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28216"/>
            <a:ext cx="9720071" cy="4325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 was a sample of the taxi records in Year 2013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Removed</a:t>
            </a:r>
            <a:r>
              <a:rPr lang="en-US" sz="2800" dirty="0" smtClean="0"/>
              <a:t> rows with missing </a:t>
            </a:r>
            <a:r>
              <a:rPr lang="en-US" sz="2800" dirty="0" err="1" smtClean="0"/>
              <a:t>lat</a:t>
            </a:r>
            <a:r>
              <a:rPr lang="en-US" sz="2800" dirty="0" smtClean="0"/>
              <a:t>/long values (1.8%)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Corrected</a:t>
            </a:r>
            <a:r>
              <a:rPr lang="en-US" sz="2800" dirty="0" smtClean="0"/>
              <a:t> rows where </a:t>
            </a:r>
            <a:r>
              <a:rPr lang="en-US" sz="2800" dirty="0" err="1" smtClean="0"/>
              <a:t>lat</a:t>
            </a:r>
            <a:r>
              <a:rPr lang="en-US" sz="2800" dirty="0" smtClean="0"/>
              <a:t>/long values were incorrectly swapped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Removed</a:t>
            </a:r>
            <a:r>
              <a:rPr lang="en-US" sz="2800" dirty="0" smtClean="0"/>
              <a:t> rows where travel time less than 30 seconds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Removed</a:t>
            </a:r>
            <a:r>
              <a:rPr lang="en-US" sz="2800" dirty="0" smtClean="0"/>
              <a:t> rows with passenger count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Added New columns: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i="1" dirty="0" smtClean="0"/>
              <a:t>Tip % </a:t>
            </a:r>
            <a:r>
              <a:rPr lang="en-US" sz="2400" dirty="0" smtClean="0"/>
              <a:t>- The amount of tip as a percentage of the Fare amount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i="1" dirty="0" smtClean="0"/>
              <a:t>Average Speed </a:t>
            </a:r>
            <a:r>
              <a:rPr lang="en-US" sz="2400" dirty="0" smtClean="0"/>
              <a:t>– Trip Distance in meters/Trip Time in Seconds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334170"/>
            <a:ext cx="9720072" cy="1499616"/>
          </a:xfrm>
        </p:spPr>
        <p:txBody>
          <a:bodyPr/>
          <a:lstStyle/>
          <a:p>
            <a:r>
              <a:rPr lang="en-US" dirty="0" smtClean="0"/>
              <a:t>TIPPING BEHAVIOUR – Group Mentality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084832"/>
            <a:ext cx="7493326" cy="3675888"/>
          </a:xfrm>
        </p:spPr>
      </p:pic>
      <p:sp>
        <p:nvSpPr>
          <p:cNvPr id="8" name="AutoShape 4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33" y="1970025"/>
            <a:ext cx="3438525" cy="3667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2168" y="5522342"/>
            <a:ext cx="3922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 Flag – 0 indicates no tip was given</a:t>
            </a:r>
          </a:p>
          <a:p>
            <a:endParaRPr lang="en-US" dirty="0" smtClean="0"/>
          </a:p>
          <a:p>
            <a:r>
              <a:rPr lang="en-US" dirty="0"/>
              <a:t>Tip Flag – </a:t>
            </a:r>
            <a:r>
              <a:rPr lang="en-US" dirty="0" smtClean="0"/>
              <a:t>1 </a:t>
            </a:r>
            <a:r>
              <a:rPr lang="en-US" dirty="0"/>
              <a:t>indicates </a:t>
            </a:r>
            <a:r>
              <a:rPr lang="en-US" dirty="0" smtClean="0"/>
              <a:t>tip </a:t>
            </a:r>
            <a:r>
              <a:rPr lang="en-US" dirty="0"/>
              <a:t>was given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TIPPING BEHAVIOUR – Most common tip %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00053"/>
            <a:ext cx="10972800" cy="5057947"/>
          </a:xfrm>
        </p:spPr>
      </p:pic>
    </p:spTree>
    <p:extLst>
      <p:ext uri="{BB962C8B-B14F-4D97-AF65-F5344CB8AC3E}">
        <p14:creationId xmlns:p14="http://schemas.microsoft.com/office/powerpoint/2010/main" val="37967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Further data exploration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Merge data with weather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Reverse geocoding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Focus on other years'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Compare competitor’s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http://money.cnn.com/2015/07/21/news/companies/nyc-yellow-taxi-uber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www.crainsnewyork.com/article/20150921/TECHNOLOGY/150919845/taxis-finally-try-to-beat-uber-at-its-own-game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http://www.huffingtonpost.com/2015/01/22/uber-drivers-pay-study_n_6527470.html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376" y="2350008"/>
            <a:ext cx="9720072" cy="1499616"/>
          </a:xfrm>
        </p:spPr>
        <p:txBody>
          <a:bodyPr>
            <a:normAutofit/>
          </a:bodyPr>
          <a:lstStyle/>
          <a:p>
            <a:r>
              <a:rPr lang="en-US" sz="9600" dirty="0" smtClean="0"/>
              <a:t>Questions?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326</TotalTime>
  <Words>258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The NYC Taxi CRISIS</vt:lpstr>
      <vt:lpstr>Agenda</vt:lpstr>
      <vt:lpstr>Background</vt:lpstr>
      <vt:lpstr>Data PROCESSING</vt:lpstr>
      <vt:lpstr>TIPPING BEHAVIOUR – Group Mentality</vt:lpstr>
      <vt:lpstr>TIPPING BEHAVIOUR – Most common tip %</vt:lpstr>
      <vt:lpstr>Next Steps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NYC CAB CRISIS</dc:title>
  <dc:creator>Harsha Chandar</dc:creator>
  <cp:lastModifiedBy>Harsha Chandar</cp:lastModifiedBy>
  <cp:revision>23</cp:revision>
  <dcterms:created xsi:type="dcterms:W3CDTF">2016-05-19T13:54:22Z</dcterms:created>
  <dcterms:modified xsi:type="dcterms:W3CDTF">2016-05-19T19:21:14Z</dcterms:modified>
</cp:coreProperties>
</file>