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FFA-D954-4AB0-B5A0-91438EDAC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97014-761D-43E2-9A17-AE98E79B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799A-7DE4-448D-85F1-C1C789BA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0699-E75F-457E-ADBB-5C194FD0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547A-D5CF-40A3-BD61-B863063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9474"/>
      </p:ext>
    </p:extLst>
  </p:cSld>
  <p:clrMapOvr>
    <a:masterClrMapping/>
  </p:clrMapOvr>
  <p:transition spd="slow" advClick="0"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03B3-16A8-477D-82AA-D9170777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5B91-BE95-4329-879C-2EE42F2A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6D4D-C2D9-42B7-B69D-11B892A7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35A0-14F5-4AB6-ABB5-F4CC6E09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3362-8F20-4A19-93EC-444A2897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175"/>
      </p:ext>
    </p:extLst>
  </p:cSld>
  <p:clrMapOvr>
    <a:masterClrMapping/>
  </p:clrMapOvr>
  <p:transition spd="slow" advClick="0"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9C2E5-7DA9-44A0-980C-C2270E338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33D7-2835-44FE-B768-7949AAA8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8CCC-8861-4C89-8788-78F21A7C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11AF-AFE5-4D35-A724-E5A743E1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E722-6209-4F6C-AE75-B357853A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4801"/>
      </p:ext>
    </p:extLst>
  </p:cSld>
  <p:clrMapOvr>
    <a:masterClrMapping/>
  </p:clrMapOvr>
  <p:transition spd="slow" advClick="0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C79E-92C2-4B85-A941-7BD3E768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9D5-A55A-41AD-8696-E27D0AB5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5236-D0CE-45CF-8E50-68AAE610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9EB9-0E9C-44F9-A0CF-28F0E3F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412D-A5DC-4DFC-A9E9-FC9A86E5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3071"/>
      </p:ext>
    </p:extLst>
  </p:cSld>
  <p:clrMapOvr>
    <a:masterClrMapping/>
  </p:clrMapOvr>
  <p:transition spd="slow" advClick="0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E340-E739-4FCE-8268-77E008DC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EAAC-495A-4184-B042-A9261BA6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C273-EC1A-4197-BC3B-54AF4E2A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3398-6A03-49BE-84EE-39DD7D59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9BBC-C736-4BBE-B340-FC24B24C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37902"/>
      </p:ext>
    </p:extLst>
  </p:cSld>
  <p:clrMapOvr>
    <a:masterClrMapping/>
  </p:clrMapOvr>
  <p:transition spd="slow" advClick="0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4DE-40D9-4330-B841-52C775A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408B-35F6-4678-9ABD-B07643AD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7695-43D1-4116-AA60-FF95BC87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ACBA-1BE2-4C0A-B877-F91E37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388F3-32C1-457A-8412-FB46016D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FD66B-8FAC-4E9A-80DC-FD21DEC3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6885"/>
      </p:ext>
    </p:extLst>
  </p:cSld>
  <p:clrMapOvr>
    <a:masterClrMapping/>
  </p:clrMapOvr>
  <p:transition spd="slow" advClick="0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9AC5-8300-4356-AFDB-8ADD4FDB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989C-AF77-4B2A-8FE3-B07CF9EF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09C7-104B-43EB-8981-B4F0E35D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73E83-0DDB-477A-8198-9A495345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97FAC-EE3B-4819-8BA8-D88451331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416AA-91F5-4B82-ABAE-CA70A876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111DA-B833-4F37-BA9D-ECB58B6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FA31-F686-479F-8A2A-BBF8CEB1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3173"/>
      </p:ext>
    </p:extLst>
  </p:cSld>
  <p:clrMapOvr>
    <a:masterClrMapping/>
  </p:clrMapOvr>
  <p:transition spd="slow" advClick="0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1DD-9349-4002-94C9-85C68BA8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805D2-0A6A-42F0-9FE8-CF3C0DCE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9B93-B418-446B-9088-A9496D90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BBB41-DB1C-4798-9F49-83DE5EB6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5459"/>
      </p:ext>
    </p:extLst>
  </p:cSld>
  <p:clrMapOvr>
    <a:masterClrMapping/>
  </p:clrMapOvr>
  <p:transition spd="slow" advClick="0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0FE2-C12E-4A03-8E31-2C5D4257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1DFE-303D-43F1-86D5-D1D42BB4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83431-F969-4773-AC18-7908FD8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46"/>
      </p:ext>
    </p:extLst>
  </p:cSld>
  <p:clrMapOvr>
    <a:masterClrMapping/>
  </p:clrMapOvr>
  <p:transition spd="slow" advClick="0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5228-5040-41F3-A112-48676675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0D9D-2A00-4B5E-9D73-3965A549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47588-CD1E-4C34-872C-42FD7E5A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4A17-8506-4F8F-A31D-B96EFECB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A09D-D50F-4BE6-8109-CFD05924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5DE6-77B0-4886-ACE3-6AB06A8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5889"/>
      </p:ext>
    </p:extLst>
  </p:cSld>
  <p:clrMapOvr>
    <a:masterClrMapping/>
  </p:clrMapOvr>
  <p:transition spd="slow" advClick="0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E3B-DBCE-4C6C-8C5E-A32EAFB7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89AFE-FB6E-427B-99CC-57DD93AE5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C600-513F-4AC7-8C59-7C0E9B608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5D1F-92FF-4798-BF20-A6CE6C5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C9DF-7C27-44D0-8874-1F8A151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CB87-7960-4832-B97B-2EAC92D8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8656"/>
      </p:ext>
    </p:extLst>
  </p:cSld>
  <p:clrMapOvr>
    <a:masterClrMapping/>
  </p:clrMapOvr>
  <p:transition spd="slow" advClick="0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39A49-43FB-4806-984D-5B008BCD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5CA-1193-40E4-B952-4AA0D4B2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082B-C725-4871-8682-314E72AF9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62E6-92EA-44EA-8D84-28BB77577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BEE7-7936-4DBA-B5E1-65631C054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C2140B-4AE1-4C75-B8B5-1B20A46F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99" y="171846"/>
            <a:ext cx="9788141" cy="65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92129"/>
      </p:ext>
    </p:extLst>
  </p:cSld>
  <p:clrMapOvr>
    <a:masterClrMapping/>
  </p:clrMapOvr>
  <p:transition spd="slow" advClick="0" advTm="4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5933D-5188-4C35-A7F4-B9ED691E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21" y="139242"/>
            <a:ext cx="8838012" cy="64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48896"/>
      </p:ext>
    </p:extLst>
  </p:cSld>
  <p:clrMapOvr>
    <a:masterClrMapping/>
  </p:clrMapOvr>
  <p:transition spd="slow" advClick="0" advTm="4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C52B4-CF34-4960-BF10-97A885B4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7" y="107856"/>
            <a:ext cx="5707156" cy="65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57943"/>
      </p:ext>
    </p:extLst>
  </p:cSld>
  <p:clrMapOvr>
    <a:masterClrMapping/>
  </p:clrMapOvr>
  <p:transition spd="slow" advClick="0" advTm="4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1F021-B3C7-46DD-A5EE-7C310C68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61" y="1064883"/>
            <a:ext cx="8550105" cy="41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0982"/>
      </p:ext>
    </p:extLst>
  </p:cSld>
  <p:clrMapOvr>
    <a:masterClrMapping/>
  </p:clrMapOvr>
  <p:transition spd="slow" advClick="0" advTm="4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5795F-7302-4AD3-8BEF-65A71333A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43" y="292935"/>
            <a:ext cx="8583123" cy="62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67975"/>
      </p:ext>
    </p:extLst>
  </p:cSld>
  <p:clrMapOvr>
    <a:masterClrMapping/>
  </p:clrMapOvr>
  <p:transition spd="slow" advClick="0" advTm="4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94991-62DB-4252-B0C4-FD4E35DF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87" y="574825"/>
            <a:ext cx="9907268" cy="55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27628"/>
      </p:ext>
    </p:extLst>
  </p:cSld>
  <p:clrMapOvr>
    <a:masterClrMapping/>
  </p:clrMapOvr>
  <p:transition spd="slow" advClick="0" advTm="4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944DE-DC16-42D2-B286-D1DB0F3E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82" y="696283"/>
            <a:ext cx="9051784" cy="50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236"/>
      </p:ext>
    </p:extLst>
  </p:cSld>
  <p:clrMapOvr>
    <a:masterClrMapping/>
  </p:clrMapOvr>
  <p:transition spd="slow" advClick="0" advTm="4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A2A4D-FAF5-4DAF-B4A8-0B925D31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32" y="135347"/>
            <a:ext cx="6448074" cy="6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90722"/>
      </p:ext>
    </p:extLst>
  </p:cSld>
  <p:clrMapOvr>
    <a:masterClrMapping/>
  </p:clrMapOvr>
  <p:transition spd="slow" advClick="0" advTm="4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3BF81-7760-46F3-93B0-02EA07C4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60" y="466374"/>
            <a:ext cx="8527178" cy="56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63809"/>
      </p:ext>
    </p:extLst>
  </p:cSld>
  <p:clrMapOvr>
    <a:masterClrMapping/>
  </p:clrMapOvr>
  <p:transition spd="slow" advClick="0" advTm="4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ACA38-82DF-4634-B664-D43716932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57" y="360802"/>
            <a:ext cx="5079102" cy="60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1483"/>
      </p:ext>
    </p:extLst>
  </p:cSld>
  <p:clrMapOvr>
    <a:masterClrMapping/>
  </p:clrMapOvr>
  <p:transition spd="slow" advClick="0" advTm="4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5F3D1-5BD7-4B2C-87F0-EF0F8BB6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8" y="448081"/>
            <a:ext cx="9492818" cy="55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53301"/>
      </p:ext>
    </p:extLst>
  </p:cSld>
  <p:clrMapOvr>
    <a:masterClrMapping/>
  </p:clrMapOvr>
  <p:transition spd="slow" advClick="0" advTm="4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8B5EB-1996-4B7C-8A7D-0400F88E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0" y="383438"/>
            <a:ext cx="10164802" cy="60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36476"/>
      </p:ext>
    </p:extLst>
  </p:cSld>
  <p:clrMapOvr>
    <a:masterClrMapping/>
  </p:clrMapOvr>
  <p:transition spd="slow" advClick="0" advTm="4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AA027-9DF7-4C5A-BB9A-6DFCD5D3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85" y="187417"/>
            <a:ext cx="9770887" cy="63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5246"/>
      </p:ext>
    </p:extLst>
  </p:cSld>
  <p:clrMapOvr>
    <a:masterClrMapping/>
  </p:clrMapOvr>
  <p:transition spd="slow" advClick="0" advTm="4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DD0AF-2961-4379-B0D5-878B74C7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50" y="259351"/>
            <a:ext cx="8612926" cy="64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55988"/>
      </p:ext>
    </p:extLst>
  </p:cSld>
  <p:clrMapOvr>
    <a:masterClrMapping/>
  </p:clrMapOvr>
  <p:transition spd="slow" advClick="0" advTm="4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C7D68-D1A5-4EAF-9640-CE7C528F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15" y="238468"/>
            <a:ext cx="8174909" cy="64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5658"/>
      </p:ext>
    </p:extLst>
  </p:cSld>
  <p:clrMapOvr>
    <a:masterClrMapping/>
  </p:clrMapOvr>
  <p:transition spd="slow" advClick="0" advTm="4000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1EF3F-2138-4943-B8DB-87C926A27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52" y="363717"/>
            <a:ext cx="8575652" cy="60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06495"/>
      </p:ext>
    </p:extLst>
  </p:cSld>
  <p:clrMapOvr>
    <a:masterClrMapping/>
  </p:clrMapOvr>
  <p:transition spd="slow" advClick="0" advTm="4000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A1248-10E5-471D-9EA4-8E307707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61" y="198429"/>
            <a:ext cx="5283639" cy="64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8415"/>
      </p:ext>
    </p:extLst>
  </p:cSld>
  <p:clrMapOvr>
    <a:masterClrMapping/>
  </p:clrMapOvr>
  <p:transition spd="slow" advClick="0" advTm="4000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22C05-82DA-4C6C-B454-9968BF35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2" y="283359"/>
            <a:ext cx="10721855" cy="63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9404"/>
      </p:ext>
    </p:extLst>
  </p:cSld>
  <p:clrMapOvr>
    <a:masterClrMapping/>
  </p:clrMapOvr>
  <p:transition spd="slow" advClick="0" advTm="4000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8BD98-5BF1-4995-BEEF-7D25E5E2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3606"/>
            <a:ext cx="8767482" cy="65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3375"/>
      </p:ext>
    </p:extLst>
  </p:cSld>
  <p:clrMapOvr>
    <a:masterClrMapping/>
  </p:clrMapOvr>
  <p:transition spd="slow" advClick="0" advTm="4000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68D77-2E85-480D-8A64-73C53855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72" y="100875"/>
            <a:ext cx="4931321" cy="6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5051"/>
      </p:ext>
    </p:extLst>
  </p:cSld>
  <p:clrMapOvr>
    <a:masterClrMapping/>
  </p:clrMapOvr>
  <p:transition spd="slow" advClick="0" advTm="4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1695D-C8D0-48D7-9C1C-07560F3E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8" y="95068"/>
            <a:ext cx="8291521" cy="65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6175"/>
      </p:ext>
    </p:extLst>
  </p:cSld>
  <p:clrMapOvr>
    <a:masterClrMapping/>
  </p:clrMapOvr>
  <p:transition spd="slow" advClick="0" advTm="4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266FA-6105-4248-9A8C-59036B95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5" y="914589"/>
            <a:ext cx="11171581" cy="49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3380"/>
      </p:ext>
    </p:extLst>
  </p:cSld>
  <p:clrMapOvr>
    <a:masterClrMapping/>
  </p:clrMapOvr>
  <p:transition spd="slow" advClick="0" advTm="4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F7385-29CF-42BC-99EC-E9F77F50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99" y="260517"/>
            <a:ext cx="4410672" cy="62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05261"/>
      </p:ext>
    </p:extLst>
  </p:cSld>
  <p:clrMapOvr>
    <a:masterClrMapping/>
  </p:clrMapOvr>
  <p:transition spd="slow" advClick="0" advTm="4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D512D-03F4-4DE8-8466-B247F451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42" y="171115"/>
            <a:ext cx="9865776" cy="65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0657"/>
      </p:ext>
    </p:extLst>
  </p:cSld>
  <p:clrMapOvr>
    <a:masterClrMapping/>
  </p:clrMapOvr>
  <p:transition spd="slow" advClick="0" advTm="4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7B5D1-6001-487A-B207-CCB7B023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40" y="133900"/>
            <a:ext cx="6626789" cy="66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390"/>
      </p:ext>
    </p:extLst>
  </p:cSld>
  <p:clrMapOvr>
    <a:masterClrMapping/>
  </p:clrMapOvr>
  <p:transition spd="slow" advClick="0" advTm="4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1AF27-36A1-46F9-BDEB-09CD80DC9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75" y="132753"/>
            <a:ext cx="7581683" cy="6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0022"/>
      </p:ext>
    </p:extLst>
  </p:cSld>
  <p:clrMapOvr>
    <a:masterClrMapping/>
  </p:clrMapOvr>
  <p:transition spd="slow" advClick="0" advTm="4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BCDE9-D724-49F2-A258-9BC6A587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3" y="169196"/>
            <a:ext cx="7786328" cy="65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2168"/>
      </p:ext>
    </p:extLst>
  </p:cSld>
  <p:clrMapOvr>
    <a:masterClrMapping/>
  </p:clrMapOvr>
  <p:transition spd="slow" advClick="0" advTm="4000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Naik</dc:creator>
  <cp:lastModifiedBy>Yogesh Naik</cp:lastModifiedBy>
  <cp:revision>37</cp:revision>
  <dcterms:created xsi:type="dcterms:W3CDTF">2018-06-07T05:08:14Z</dcterms:created>
  <dcterms:modified xsi:type="dcterms:W3CDTF">2018-06-07T08:09:45Z</dcterms:modified>
</cp:coreProperties>
</file>