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258" r:id="rId3"/>
    <p:sldId id="313" r:id="rId4"/>
    <p:sldId id="314" r:id="rId5"/>
    <p:sldId id="312" r:id="rId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>
      <p:cViewPr varScale="1">
        <p:scale>
          <a:sx n="106" d="100"/>
          <a:sy n="106" d="100"/>
        </p:scale>
        <p:origin x="10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588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7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56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7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556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62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200150"/>
            <a:ext cx="7772400" cy="1676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Emotional Intelligence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Agenda</a:t>
            </a: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Emotional Intelligence?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Why is it important?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Different between EQ and IQ?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Triggers for emotions and how our brain reacts to it?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Small Exercise around Know Yourself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What is EI?</a:t>
            </a: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Know your emotions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Know yourself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Knowing one’s strengths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Knowing one’s areas of improvements</a:t>
            </a:r>
          </a:p>
        </p:txBody>
      </p:sp>
    </p:spTree>
    <p:extLst>
      <p:ext uri="{BB962C8B-B14F-4D97-AF65-F5344CB8AC3E}">
        <p14:creationId xmlns:p14="http://schemas.microsoft.com/office/powerpoint/2010/main" val="258537241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achin tendulkar">
            <a:extLst>
              <a:ext uri="{FF2B5EF4-FFF2-40B4-BE49-F238E27FC236}">
                <a16:creationId xmlns:a16="http://schemas.microsoft.com/office/drawing/2014/main" id="{1C35B24F-AE9D-441A-8038-477E71EE4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66750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">
            <a:extLst>
              <a:ext uri="{FF2B5EF4-FFF2-40B4-BE49-F238E27FC236}">
                <a16:creationId xmlns:a16="http://schemas.microsoft.com/office/drawing/2014/main" id="{808ECC4C-D98E-4821-9FA0-0BFE97393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4795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pock">
            <a:extLst>
              <a:ext uri="{FF2B5EF4-FFF2-40B4-BE49-F238E27FC236}">
                <a16:creationId xmlns:a16="http://schemas.microsoft.com/office/drawing/2014/main" id="{50C2E6B1-B3FE-4AF8-A1D7-D73CC267F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19150"/>
            <a:ext cx="161925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captain kirk">
            <a:extLst>
              <a:ext uri="{FF2B5EF4-FFF2-40B4-BE49-F238E27FC236}">
                <a16:creationId xmlns:a16="http://schemas.microsoft.com/office/drawing/2014/main" id="{D32BBA39-3A32-4358-B38A-0801D7386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52750"/>
            <a:ext cx="28892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366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229600" cy="43434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Feedback &amp; 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9416628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4857</TotalTime>
  <Words>56</Words>
  <Application>Microsoft Office PowerPoint</Application>
  <PresentationFormat>On-screen Show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light-gradient</vt:lpstr>
      <vt:lpstr>Emotional Intelligence</vt:lpstr>
      <vt:lpstr>Agenda</vt:lpstr>
      <vt:lpstr>What is EI?</vt:lpstr>
      <vt:lpstr>PowerPoint Presentation</vt:lpstr>
      <vt:lpstr>Feedback &amp;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Yogesh Naik</dc:creator>
  <cp:lastModifiedBy>Yogesh Naik</cp:lastModifiedBy>
  <cp:revision>998</cp:revision>
  <dcterms:modified xsi:type="dcterms:W3CDTF">2018-05-08T04:23:41Z</dcterms:modified>
</cp:coreProperties>
</file>